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30.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989" r:id="rId2"/>
    <p:sldMasterId id="2147484096" r:id="rId3"/>
  </p:sldMasterIdLst>
  <p:notesMasterIdLst>
    <p:notesMasterId r:id="rId18"/>
  </p:notesMasterIdLst>
  <p:sldIdLst>
    <p:sldId id="256" r:id="rId4"/>
    <p:sldId id="495" r:id="rId5"/>
    <p:sldId id="438" r:id="rId6"/>
    <p:sldId id="496" r:id="rId7"/>
    <p:sldId id="497" r:id="rId8"/>
    <p:sldId id="498" r:id="rId9"/>
    <p:sldId id="499" r:id="rId10"/>
    <p:sldId id="309" r:id="rId11"/>
    <p:sldId id="306" r:id="rId12"/>
    <p:sldId id="493" r:id="rId13"/>
    <p:sldId id="419" r:id="rId14"/>
    <p:sldId id="312" r:id="rId15"/>
    <p:sldId id="494" r:id="rId16"/>
    <p:sldId id="492" r:id="rId17"/>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6600"/>
    <a:srgbClr val="FFCC00"/>
    <a:srgbClr val="FF9966"/>
    <a:srgbClr val="336699"/>
    <a:srgbClr val="0404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811" autoAdjust="0"/>
  </p:normalViewPr>
  <p:slideViewPr>
    <p:cSldViewPr snapToGrid="0">
      <p:cViewPr varScale="1">
        <p:scale>
          <a:sx n="90" d="100"/>
          <a:sy n="90" d="100"/>
        </p:scale>
        <p:origin x="133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oya, Apolline" userId="61b41a52-3b83-4f43-b841-5ccefb43c9a0" providerId="ADAL" clId="{3E96F327-EADE-441A-ACFF-23920C56B95A}"/>
    <pc:docChg chg="undo custSel addSld delSld modSld sldOrd">
      <pc:chgData name="Montoya, Apolline" userId="61b41a52-3b83-4f43-b841-5ccefb43c9a0" providerId="ADAL" clId="{3E96F327-EADE-441A-ACFF-23920C56B95A}" dt="2023-08-21T10:05:08.563" v="1930" actId="47"/>
      <pc:docMkLst>
        <pc:docMk/>
      </pc:docMkLst>
      <pc:sldChg chg="modSp mod">
        <pc:chgData name="Montoya, Apolline" userId="61b41a52-3b83-4f43-b841-5ccefb43c9a0" providerId="ADAL" clId="{3E96F327-EADE-441A-ACFF-23920C56B95A}" dt="2023-08-10T13:23:48.024" v="167" actId="1076"/>
        <pc:sldMkLst>
          <pc:docMk/>
          <pc:sldMk cId="4289822379" sldId="256"/>
        </pc:sldMkLst>
        <pc:spChg chg="mod">
          <ac:chgData name="Montoya, Apolline" userId="61b41a52-3b83-4f43-b841-5ccefb43c9a0" providerId="ADAL" clId="{3E96F327-EADE-441A-ACFF-23920C56B95A}" dt="2023-08-10T13:22:29.955" v="60" actId="313"/>
          <ac:spMkLst>
            <pc:docMk/>
            <pc:sldMk cId="4289822379" sldId="256"/>
            <ac:spMk id="2" creationId="{C9755AB8-1296-592D-40C1-19D8409D7F0C}"/>
          </ac:spMkLst>
        </pc:spChg>
        <pc:spChg chg="mod">
          <ac:chgData name="Montoya, Apolline" userId="61b41a52-3b83-4f43-b841-5ccefb43c9a0" providerId="ADAL" clId="{3E96F327-EADE-441A-ACFF-23920C56B95A}" dt="2023-08-10T13:23:48.024" v="167" actId="1076"/>
          <ac:spMkLst>
            <pc:docMk/>
            <pc:sldMk cId="4289822379" sldId="256"/>
            <ac:spMk id="3" creationId="{DC356163-7D46-8469-B33F-F3D7F8DFA7EC}"/>
          </ac:spMkLst>
        </pc:spChg>
      </pc:sldChg>
      <pc:sldChg chg="addSp modSp del mod">
        <pc:chgData name="Montoya, Apolline" userId="61b41a52-3b83-4f43-b841-5ccefb43c9a0" providerId="ADAL" clId="{3E96F327-EADE-441A-ACFF-23920C56B95A}" dt="2023-08-21T09:52:46.772" v="1912" actId="47"/>
        <pc:sldMkLst>
          <pc:docMk/>
          <pc:sldMk cId="0" sldId="258"/>
        </pc:sldMkLst>
        <pc:spChg chg="add mod">
          <ac:chgData name="Montoya, Apolline" userId="61b41a52-3b83-4f43-b841-5ccefb43c9a0" providerId="ADAL" clId="{3E96F327-EADE-441A-ACFF-23920C56B95A}" dt="2023-08-10T14:09:18.756" v="703" actId="20577"/>
          <ac:spMkLst>
            <pc:docMk/>
            <pc:sldMk cId="0" sldId="258"/>
            <ac:spMk id="3" creationId="{3239DB6D-87D1-1C6A-A13A-6A8FB530F0D6}"/>
          </ac:spMkLst>
        </pc:spChg>
        <pc:spChg chg="add mod">
          <ac:chgData name="Montoya, Apolline" userId="61b41a52-3b83-4f43-b841-5ccefb43c9a0" providerId="ADAL" clId="{3E96F327-EADE-441A-ACFF-23920C56B95A}" dt="2023-08-10T14:10:08.341" v="718" actId="207"/>
          <ac:spMkLst>
            <pc:docMk/>
            <pc:sldMk cId="0" sldId="258"/>
            <ac:spMk id="4" creationId="{7C06A6FF-47E8-19BF-2B7B-C6964B11DDE3}"/>
          </ac:spMkLst>
        </pc:spChg>
        <pc:picChg chg="mod">
          <ac:chgData name="Montoya, Apolline" userId="61b41a52-3b83-4f43-b841-5ccefb43c9a0" providerId="ADAL" clId="{3E96F327-EADE-441A-ACFF-23920C56B95A}" dt="2023-08-10T14:07:00.970" v="685" actId="1076"/>
          <ac:picMkLst>
            <pc:docMk/>
            <pc:sldMk cId="0" sldId="258"/>
            <ac:picMk id="66" creationId="{00000000-0000-0000-0000-000000000000}"/>
          </ac:picMkLst>
        </pc:picChg>
      </pc:sldChg>
      <pc:sldChg chg="modSp del mod">
        <pc:chgData name="Montoya, Apolline" userId="61b41a52-3b83-4f43-b841-5ccefb43c9a0" providerId="ADAL" clId="{3E96F327-EADE-441A-ACFF-23920C56B95A}" dt="2023-08-21T09:52:49.476" v="1914" actId="47"/>
        <pc:sldMkLst>
          <pc:docMk/>
          <pc:sldMk cId="0" sldId="262"/>
        </pc:sldMkLst>
        <pc:spChg chg="mod">
          <ac:chgData name="Montoya, Apolline" userId="61b41a52-3b83-4f43-b841-5ccefb43c9a0" providerId="ADAL" clId="{3E96F327-EADE-441A-ACFF-23920C56B95A}" dt="2023-08-10T14:06:13.452" v="676" actId="20577"/>
          <ac:spMkLst>
            <pc:docMk/>
            <pc:sldMk cId="0" sldId="262"/>
            <ac:spMk id="91" creationId="{00000000-0000-0000-0000-000000000000}"/>
          </ac:spMkLst>
        </pc:spChg>
      </pc:sldChg>
      <pc:sldChg chg="modSp del mod">
        <pc:chgData name="Montoya, Apolline" userId="61b41a52-3b83-4f43-b841-5ccefb43c9a0" providerId="ADAL" clId="{3E96F327-EADE-441A-ACFF-23920C56B95A}" dt="2023-08-21T09:52:48.095" v="1913" actId="47"/>
        <pc:sldMkLst>
          <pc:docMk/>
          <pc:sldMk cId="0" sldId="263"/>
        </pc:sldMkLst>
        <pc:spChg chg="mod">
          <ac:chgData name="Montoya, Apolline" userId="61b41a52-3b83-4f43-b841-5ccefb43c9a0" providerId="ADAL" clId="{3E96F327-EADE-441A-ACFF-23920C56B95A}" dt="2023-08-10T14:10:38.719" v="726" actId="20577"/>
          <ac:spMkLst>
            <pc:docMk/>
            <pc:sldMk cId="0" sldId="263"/>
            <ac:spMk id="99" creationId="{00000000-0000-0000-0000-000000000000}"/>
          </ac:spMkLst>
        </pc:spChg>
      </pc:sldChg>
      <pc:sldChg chg="modSp mod modNotesTx">
        <pc:chgData name="Montoya, Apolline" userId="61b41a52-3b83-4f43-b841-5ccefb43c9a0" providerId="ADAL" clId="{3E96F327-EADE-441A-ACFF-23920C56B95A}" dt="2023-08-10T14:59:24.258" v="1320" actId="20577"/>
        <pc:sldMkLst>
          <pc:docMk/>
          <pc:sldMk cId="898304528" sldId="306"/>
        </pc:sldMkLst>
        <pc:spChg chg="mod">
          <ac:chgData name="Montoya, Apolline" userId="61b41a52-3b83-4f43-b841-5ccefb43c9a0" providerId="ADAL" clId="{3E96F327-EADE-441A-ACFF-23920C56B95A}" dt="2023-08-10T14:13:58.992" v="781" actId="14100"/>
          <ac:spMkLst>
            <pc:docMk/>
            <pc:sldMk cId="898304528" sldId="306"/>
            <ac:spMk id="2" creationId="{14F0F332-E52A-457F-BB1B-02D66F82B0E2}"/>
          </ac:spMkLst>
        </pc:spChg>
        <pc:spChg chg="mod">
          <ac:chgData name="Montoya, Apolline" userId="61b41a52-3b83-4f43-b841-5ccefb43c9a0" providerId="ADAL" clId="{3E96F327-EADE-441A-ACFF-23920C56B95A}" dt="2023-08-10T14:21:24.339" v="798" actId="790"/>
          <ac:spMkLst>
            <pc:docMk/>
            <pc:sldMk cId="898304528" sldId="306"/>
            <ac:spMk id="7" creationId="{C53F5604-63B7-B92F-8D50-9A260EB58EE3}"/>
          </ac:spMkLst>
        </pc:spChg>
      </pc:sldChg>
      <pc:sldChg chg="addSp delSp modSp mod">
        <pc:chgData name="Montoya, Apolline" userId="61b41a52-3b83-4f43-b841-5ccefb43c9a0" providerId="ADAL" clId="{3E96F327-EADE-441A-ACFF-23920C56B95A}" dt="2023-08-14T15:49:10.126" v="1908" actId="20577"/>
        <pc:sldMkLst>
          <pc:docMk/>
          <pc:sldMk cId="709616293" sldId="309"/>
        </pc:sldMkLst>
        <pc:spChg chg="mod">
          <ac:chgData name="Montoya, Apolline" userId="61b41a52-3b83-4f43-b841-5ccefb43c9a0" providerId="ADAL" clId="{3E96F327-EADE-441A-ACFF-23920C56B95A}" dt="2023-08-14T15:47:55.166" v="1868" actId="207"/>
          <ac:spMkLst>
            <pc:docMk/>
            <pc:sldMk cId="709616293" sldId="309"/>
            <ac:spMk id="2" creationId="{8D50B5A0-7C2A-4CB9-5F42-310AF90EE484}"/>
          </ac:spMkLst>
        </pc:spChg>
        <pc:spChg chg="del mod">
          <ac:chgData name="Montoya, Apolline" userId="61b41a52-3b83-4f43-b841-5ccefb43c9a0" providerId="ADAL" clId="{3E96F327-EADE-441A-ACFF-23920C56B95A}" dt="2023-08-14T15:47:35.277" v="1866" actId="478"/>
          <ac:spMkLst>
            <pc:docMk/>
            <pc:sldMk cId="709616293" sldId="309"/>
            <ac:spMk id="3" creationId="{DC29B9E2-5BB6-DB84-A55A-05B86BF80BA9}"/>
          </ac:spMkLst>
        </pc:spChg>
        <pc:graphicFrameChg chg="add mod modGraphic">
          <ac:chgData name="Montoya, Apolline" userId="61b41a52-3b83-4f43-b841-5ccefb43c9a0" providerId="ADAL" clId="{3E96F327-EADE-441A-ACFF-23920C56B95A}" dt="2023-08-14T15:49:10.126" v="1908" actId="20577"/>
          <ac:graphicFrameMkLst>
            <pc:docMk/>
            <pc:sldMk cId="709616293" sldId="309"/>
            <ac:graphicFrameMk id="5" creationId="{1EAA5665-1CBF-7D7A-B547-9FD61B06DB68}"/>
          </ac:graphicFrameMkLst>
        </pc:graphicFrameChg>
      </pc:sldChg>
      <pc:sldChg chg="addSp delSp modSp mod setBg">
        <pc:chgData name="Montoya, Apolline" userId="61b41a52-3b83-4f43-b841-5ccefb43c9a0" providerId="ADAL" clId="{3E96F327-EADE-441A-ACFF-23920C56B95A}" dt="2023-08-14T14:52:22.644" v="1810" actId="478"/>
        <pc:sldMkLst>
          <pc:docMk/>
          <pc:sldMk cId="1246570433" sldId="312"/>
        </pc:sldMkLst>
        <pc:spChg chg="mod">
          <ac:chgData name="Montoya, Apolline" userId="61b41a52-3b83-4f43-b841-5ccefb43c9a0" providerId="ADAL" clId="{3E96F327-EADE-441A-ACFF-23920C56B95A}" dt="2023-08-10T15:03:49.571" v="1405" actId="1076"/>
          <ac:spMkLst>
            <pc:docMk/>
            <pc:sldMk cId="1246570433" sldId="312"/>
            <ac:spMk id="2" creationId="{F1ED36A3-E5A9-5884-DF6C-DB4E29518678}"/>
          </ac:spMkLst>
        </pc:spChg>
        <pc:spChg chg="del mod">
          <ac:chgData name="Montoya, Apolline" userId="61b41a52-3b83-4f43-b841-5ccefb43c9a0" providerId="ADAL" clId="{3E96F327-EADE-441A-ACFF-23920C56B95A}" dt="2023-08-10T15:08:56.454" v="1560" actId="478"/>
          <ac:spMkLst>
            <pc:docMk/>
            <pc:sldMk cId="1246570433" sldId="312"/>
            <ac:spMk id="3" creationId="{51F07415-E948-4F79-35C2-D5DE41283813}"/>
          </ac:spMkLst>
        </pc:spChg>
        <pc:spChg chg="add del">
          <ac:chgData name="Montoya, Apolline" userId="61b41a52-3b83-4f43-b841-5ccefb43c9a0" providerId="ADAL" clId="{3E96F327-EADE-441A-ACFF-23920C56B95A}" dt="2023-08-14T14:52:22.644" v="1810" actId="478"/>
          <ac:spMkLst>
            <pc:docMk/>
            <pc:sldMk cId="1246570433" sldId="312"/>
            <ac:spMk id="3" creationId="{6CF14D6B-3DE8-85C3-D6FD-832B1F987197}"/>
          </ac:spMkLst>
        </pc:spChg>
        <pc:spChg chg="add del mod ord">
          <ac:chgData name="Montoya, Apolline" userId="61b41a52-3b83-4f43-b841-5ccefb43c9a0" providerId="ADAL" clId="{3E96F327-EADE-441A-ACFF-23920C56B95A}" dt="2023-08-10T15:07:13.430" v="1502" actId="478"/>
          <ac:spMkLst>
            <pc:docMk/>
            <pc:sldMk cId="1246570433" sldId="312"/>
            <ac:spMk id="4" creationId="{5567FD0E-700D-0AE7-CE45-1EF86CE16EDC}"/>
          </ac:spMkLst>
        </pc:spChg>
        <pc:spChg chg="add mod">
          <ac:chgData name="Montoya, Apolline" userId="61b41a52-3b83-4f43-b841-5ccefb43c9a0" providerId="ADAL" clId="{3E96F327-EADE-441A-ACFF-23920C56B95A}" dt="2023-08-14T14:51:56.253" v="1807" actId="1076"/>
          <ac:spMkLst>
            <pc:docMk/>
            <pc:sldMk cId="1246570433" sldId="312"/>
            <ac:spMk id="5" creationId="{38D389C3-E1B0-96F6-2EB8-31E67E93E67D}"/>
          </ac:spMkLst>
        </pc:spChg>
        <pc:spChg chg="add del mod">
          <ac:chgData name="Montoya, Apolline" userId="61b41a52-3b83-4f43-b841-5ccefb43c9a0" providerId="ADAL" clId="{3E96F327-EADE-441A-ACFF-23920C56B95A}" dt="2023-08-10T15:09:47.743" v="1616" actId="478"/>
          <ac:spMkLst>
            <pc:docMk/>
            <pc:sldMk cId="1246570433" sldId="312"/>
            <ac:spMk id="6" creationId="{AB947FDE-0C21-1F89-B0C3-1F2F8F72C042}"/>
          </ac:spMkLst>
        </pc:spChg>
        <pc:spChg chg="add mod">
          <ac:chgData name="Montoya, Apolline" userId="61b41a52-3b83-4f43-b841-5ccefb43c9a0" providerId="ADAL" clId="{3E96F327-EADE-441A-ACFF-23920C56B95A}" dt="2023-08-14T14:51:49.297" v="1805" actId="1076"/>
          <ac:spMkLst>
            <pc:docMk/>
            <pc:sldMk cId="1246570433" sldId="312"/>
            <ac:spMk id="8" creationId="{A908C257-30A0-A6FA-674E-2554FDEFEEFA}"/>
          </ac:spMkLst>
        </pc:spChg>
        <pc:spChg chg="add mod">
          <ac:chgData name="Montoya, Apolline" userId="61b41a52-3b83-4f43-b841-5ccefb43c9a0" providerId="ADAL" clId="{3E96F327-EADE-441A-ACFF-23920C56B95A}" dt="2023-08-14T14:52:09.054" v="1808" actId="1076"/>
          <ac:spMkLst>
            <pc:docMk/>
            <pc:sldMk cId="1246570433" sldId="312"/>
            <ac:spMk id="9" creationId="{A43A9CF6-60CA-4F7D-67A3-32877B470EE0}"/>
          </ac:spMkLst>
        </pc:spChg>
        <pc:graphicFrameChg chg="add mod modGraphic">
          <ac:chgData name="Montoya, Apolline" userId="61b41a52-3b83-4f43-b841-5ccefb43c9a0" providerId="ADAL" clId="{3E96F327-EADE-441A-ACFF-23920C56B95A}" dt="2023-08-14T14:51:52.735" v="1806" actId="1076"/>
          <ac:graphicFrameMkLst>
            <pc:docMk/>
            <pc:sldMk cId="1246570433" sldId="312"/>
            <ac:graphicFrameMk id="7" creationId="{A83CAA8E-31AC-2AFD-BBE6-709486E3E244}"/>
          </ac:graphicFrameMkLst>
        </pc:graphicFrameChg>
      </pc:sldChg>
      <pc:sldChg chg="modSp del mod ord">
        <pc:chgData name="Montoya, Apolline" userId="61b41a52-3b83-4f43-b841-5ccefb43c9a0" providerId="ADAL" clId="{3E96F327-EADE-441A-ACFF-23920C56B95A}" dt="2023-08-21T10:05:08.563" v="1930" actId="47"/>
        <pc:sldMkLst>
          <pc:docMk/>
          <pc:sldMk cId="1635150852" sldId="412"/>
        </pc:sldMkLst>
        <pc:spChg chg="mod">
          <ac:chgData name="Montoya, Apolline" userId="61b41a52-3b83-4f43-b841-5ccefb43c9a0" providerId="ADAL" clId="{3E96F327-EADE-441A-ACFF-23920C56B95A}" dt="2023-08-10T15:01:45.780" v="1389" actId="1076"/>
          <ac:spMkLst>
            <pc:docMk/>
            <pc:sldMk cId="1635150852" sldId="412"/>
            <ac:spMk id="5" creationId="{3EA34A8F-750D-4A2F-B07D-00EDEE2372F6}"/>
          </ac:spMkLst>
        </pc:spChg>
        <pc:spChg chg="mod">
          <ac:chgData name="Montoya, Apolline" userId="61b41a52-3b83-4f43-b841-5ccefb43c9a0" providerId="ADAL" clId="{3E96F327-EADE-441A-ACFF-23920C56B95A}" dt="2023-08-10T14:44:24.461" v="1011" actId="1076"/>
          <ac:spMkLst>
            <pc:docMk/>
            <pc:sldMk cId="1635150852" sldId="412"/>
            <ac:spMk id="7" creationId="{ACFC5BC3-6F2F-4359-81F4-B2C4E7DD5A4E}"/>
          </ac:spMkLst>
        </pc:spChg>
      </pc:sldChg>
      <pc:sldChg chg="modSp mod ord">
        <pc:chgData name="Montoya, Apolline" userId="61b41a52-3b83-4f43-b841-5ccefb43c9a0" providerId="ADAL" clId="{3E96F327-EADE-441A-ACFF-23920C56B95A}" dt="2023-08-10T14:28:13.083" v="886" actId="207"/>
        <pc:sldMkLst>
          <pc:docMk/>
          <pc:sldMk cId="7732942" sldId="419"/>
        </pc:sldMkLst>
        <pc:spChg chg="mod">
          <ac:chgData name="Montoya, Apolline" userId="61b41a52-3b83-4f43-b841-5ccefb43c9a0" providerId="ADAL" clId="{3E96F327-EADE-441A-ACFF-23920C56B95A}" dt="2023-08-10T14:28:13.083" v="886" actId="207"/>
          <ac:spMkLst>
            <pc:docMk/>
            <pc:sldMk cId="7732942" sldId="419"/>
            <ac:spMk id="5" creationId="{3EA34A8F-750D-4A2F-B07D-00EDEE2372F6}"/>
          </ac:spMkLst>
        </pc:spChg>
        <pc:spChg chg="mod">
          <ac:chgData name="Montoya, Apolline" userId="61b41a52-3b83-4f43-b841-5ccefb43c9a0" providerId="ADAL" clId="{3E96F327-EADE-441A-ACFF-23920C56B95A}" dt="2023-08-10T14:25:56.215" v="838" actId="20577"/>
          <ac:spMkLst>
            <pc:docMk/>
            <pc:sldMk cId="7732942" sldId="419"/>
            <ac:spMk id="7" creationId="{ACFC5BC3-6F2F-4359-81F4-B2C4E7DD5A4E}"/>
          </ac:spMkLst>
        </pc:spChg>
      </pc:sldChg>
      <pc:sldChg chg="delSp modSp mod delAnim">
        <pc:chgData name="Montoya, Apolline" userId="61b41a52-3b83-4f43-b841-5ccefb43c9a0" providerId="ADAL" clId="{3E96F327-EADE-441A-ACFF-23920C56B95A}" dt="2023-08-14T14:54:48.998" v="1833" actId="403"/>
        <pc:sldMkLst>
          <pc:docMk/>
          <pc:sldMk cId="3311494712" sldId="438"/>
        </pc:sldMkLst>
        <pc:spChg chg="del">
          <ac:chgData name="Montoya, Apolline" userId="61b41a52-3b83-4f43-b841-5ccefb43c9a0" providerId="ADAL" clId="{3E96F327-EADE-441A-ACFF-23920C56B95A}" dt="2023-08-10T13:37:39.405" v="595" actId="478"/>
          <ac:spMkLst>
            <pc:docMk/>
            <pc:sldMk cId="3311494712" sldId="438"/>
            <ac:spMk id="2" creationId="{FB1759A7-F08A-40C5-9D99-D1218D664373}"/>
          </ac:spMkLst>
        </pc:spChg>
        <pc:spChg chg="del">
          <ac:chgData name="Montoya, Apolline" userId="61b41a52-3b83-4f43-b841-5ccefb43c9a0" providerId="ADAL" clId="{3E96F327-EADE-441A-ACFF-23920C56B95A}" dt="2023-08-10T13:37:45.962" v="597" actId="478"/>
          <ac:spMkLst>
            <pc:docMk/>
            <pc:sldMk cId="3311494712" sldId="438"/>
            <ac:spMk id="3" creationId="{3AFBCF7F-5985-9E36-861E-EACD3B7297F3}"/>
          </ac:spMkLst>
        </pc:spChg>
        <pc:spChg chg="del">
          <ac:chgData name="Montoya, Apolline" userId="61b41a52-3b83-4f43-b841-5ccefb43c9a0" providerId="ADAL" clId="{3E96F327-EADE-441A-ACFF-23920C56B95A}" dt="2023-08-10T13:37:42.725" v="596" actId="478"/>
          <ac:spMkLst>
            <pc:docMk/>
            <pc:sldMk cId="3311494712" sldId="438"/>
            <ac:spMk id="4" creationId="{AC1978A7-862D-4859-CC3E-B05095DAAF32}"/>
          </ac:spMkLst>
        </pc:spChg>
        <pc:spChg chg="mod">
          <ac:chgData name="Montoya, Apolline" userId="61b41a52-3b83-4f43-b841-5ccefb43c9a0" providerId="ADAL" clId="{3E96F327-EADE-441A-ACFF-23920C56B95A}" dt="2023-08-10T13:38:11.792" v="606" actId="1076"/>
          <ac:spMkLst>
            <pc:docMk/>
            <pc:sldMk cId="3311494712" sldId="438"/>
            <ac:spMk id="7" creationId="{00000000-0000-0000-0000-000000000000}"/>
          </ac:spMkLst>
        </pc:spChg>
        <pc:spChg chg="mod">
          <ac:chgData name="Montoya, Apolline" userId="61b41a52-3b83-4f43-b841-5ccefb43c9a0" providerId="ADAL" clId="{3E96F327-EADE-441A-ACFF-23920C56B95A}" dt="2023-08-14T14:54:48.998" v="1833" actId="403"/>
          <ac:spMkLst>
            <pc:docMk/>
            <pc:sldMk cId="3311494712" sldId="438"/>
            <ac:spMk id="10" creationId="{00000000-0000-0000-0000-000000000000}"/>
          </ac:spMkLst>
        </pc:spChg>
      </pc:sldChg>
      <pc:sldChg chg="modSp del mod modAnim">
        <pc:chgData name="Montoya, Apolline" userId="61b41a52-3b83-4f43-b841-5ccefb43c9a0" providerId="ADAL" clId="{3E96F327-EADE-441A-ACFF-23920C56B95A}" dt="2023-08-21T10:02:26.344" v="1929" actId="47"/>
        <pc:sldMkLst>
          <pc:docMk/>
          <pc:sldMk cId="226674821" sldId="452"/>
        </pc:sldMkLst>
        <pc:spChg chg="mod">
          <ac:chgData name="Montoya, Apolline" userId="61b41a52-3b83-4f43-b841-5ccefb43c9a0" providerId="ADAL" clId="{3E96F327-EADE-441A-ACFF-23920C56B95A}" dt="2023-08-10T13:33:27.611" v="504" actId="20577"/>
          <ac:spMkLst>
            <pc:docMk/>
            <pc:sldMk cId="226674821" sldId="452"/>
            <ac:spMk id="2" creationId="{82525648-EFED-4DD4-837B-6E6CE2FE2C2F}"/>
          </ac:spMkLst>
        </pc:spChg>
        <pc:spChg chg="mod">
          <ac:chgData name="Montoya, Apolline" userId="61b41a52-3b83-4f43-b841-5ccefb43c9a0" providerId="ADAL" clId="{3E96F327-EADE-441A-ACFF-23920C56B95A}" dt="2023-08-10T13:31:44.358" v="450" actId="20577"/>
          <ac:spMkLst>
            <pc:docMk/>
            <pc:sldMk cId="226674821" sldId="452"/>
            <ac:spMk id="3" creationId="{294CBF9B-E209-4E7A-89F0-E60FF4D30DCE}"/>
          </ac:spMkLst>
        </pc:spChg>
      </pc:sldChg>
      <pc:sldChg chg="modSp mod">
        <pc:chgData name="Montoya, Apolline" userId="61b41a52-3b83-4f43-b841-5ccefb43c9a0" providerId="ADAL" clId="{3E96F327-EADE-441A-ACFF-23920C56B95A}" dt="2023-08-10T16:01:59.354" v="1798" actId="115"/>
        <pc:sldMkLst>
          <pc:docMk/>
          <pc:sldMk cId="3551773789" sldId="492"/>
        </pc:sldMkLst>
        <pc:spChg chg="mod">
          <ac:chgData name="Montoya, Apolline" userId="61b41a52-3b83-4f43-b841-5ccefb43c9a0" providerId="ADAL" clId="{3E96F327-EADE-441A-ACFF-23920C56B95A}" dt="2023-08-10T16:01:59.354" v="1798" actId="115"/>
          <ac:spMkLst>
            <pc:docMk/>
            <pc:sldMk cId="3551773789" sldId="492"/>
            <ac:spMk id="2" creationId="{7220CBDA-29DE-46C1-BEB1-0A836E671818}"/>
          </ac:spMkLst>
        </pc:spChg>
      </pc:sldChg>
      <pc:sldChg chg="addSp delSp modSp mod ord">
        <pc:chgData name="Montoya, Apolline" userId="61b41a52-3b83-4f43-b841-5ccefb43c9a0" providerId="ADAL" clId="{3E96F327-EADE-441A-ACFF-23920C56B95A}" dt="2023-08-10T15:00:05.522" v="1322"/>
        <pc:sldMkLst>
          <pc:docMk/>
          <pc:sldMk cId="2834802353" sldId="493"/>
        </pc:sldMkLst>
        <pc:spChg chg="mod">
          <ac:chgData name="Montoya, Apolline" userId="61b41a52-3b83-4f43-b841-5ccefb43c9a0" providerId="ADAL" clId="{3E96F327-EADE-441A-ACFF-23920C56B95A}" dt="2023-08-10T14:54:24.989" v="1145" actId="20577"/>
          <ac:spMkLst>
            <pc:docMk/>
            <pc:sldMk cId="2834802353" sldId="493"/>
            <ac:spMk id="2" creationId="{14F0F332-E52A-457F-BB1B-02D66F82B0E2}"/>
          </ac:spMkLst>
        </pc:spChg>
        <pc:spChg chg="mod">
          <ac:chgData name="Montoya, Apolline" userId="61b41a52-3b83-4f43-b841-5ccefb43c9a0" providerId="ADAL" clId="{3E96F327-EADE-441A-ACFF-23920C56B95A}" dt="2023-08-10T14:57:53.317" v="1319" actId="5793"/>
          <ac:spMkLst>
            <pc:docMk/>
            <pc:sldMk cId="2834802353" sldId="493"/>
            <ac:spMk id="11" creationId="{12FE9152-52D6-CF72-9809-93AE1D7799EC}"/>
          </ac:spMkLst>
        </pc:spChg>
        <pc:picChg chg="del">
          <ac:chgData name="Montoya, Apolline" userId="61b41a52-3b83-4f43-b841-5ccefb43c9a0" providerId="ADAL" clId="{3E96F327-EADE-441A-ACFF-23920C56B95A}" dt="2023-08-10T14:48:15.142" v="1021" actId="478"/>
          <ac:picMkLst>
            <pc:docMk/>
            <pc:sldMk cId="2834802353" sldId="493"/>
            <ac:picMk id="5" creationId="{3ECDF9AE-9C31-62B8-4118-12AC12773406}"/>
          </ac:picMkLst>
        </pc:picChg>
        <pc:picChg chg="add del mod">
          <ac:chgData name="Montoya, Apolline" userId="61b41a52-3b83-4f43-b841-5ccefb43c9a0" providerId="ADAL" clId="{3E96F327-EADE-441A-ACFF-23920C56B95A}" dt="2023-08-10T14:53:16.558" v="1101" actId="478"/>
          <ac:picMkLst>
            <pc:docMk/>
            <pc:sldMk cId="2834802353" sldId="493"/>
            <ac:picMk id="6" creationId="{82EBCB30-492D-580E-3CE5-F9274DDF6582}"/>
          </ac:picMkLst>
        </pc:picChg>
        <pc:picChg chg="add mod">
          <ac:chgData name="Montoya, Apolline" userId="61b41a52-3b83-4f43-b841-5ccefb43c9a0" providerId="ADAL" clId="{3E96F327-EADE-441A-ACFF-23920C56B95A}" dt="2023-08-10T14:53:29.213" v="1105" actId="1076"/>
          <ac:picMkLst>
            <pc:docMk/>
            <pc:sldMk cId="2834802353" sldId="493"/>
            <ac:picMk id="8" creationId="{F1AFE39C-D52A-B3B8-C2AC-80E5537C821A}"/>
          </ac:picMkLst>
        </pc:picChg>
      </pc:sldChg>
      <pc:sldChg chg="modSp mod">
        <pc:chgData name="Montoya, Apolline" userId="61b41a52-3b83-4f43-b841-5ccefb43c9a0" providerId="ADAL" clId="{3E96F327-EADE-441A-ACFF-23920C56B95A}" dt="2023-08-14T15:17:03.997" v="1841" actId="207"/>
        <pc:sldMkLst>
          <pc:docMk/>
          <pc:sldMk cId="1698322882" sldId="494"/>
        </pc:sldMkLst>
        <pc:spChg chg="mod">
          <ac:chgData name="Montoya, Apolline" userId="61b41a52-3b83-4f43-b841-5ccefb43c9a0" providerId="ADAL" clId="{3E96F327-EADE-441A-ACFF-23920C56B95A}" dt="2023-08-10T16:01:06.485" v="1782" actId="14100"/>
          <ac:spMkLst>
            <pc:docMk/>
            <pc:sldMk cId="1698322882" sldId="494"/>
            <ac:spMk id="2" creationId="{34B8169B-27F1-CAAE-725C-F5185499B90C}"/>
          </ac:spMkLst>
        </pc:spChg>
        <pc:spChg chg="mod">
          <ac:chgData name="Montoya, Apolline" userId="61b41a52-3b83-4f43-b841-5ccefb43c9a0" providerId="ADAL" clId="{3E96F327-EADE-441A-ACFF-23920C56B95A}" dt="2023-08-14T15:17:03.997" v="1841" actId="207"/>
          <ac:spMkLst>
            <pc:docMk/>
            <pc:sldMk cId="1698322882" sldId="494"/>
            <ac:spMk id="3" creationId="{C64AB17C-72AB-0289-523D-3D344045C469}"/>
          </ac:spMkLst>
        </pc:spChg>
      </pc:sldChg>
      <pc:sldChg chg="modSp mod">
        <pc:chgData name="Montoya, Apolline" userId="61b41a52-3b83-4f43-b841-5ccefb43c9a0" providerId="ADAL" clId="{3E96F327-EADE-441A-ACFF-23920C56B95A}" dt="2023-08-14T14:54:30.432" v="1832" actId="114"/>
        <pc:sldMkLst>
          <pc:docMk/>
          <pc:sldMk cId="2147475083" sldId="495"/>
        </pc:sldMkLst>
        <pc:spChg chg="mod">
          <ac:chgData name="Montoya, Apolline" userId="61b41a52-3b83-4f43-b841-5ccefb43c9a0" providerId="ADAL" clId="{3E96F327-EADE-441A-ACFF-23920C56B95A}" dt="2023-08-10T13:26:37.014" v="355" actId="14100"/>
          <ac:spMkLst>
            <pc:docMk/>
            <pc:sldMk cId="2147475083" sldId="495"/>
            <ac:spMk id="2" creationId="{0C006CD4-8B54-7DAF-A729-7FA4F6047852}"/>
          </ac:spMkLst>
        </pc:spChg>
        <pc:spChg chg="mod">
          <ac:chgData name="Montoya, Apolline" userId="61b41a52-3b83-4f43-b841-5ccefb43c9a0" providerId="ADAL" clId="{3E96F327-EADE-441A-ACFF-23920C56B95A}" dt="2023-08-14T14:54:30.432" v="1832" actId="114"/>
          <ac:spMkLst>
            <pc:docMk/>
            <pc:sldMk cId="2147475083" sldId="495"/>
            <ac:spMk id="3" creationId="{6D318D11-20CE-8924-4891-170D9EA21A16}"/>
          </ac:spMkLst>
        </pc:spChg>
      </pc:sldChg>
      <pc:sldChg chg="addSp delSp modSp new mod">
        <pc:chgData name="Montoya, Apolline" userId="61b41a52-3b83-4f43-b841-5ccefb43c9a0" providerId="ADAL" clId="{3E96F327-EADE-441A-ACFF-23920C56B95A}" dt="2023-08-14T14:53:23.751" v="1824" actId="20577"/>
        <pc:sldMkLst>
          <pc:docMk/>
          <pc:sldMk cId="3720507475" sldId="496"/>
        </pc:sldMkLst>
        <pc:spChg chg="mod">
          <ac:chgData name="Montoya, Apolline" userId="61b41a52-3b83-4f43-b841-5ccefb43c9a0" providerId="ADAL" clId="{3E96F327-EADE-441A-ACFF-23920C56B95A}" dt="2023-08-10T13:52:54.811" v="660" actId="313"/>
          <ac:spMkLst>
            <pc:docMk/>
            <pc:sldMk cId="3720507475" sldId="496"/>
            <ac:spMk id="2" creationId="{8AF596A7-DA42-E0B5-785F-E3231C8381B7}"/>
          </ac:spMkLst>
        </pc:spChg>
        <pc:spChg chg="del mod">
          <ac:chgData name="Montoya, Apolline" userId="61b41a52-3b83-4f43-b841-5ccefb43c9a0" providerId="ADAL" clId="{3E96F327-EADE-441A-ACFF-23920C56B95A}" dt="2023-08-10T13:40:05.984" v="618" actId="478"/>
          <ac:spMkLst>
            <pc:docMk/>
            <pc:sldMk cId="3720507475" sldId="496"/>
            <ac:spMk id="3" creationId="{30967223-D52D-5547-BE15-2844DE5F98F9}"/>
          </ac:spMkLst>
        </pc:spChg>
        <pc:spChg chg="add del mod">
          <ac:chgData name="Montoya, Apolline" userId="61b41a52-3b83-4f43-b841-5ccefb43c9a0" providerId="ADAL" clId="{3E96F327-EADE-441A-ACFF-23920C56B95A}" dt="2023-08-10T13:40:05.986" v="620"/>
          <ac:spMkLst>
            <pc:docMk/>
            <pc:sldMk cId="3720507475" sldId="496"/>
            <ac:spMk id="4" creationId="{9E4C5330-8CCF-ABDE-C635-4D67BB1119FA}"/>
          </ac:spMkLst>
        </pc:spChg>
        <pc:spChg chg="add mod">
          <ac:chgData name="Montoya, Apolline" userId="61b41a52-3b83-4f43-b841-5ccefb43c9a0" providerId="ADAL" clId="{3E96F327-EADE-441A-ACFF-23920C56B95A}" dt="2023-08-14T14:53:23.751" v="1824" actId="20577"/>
          <ac:spMkLst>
            <pc:docMk/>
            <pc:sldMk cId="3720507475" sldId="496"/>
            <ac:spMk id="5" creationId="{ACDBBD4F-B602-E16B-CEBD-69091FBB9129}"/>
          </ac:spMkLst>
        </pc:spChg>
      </pc:sldChg>
      <pc:sldChg chg="modSp add mod">
        <pc:chgData name="Montoya, Apolline" userId="61b41a52-3b83-4f43-b841-5ccefb43c9a0" providerId="ADAL" clId="{3E96F327-EADE-441A-ACFF-23920C56B95A}" dt="2023-08-21T09:53:31.552" v="1920" actId="207"/>
        <pc:sldMkLst>
          <pc:docMk/>
          <pc:sldMk cId="0" sldId="497"/>
        </pc:sldMkLst>
        <pc:spChg chg="mod">
          <ac:chgData name="Montoya, Apolline" userId="61b41a52-3b83-4f43-b841-5ccefb43c9a0" providerId="ADAL" clId="{3E96F327-EADE-441A-ACFF-23920C56B95A}" dt="2023-08-21T09:53:31.552" v="1920" actId="207"/>
          <ac:spMkLst>
            <pc:docMk/>
            <pc:sldMk cId="0" sldId="497"/>
            <ac:spMk id="2" creationId="{D7144E3E-B662-2392-DD04-49538F9E1F7A}"/>
          </ac:spMkLst>
        </pc:spChg>
      </pc:sldChg>
      <pc:sldChg chg="modSp add mod setBg">
        <pc:chgData name="Montoya, Apolline" userId="61b41a52-3b83-4f43-b841-5ccefb43c9a0" providerId="ADAL" clId="{3E96F327-EADE-441A-ACFF-23920C56B95A}" dt="2023-08-21T09:54:03.762" v="1924" actId="14100"/>
        <pc:sldMkLst>
          <pc:docMk/>
          <pc:sldMk cId="0" sldId="498"/>
        </pc:sldMkLst>
        <pc:spChg chg="mod">
          <ac:chgData name="Montoya, Apolline" userId="61b41a52-3b83-4f43-b841-5ccefb43c9a0" providerId="ADAL" clId="{3E96F327-EADE-441A-ACFF-23920C56B95A}" dt="2023-08-21T09:54:03.762" v="1924" actId="14100"/>
          <ac:spMkLst>
            <pc:docMk/>
            <pc:sldMk cId="0" sldId="498"/>
            <ac:spMk id="99" creationId="{00000000-0000-0000-0000-000000000000}"/>
          </ac:spMkLst>
        </pc:spChg>
      </pc:sldChg>
      <pc:sldChg chg="modSp add mod setBg">
        <pc:chgData name="Montoya, Apolline" userId="61b41a52-3b83-4f43-b841-5ccefb43c9a0" providerId="ADAL" clId="{3E96F327-EADE-441A-ACFF-23920C56B95A}" dt="2023-08-21T09:54:42.319" v="1928" actId="14100"/>
        <pc:sldMkLst>
          <pc:docMk/>
          <pc:sldMk cId="0" sldId="499"/>
        </pc:sldMkLst>
        <pc:spChg chg="mod">
          <ac:chgData name="Montoya, Apolline" userId="61b41a52-3b83-4f43-b841-5ccefb43c9a0" providerId="ADAL" clId="{3E96F327-EADE-441A-ACFF-23920C56B95A}" dt="2023-08-21T09:54:42.319" v="1928" actId="14100"/>
          <ac:spMkLst>
            <pc:docMk/>
            <pc:sldMk cId="0" sldId="499"/>
            <ac:spMk id="9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78B77-C65F-48AF-859D-50A2E9C716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H"/>
        </a:p>
      </dgm:t>
    </dgm:pt>
    <dgm:pt modelId="{F19EA702-2075-444E-8BCE-F9575125DAE5}">
      <dgm:prSet phldrT="[Text]"/>
      <dgm:spPr/>
      <dgm:t>
        <a:bodyPr/>
        <a:lstStyle/>
        <a:p>
          <a:r>
            <a:rPr lang="en-GB" dirty="0"/>
            <a:t>Mali</a:t>
          </a:r>
          <a:endParaRPr lang="en-CH" dirty="0"/>
        </a:p>
      </dgm:t>
    </dgm:pt>
    <dgm:pt modelId="{3454BD9E-B3B6-4E2B-A5E9-05CA28A8CB44}" type="parTrans" cxnId="{77300205-BC99-4E8D-910B-1EBD849012AE}">
      <dgm:prSet/>
      <dgm:spPr/>
      <dgm:t>
        <a:bodyPr/>
        <a:lstStyle/>
        <a:p>
          <a:endParaRPr lang="en-CH"/>
        </a:p>
      </dgm:t>
    </dgm:pt>
    <dgm:pt modelId="{12454EB2-2330-4876-ABCE-7BD8B897497B}" type="sibTrans" cxnId="{77300205-BC99-4E8D-910B-1EBD849012AE}">
      <dgm:prSet/>
      <dgm:spPr/>
      <dgm:t>
        <a:bodyPr/>
        <a:lstStyle/>
        <a:p>
          <a:endParaRPr lang="en-CH"/>
        </a:p>
      </dgm:t>
    </dgm:pt>
    <dgm:pt modelId="{F89F510E-B2C6-4913-9232-DC9AEBC12416}">
      <dgm:prSet phldrT="[Text]"/>
      <dgm:spPr/>
      <dgm:t>
        <a:bodyPr/>
        <a:lstStyle/>
        <a:p>
          <a:r>
            <a:rPr lang="en-GB" dirty="0"/>
            <a:t>Burkina Faso</a:t>
          </a:r>
          <a:endParaRPr lang="en-CH" dirty="0"/>
        </a:p>
      </dgm:t>
    </dgm:pt>
    <dgm:pt modelId="{4F219584-44E3-4CC1-9971-8B3531994DA1}" type="parTrans" cxnId="{5966577F-0C94-4AFC-95A9-AD8244C99BC0}">
      <dgm:prSet/>
      <dgm:spPr/>
      <dgm:t>
        <a:bodyPr/>
        <a:lstStyle/>
        <a:p>
          <a:endParaRPr lang="en-CH"/>
        </a:p>
      </dgm:t>
    </dgm:pt>
    <dgm:pt modelId="{1767ACE5-1738-45E7-B063-DA3136E0FEEE}" type="sibTrans" cxnId="{5966577F-0C94-4AFC-95A9-AD8244C99BC0}">
      <dgm:prSet/>
      <dgm:spPr/>
      <dgm:t>
        <a:bodyPr/>
        <a:lstStyle/>
        <a:p>
          <a:endParaRPr lang="en-CH"/>
        </a:p>
      </dgm:t>
    </dgm:pt>
    <dgm:pt modelId="{6AF567D8-3D5C-4D94-A34C-F2A39C21A237}">
      <dgm:prSet phldrT="[Text]"/>
      <dgm:spPr/>
      <dgm:t>
        <a:bodyPr/>
        <a:lstStyle/>
        <a:p>
          <a:r>
            <a:rPr lang="en-GB" dirty="0"/>
            <a:t>Cameroun</a:t>
          </a:r>
          <a:endParaRPr lang="en-CH" dirty="0"/>
        </a:p>
      </dgm:t>
    </dgm:pt>
    <dgm:pt modelId="{3477D630-F607-4546-BD24-E210AD26F46C}" type="parTrans" cxnId="{7202BCBB-807A-434A-B506-39D921675827}">
      <dgm:prSet/>
      <dgm:spPr/>
      <dgm:t>
        <a:bodyPr/>
        <a:lstStyle/>
        <a:p>
          <a:endParaRPr lang="en-CH"/>
        </a:p>
      </dgm:t>
    </dgm:pt>
    <dgm:pt modelId="{03BB5788-26F9-44D3-876D-0AF9E0FB65F7}" type="sibTrans" cxnId="{7202BCBB-807A-434A-B506-39D921675827}">
      <dgm:prSet/>
      <dgm:spPr/>
      <dgm:t>
        <a:bodyPr/>
        <a:lstStyle/>
        <a:p>
          <a:endParaRPr lang="en-CH"/>
        </a:p>
      </dgm:t>
    </dgm:pt>
    <dgm:pt modelId="{4666AAB6-F1B9-428C-9CCF-A87558570876}">
      <dgm:prSet phldrT="[Text]"/>
      <dgm:spPr/>
      <dgm:t>
        <a:bodyPr/>
        <a:lstStyle/>
        <a:p>
          <a:r>
            <a:rPr lang="en-GB" dirty="0"/>
            <a:t>RDC</a:t>
          </a:r>
          <a:endParaRPr lang="en-CH" dirty="0"/>
        </a:p>
      </dgm:t>
    </dgm:pt>
    <dgm:pt modelId="{04FBDF7C-0244-4492-9939-7F9593F67819}" type="parTrans" cxnId="{6881EC17-24A9-4BF1-8DF6-C955E20E8EFB}">
      <dgm:prSet/>
      <dgm:spPr/>
      <dgm:t>
        <a:bodyPr/>
        <a:lstStyle/>
        <a:p>
          <a:endParaRPr lang="en-CH"/>
        </a:p>
      </dgm:t>
    </dgm:pt>
    <dgm:pt modelId="{D32B21BD-AF25-443E-BE71-43FC1F3B3ABF}" type="sibTrans" cxnId="{6881EC17-24A9-4BF1-8DF6-C955E20E8EFB}">
      <dgm:prSet/>
      <dgm:spPr/>
      <dgm:t>
        <a:bodyPr/>
        <a:lstStyle/>
        <a:p>
          <a:endParaRPr lang="en-CH"/>
        </a:p>
      </dgm:t>
    </dgm:pt>
    <dgm:pt modelId="{79B0E8BB-13AB-4CE5-920E-05B5B4C7BA1D}" type="pres">
      <dgm:prSet presAssocID="{C1178B77-C65F-48AF-859D-50A2E9C7163E}" presName="diagram" presStyleCnt="0">
        <dgm:presLayoutVars>
          <dgm:dir/>
          <dgm:resizeHandles val="exact"/>
        </dgm:presLayoutVars>
      </dgm:prSet>
      <dgm:spPr/>
    </dgm:pt>
    <dgm:pt modelId="{34B71AC3-6C7A-4910-ABDD-6B0C172A2D1D}" type="pres">
      <dgm:prSet presAssocID="{F19EA702-2075-444E-8BCE-F9575125DAE5}" presName="node" presStyleLbl="node1" presStyleIdx="0" presStyleCnt="4">
        <dgm:presLayoutVars>
          <dgm:bulletEnabled val="1"/>
        </dgm:presLayoutVars>
      </dgm:prSet>
      <dgm:spPr/>
    </dgm:pt>
    <dgm:pt modelId="{1185D9DA-3D7C-4672-9842-68A9C6080512}" type="pres">
      <dgm:prSet presAssocID="{12454EB2-2330-4876-ABCE-7BD8B897497B}" presName="sibTrans" presStyleCnt="0"/>
      <dgm:spPr/>
    </dgm:pt>
    <dgm:pt modelId="{90B08435-8B64-4CBD-ADF5-E8BF177F64A7}" type="pres">
      <dgm:prSet presAssocID="{F89F510E-B2C6-4913-9232-DC9AEBC12416}" presName="node" presStyleLbl="node1" presStyleIdx="1" presStyleCnt="4">
        <dgm:presLayoutVars>
          <dgm:bulletEnabled val="1"/>
        </dgm:presLayoutVars>
      </dgm:prSet>
      <dgm:spPr/>
    </dgm:pt>
    <dgm:pt modelId="{623DC736-AC98-4D43-A92A-9C28DEDBD398}" type="pres">
      <dgm:prSet presAssocID="{1767ACE5-1738-45E7-B063-DA3136E0FEEE}" presName="sibTrans" presStyleCnt="0"/>
      <dgm:spPr/>
    </dgm:pt>
    <dgm:pt modelId="{A9FE6ABE-F09B-4394-BC1A-E2DF46196A5F}" type="pres">
      <dgm:prSet presAssocID="{6AF567D8-3D5C-4D94-A34C-F2A39C21A237}" presName="node" presStyleLbl="node1" presStyleIdx="2" presStyleCnt="4">
        <dgm:presLayoutVars>
          <dgm:bulletEnabled val="1"/>
        </dgm:presLayoutVars>
      </dgm:prSet>
      <dgm:spPr/>
    </dgm:pt>
    <dgm:pt modelId="{2AB4E7FE-D003-4FFB-A0A8-783A50F988EC}" type="pres">
      <dgm:prSet presAssocID="{03BB5788-26F9-44D3-876D-0AF9E0FB65F7}" presName="sibTrans" presStyleCnt="0"/>
      <dgm:spPr/>
    </dgm:pt>
    <dgm:pt modelId="{F4A3555B-6140-4E33-BED0-612BE4FC0C5D}" type="pres">
      <dgm:prSet presAssocID="{4666AAB6-F1B9-428C-9CCF-A87558570876}" presName="node" presStyleLbl="node1" presStyleIdx="3" presStyleCnt="4">
        <dgm:presLayoutVars>
          <dgm:bulletEnabled val="1"/>
        </dgm:presLayoutVars>
      </dgm:prSet>
      <dgm:spPr/>
    </dgm:pt>
  </dgm:ptLst>
  <dgm:cxnLst>
    <dgm:cxn modelId="{77300205-BC99-4E8D-910B-1EBD849012AE}" srcId="{C1178B77-C65F-48AF-859D-50A2E9C7163E}" destId="{F19EA702-2075-444E-8BCE-F9575125DAE5}" srcOrd="0" destOrd="0" parTransId="{3454BD9E-B3B6-4E2B-A5E9-05CA28A8CB44}" sibTransId="{12454EB2-2330-4876-ABCE-7BD8B897497B}"/>
    <dgm:cxn modelId="{9046C205-382A-4CE7-B4EB-119E4065D8EB}" type="presOf" srcId="{4666AAB6-F1B9-428C-9CCF-A87558570876}" destId="{F4A3555B-6140-4E33-BED0-612BE4FC0C5D}" srcOrd="0" destOrd="0" presId="urn:microsoft.com/office/officeart/2005/8/layout/default"/>
    <dgm:cxn modelId="{6881EC17-24A9-4BF1-8DF6-C955E20E8EFB}" srcId="{C1178B77-C65F-48AF-859D-50A2E9C7163E}" destId="{4666AAB6-F1B9-428C-9CCF-A87558570876}" srcOrd="3" destOrd="0" parTransId="{04FBDF7C-0244-4492-9939-7F9593F67819}" sibTransId="{D32B21BD-AF25-443E-BE71-43FC1F3B3ABF}"/>
    <dgm:cxn modelId="{5966577F-0C94-4AFC-95A9-AD8244C99BC0}" srcId="{C1178B77-C65F-48AF-859D-50A2E9C7163E}" destId="{F89F510E-B2C6-4913-9232-DC9AEBC12416}" srcOrd="1" destOrd="0" parTransId="{4F219584-44E3-4CC1-9971-8B3531994DA1}" sibTransId="{1767ACE5-1738-45E7-B063-DA3136E0FEEE}"/>
    <dgm:cxn modelId="{FAAF1693-B464-416C-8045-A633AA58133E}" type="presOf" srcId="{F89F510E-B2C6-4913-9232-DC9AEBC12416}" destId="{90B08435-8B64-4CBD-ADF5-E8BF177F64A7}" srcOrd="0" destOrd="0" presId="urn:microsoft.com/office/officeart/2005/8/layout/default"/>
    <dgm:cxn modelId="{2D4E64BA-7BE1-4F82-968C-BCA4F75B6B94}" type="presOf" srcId="{6AF567D8-3D5C-4D94-A34C-F2A39C21A237}" destId="{A9FE6ABE-F09B-4394-BC1A-E2DF46196A5F}" srcOrd="0" destOrd="0" presId="urn:microsoft.com/office/officeart/2005/8/layout/default"/>
    <dgm:cxn modelId="{7202BCBB-807A-434A-B506-39D921675827}" srcId="{C1178B77-C65F-48AF-859D-50A2E9C7163E}" destId="{6AF567D8-3D5C-4D94-A34C-F2A39C21A237}" srcOrd="2" destOrd="0" parTransId="{3477D630-F607-4546-BD24-E210AD26F46C}" sibTransId="{03BB5788-26F9-44D3-876D-0AF9E0FB65F7}"/>
    <dgm:cxn modelId="{B1ECD8F9-CB19-47E0-8B18-57DA2E164080}" type="presOf" srcId="{C1178B77-C65F-48AF-859D-50A2E9C7163E}" destId="{79B0E8BB-13AB-4CE5-920E-05B5B4C7BA1D}" srcOrd="0" destOrd="0" presId="urn:microsoft.com/office/officeart/2005/8/layout/default"/>
    <dgm:cxn modelId="{47BDD2FE-0B54-4BCD-95E8-BE923029B124}" type="presOf" srcId="{F19EA702-2075-444E-8BCE-F9575125DAE5}" destId="{34B71AC3-6C7A-4910-ABDD-6B0C172A2D1D}" srcOrd="0" destOrd="0" presId="urn:microsoft.com/office/officeart/2005/8/layout/default"/>
    <dgm:cxn modelId="{4FB596C8-1A64-459E-9D5D-D7615F31A199}" type="presParOf" srcId="{79B0E8BB-13AB-4CE5-920E-05B5B4C7BA1D}" destId="{34B71AC3-6C7A-4910-ABDD-6B0C172A2D1D}" srcOrd="0" destOrd="0" presId="urn:microsoft.com/office/officeart/2005/8/layout/default"/>
    <dgm:cxn modelId="{1F9502FF-DD89-4F20-84C5-B6396CDE336B}" type="presParOf" srcId="{79B0E8BB-13AB-4CE5-920E-05B5B4C7BA1D}" destId="{1185D9DA-3D7C-4672-9842-68A9C6080512}" srcOrd="1" destOrd="0" presId="urn:microsoft.com/office/officeart/2005/8/layout/default"/>
    <dgm:cxn modelId="{9E693495-2456-4A4F-B365-035ED4CB4550}" type="presParOf" srcId="{79B0E8BB-13AB-4CE5-920E-05B5B4C7BA1D}" destId="{90B08435-8B64-4CBD-ADF5-E8BF177F64A7}" srcOrd="2" destOrd="0" presId="urn:microsoft.com/office/officeart/2005/8/layout/default"/>
    <dgm:cxn modelId="{4E300A76-B5FD-4366-813D-D5D6BC767479}" type="presParOf" srcId="{79B0E8BB-13AB-4CE5-920E-05B5B4C7BA1D}" destId="{623DC736-AC98-4D43-A92A-9C28DEDBD398}" srcOrd="3" destOrd="0" presId="urn:microsoft.com/office/officeart/2005/8/layout/default"/>
    <dgm:cxn modelId="{34B223AF-CBAE-4BC0-8332-F44B33605E6B}" type="presParOf" srcId="{79B0E8BB-13AB-4CE5-920E-05B5B4C7BA1D}" destId="{A9FE6ABE-F09B-4394-BC1A-E2DF46196A5F}" srcOrd="4" destOrd="0" presId="urn:microsoft.com/office/officeart/2005/8/layout/default"/>
    <dgm:cxn modelId="{106FC047-FBA9-409E-84EE-BCAFF9C54151}" type="presParOf" srcId="{79B0E8BB-13AB-4CE5-920E-05B5B4C7BA1D}" destId="{2AB4E7FE-D003-4FFB-A0A8-783A50F988EC}" srcOrd="5" destOrd="0" presId="urn:microsoft.com/office/officeart/2005/8/layout/default"/>
    <dgm:cxn modelId="{D658EE73-0EA5-4E07-AEE8-755D094E8989}" type="presParOf" srcId="{79B0E8BB-13AB-4CE5-920E-05B5B4C7BA1D}" destId="{F4A3555B-6140-4E33-BED0-612BE4FC0C5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50F70-83B6-44B5-9BCF-EB09904C1D0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CH"/>
        </a:p>
      </dgm:t>
    </dgm:pt>
    <dgm:pt modelId="{EFFCB5A4-FC61-4A47-8BCF-CF3C33E43EBB}">
      <dgm:prSet phldrT="[Text]"/>
      <dgm:spPr/>
      <dgm:t>
        <a:bodyPr/>
        <a:lstStyle/>
        <a:p>
          <a:r>
            <a:rPr lang="en-GB" dirty="0"/>
            <a:t>Au </a:t>
          </a:r>
          <a:r>
            <a:rPr lang="en-GB" dirty="0" err="1"/>
            <a:t>niveau</a:t>
          </a:r>
          <a:r>
            <a:rPr lang="en-GB" dirty="0"/>
            <a:t> national</a:t>
          </a:r>
          <a:endParaRPr lang="en-CH" dirty="0"/>
        </a:p>
      </dgm:t>
    </dgm:pt>
    <dgm:pt modelId="{F8F6D03B-FD33-40E3-849A-6D234B7D07D8}" type="parTrans" cxnId="{A7B1ED7A-88C4-47D0-91A6-D7D31C389486}">
      <dgm:prSet/>
      <dgm:spPr/>
      <dgm:t>
        <a:bodyPr/>
        <a:lstStyle/>
        <a:p>
          <a:endParaRPr lang="en-CH"/>
        </a:p>
      </dgm:t>
    </dgm:pt>
    <dgm:pt modelId="{462E428E-F9BD-4FC9-8449-5798EFEEAFD3}" type="sibTrans" cxnId="{A7B1ED7A-88C4-47D0-91A6-D7D31C389486}">
      <dgm:prSet/>
      <dgm:spPr/>
      <dgm:t>
        <a:bodyPr/>
        <a:lstStyle/>
        <a:p>
          <a:endParaRPr lang="en-CH"/>
        </a:p>
      </dgm:t>
    </dgm:pt>
    <dgm:pt modelId="{9E4340FE-5609-4701-908B-79D3E27F6D21}">
      <dgm:prSet phldrT="[Text]"/>
      <dgm:spPr/>
      <dgm:t>
        <a:bodyPr/>
        <a:lstStyle/>
        <a:p>
          <a:r>
            <a:rPr lang="en-GB" dirty="0"/>
            <a:t>Au </a:t>
          </a:r>
          <a:r>
            <a:rPr lang="en-GB" dirty="0" err="1"/>
            <a:t>niveau</a:t>
          </a:r>
          <a:r>
            <a:rPr lang="en-GB" dirty="0"/>
            <a:t> regional</a:t>
          </a:r>
          <a:endParaRPr lang="en-CH" dirty="0"/>
        </a:p>
      </dgm:t>
    </dgm:pt>
    <dgm:pt modelId="{1AA91D41-9993-4A30-9519-A90F20B05208}" type="parTrans" cxnId="{A6EEDB2E-CF47-48F2-B3C3-AF61646C2D6B}">
      <dgm:prSet/>
      <dgm:spPr/>
      <dgm:t>
        <a:bodyPr/>
        <a:lstStyle/>
        <a:p>
          <a:endParaRPr lang="en-CH"/>
        </a:p>
      </dgm:t>
    </dgm:pt>
    <dgm:pt modelId="{6A1B8393-6C74-4679-881A-5D89AF86C0E8}" type="sibTrans" cxnId="{A6EEDB2E-CF47-48F2-B3C3-AF61646C2D6B}">
      <dgm:prSet/>
      <dgm:spPr/>
      <dgm:t>
        <a:bodyPr/>
        <a:lstStyle/>
        <a:p>
          <a:endParaRPr lang="en-CH"/>
        </a:p>
      </dgm:t>
    </dgm:pt>
    <dgm:pt modelId="{BE17B64C-EFA0-49F9-BF25-A708E7866370}">
      <dgm:prSet phldrT="[Text]"/>
      <dgm:spPr/>
      <dgm:t>
        <a:bodyPr/>
        <a:lstStyle/>
        <a:p>
          <a:r>
            <a:rPr lang="en-GB" dirty="0"/>
            <a:t>Au </a:t>
          </a:r>
          <a:r>
            <a:rPr lang="en-GB" dirty="0" err="1"/>
            <a:t>niveau</a:t>
          </a:r>
          <a:r>
            <a:rPr lang="en-GB" dirty="0"/>
            <a:t> international</a:t>
          </a:r>
          <a:endParaRPr lang="en-CH" dirty="0"/>
        </a:p>
      </dgm:t>
    </dgm:pt>
    <dgm:pt modelId="{E759E903-FA70-4099-8A59-86F451D0103E}" type="parTrans" cxnId="{2A81C125-3214-458B-A539-C9D13EAD722B}">
      <dgm:prSet/>
      <dgm:spPr/>
      <dgm:t>
        <a:bodyPr/>
        <a:lstStyle/>
        <a:p>
          <a:endParaRPr lang="en-CH"/>
        </a:p>
      </dgm:t>
    </dgm:pt>
    <dgm:pt modelId="{B8EA1749-5C1C-4235-B588-2188B9F45EC0}" type="sibTrans" cxnId="{2A81C125-3214-458B-A539-C9D13EAD722B}">
      <dgm:prSet/>
      <dgm:spPr/>
      <dgm:t>
        <a:bodyPr/>
        <a:lstStyle/>
        <a:p>
          <a:endParaRPr lang="en-CH"/>
        </a:p>
      </dgm:t>
    </dgm:pt>
    <dgm:pt modelId="{CD24E52E-E909-4408-BEEC-9F4FBD7ECA4A}" type="pres">
      <dgm:prSet presAssocID="{63C50F70-83B6-44B5-9BCF-EB09904C1D07}" presName="linear" presStyleCnt="0">
        <dgm:presLayoutVars>
          <dgm:dir/>
          <dgm:animLvl val="lvl"/>
          <dgm:resizeHandles val="exact"/>
        </dgm:presLayoutVars>
      </dgm:prSet>
      <dgm:spPr/>
    </dgm:pt>
    <dgm:pt modelId="{23702A85-68AB-4591-B028-B9ABA65A4357}" type="pres">
      <dgm:prSet presAssocID="{EFFCB5A4-FC61-4A47-8BCF-CF3C33E43EBB}" presName="parentLin" presStyleCnt="0"/>
      <dgm:spPr/>
    </dgm:pt>
    <dgm:pt modelId="{CC3BE6FE-9B63-4D0C-B247-35718DB157D3}" type="pres">
      <dgm:prSet presAssocID="{EFFCB5A4-FC61-4A47-8BCF-CF3C33E43EBB}" presName="parentLeftMargin" presStyleLbl="node1" presStyleIdx="0" presStyleCnt="3"/>
      <dgm:spPr/>
    </dgm:pt>
    <dgm:pt modelId="{92E29F48-513A-40A1-A5A7-A1AC59ACD1DB}" type="pres">
      <dgm:prSet presAssocID="{EFFCB5A4-FC61-4A47-8BCF-CF3C33E43EBB}" presName="parentText" presStyleLbl="node1" presStyleIdx="0" presStyleCnt="3">
        <dgm:presLayoutVars>
          <dgm:chMax val="0"/>
          <dgm:bulletEnabled val="1"/>
        </dgm:presLayoutVars>
      </dgm:prSet>
      <dgm:spPr/>
    </dgm:pt>
    <dgm:pt modelId="{7517D3D2-5269-44CC-BED5-745CDD5FD509}" type="pres">
      <dgm:prSet presAssocID="{EFFCB5A4-FC61-4A47-8BCF-CF3C33E43EBB}" presName="negativeSpace" presStyleCnt="0"/>
      <dgm:spPr/>
    </dgm:pt>
    <dgm:pt modelId="{74EC15E2-303B-455F-A87A-95AEC2743595}" type="pres">
      <dgm:prSet presAssocID="{EFFCB5A4-FC61-4A47-8BCF-CF3C33E43EBB}" presName="childText" presStyleLbl="conFgAcc1" presStyleIdx="0" presStyleCnt="3">
        <dgm:presLayoutVars>
          <dgm:bulletEnabled val="1"/>
        </dgm:presLayoutVars>
      </dgm:prSet>
      <dgm:spPr/>
    </dgm:pt>
    <dgm:pt modelId="{622AF4FD-CF35-4D22-9523-17DEFB4570ED}" type="pres">
      <dgm:prSet presAssocID="{462E428E-F9BD-4FC9-8449-5798EFEEAFD3}" presName="spaceBetweenRectangles" presStyleCnt="0"/>
      <dgm:spPr/>
    </dgm:pt>
    <dgm:pt modelId="{1F6FE9B3-A2E5-4166-B5F2-C8E502F229C8}" type="pres">
      <dgm:prSet presAssocID="{9E4340FE-5609-4701-908B-79D3E27F6D21}" presName="parentLin" presStyleCnt="0"/>
      <dgm:spPr/>
    </dgm:pt>
    <dgm:pt modelId="{19997577-717D-454F-AEF0-057AB3FB1B60}" type="pres">
      <dgm:prSet presAssocID="{9E4340FE-5609-4701-908B-79D3E27F6D21}" presName="parentLeftMargin" presStyleLbl="node1" presStyleIdx="0" presStyleCnt="3"/>
      <dgm:spPr/>
    </dgm:pt>
    <dgm:pt modelId="{666FE781-CD2F-4A8B-B269-17E6E11C7638}" type="pres">
      <dgm:prSet presAssocID="{9E4340FE-5609-4701-908B-79D3E27F6D21}" presName="parentText" presStyleLbl="node1" presStyleIdx="1" presStyleCnt="3">
        <dgm:presLayoutVars>
          <dgm:chMax val="0"/>
          <dgm:bulletEnabled val="1"/>
        </dgm:presLayoutVars>
      </dgm:prSet>
      <dgm:spPr/>
    </dgm:pt>
    <dgm:pt modelId="{EAA4B2A1-65EB-4F72-8AD9-E3AFA59D0FF0}" type="pres">
      <dgm:prSet presAssocID="{9E4340FE-5609-4701-908B-79D3E27F6D21}" presName="negativeSpace" presStyleCnt="0"/>
      <dgm:spPr/>
    </dgm:pt>
    <dgm:pt modelId="{A458AAF8-1CD7-48A7-9F8B-E4722797353A}" type="pres">
      <dgm:prSet presAssocID="{9E4340FE-5609-4701-908B-79D3E27F6D21}" presName="childText" presStyleLbl="conFgAcc1" presStyleIdx="1" presStyleCnt="3">
        <dgm:presLayoutVars>
          <dgm:bulletEnabled val="1"/>
        </dgm:presLayoutVars>
      </dgm:prSet>
      <dgm:spPr/>
    </dgm:pt>
    <dgm:pt modelId="{A49B3469-91B0-4C44-865D-4A55C91831CD}" type="pres">
      <dgm:prSet presAssocID="{6A1B8393-6C74-4679-881A-5D89AF86C0E8}" presName="spaceBetweenRectangles" presStyleCnt="0"/>
      <dgm:spPr/>
    </dgm:pt>
    <dgm:pt modelId="{B3960BB1-218C-4DC0-8ABA-0C2D4C9481D2}" type="pres">
      <dgm:prSet presAssocID="{BE17B64C-EFA0-49F9-BF25-A708E7866370}" presName="parentLin" presStyleCnt="0"/>
      <dgm:spPr/>
    </dgm:pt>
    <dgm:pt modelId="{47D6E72C-8372-4B4F-9640-1780BEDF9D16}" type="pres">
      <dgm:prSet presAssocID="{BE17B64C-EFA0-49F9-BF25-A708E7866370}" presName="parentLeftMargin" presStyleLbl="node1" presStyleIdx="1" presStyleCnt="3"/>
      <dgm:spPr/>
    </dgm:pt>
    <dgm:pt modelId="{8A15BFEB-C36C-4712-8AF1-720358CD3946}" type="pres">
      <dgm:prSet presAssocID="{BE17B64C-EFA0-49F9-BF25-A708E7866370}" presName="parentText" presStyleLbl="node1" presStyleIdx="2" presStyleCnt="3">
        <dgm:presLayoutVars>
          <dgm:chMax val="0"/>
          <dgm:bulletEnabled val="1"/>
        </dgm:presLayoutVars>
      </dgm:prSet>
      <dgm:spPr/>
    </dgm:pt>
    <dgm:pt modelId="{29BD83C4-DE93-4483-BD6C-BBB6827A4FAD}" type="pres">
      <dgm:prSet presAssocID="{BE17B64C-EFA0-49F9-BF25-A708E7866370}" presName="negativeSpace" presStyleCnt="0"/>
      <dgm:spPr/>
    </dgm:pt>
    <dgm:pt modelId="{4D9ABBB5-309E-4088-A4CF-4A50033D18C6}" type="pres">
      <dgm:prSet presAssocID="{BE17B64C-EFA0-49F9-BF25-A708E7866370}" presName="childText" presStyleLbl="conFgAcc1" presStyleIdx="2" presStyleCnt="3">
        <dgm:presLayoutVars>
          <dgm:bulletEnabled val="1"/>
        </dgm:presLayoutVars>
      </dgm:prSet>
      <dgm:spPr/>
    </dgm:pt>
  </dgm:ptLst>
  <dgm:cxnLst>
    <dgm:cxn modelId="{C0E83502-623B-4864-88B0-B25C22AA5AD1}" type="presOf" srcId="{BE17B64C-EFA0-49F9-BF25-A708E7866370}" destId="{8A15BFEB-C36C-4712-8AF1-720358CD3946}" srcOrd="1" destOrd="0" presId="urn:microsoft.com/office/officeart/2005/8/layout/list1"/>
    <dgm:cxn modelId="{2A81C125-3214-458B-A539-C9D13EAD722B}" srcId="{63C50F70-83B6-44B5-9BCF-EB09904C1D07}" destId="{BE17B64C-EFA0-49F9-BF25-A708E7866370}" srcOrd="2" destOrd="0" parTransId="{E759E903-FA70-4099-8A59-86F451D0103E}" sibTransId="{B8EA1749-5C1C-4235-B588-2188B9F45EC0}"/>
    <dgm:cxn modelId="{A6EEDB2E-CF47-48F2-B3C3-AF61646C2D6B}" srcId="{63C50F70-83B6-44B5-9BCF-EB09904C1D07}" destId="{9E4340FE-5609-4701-908B-79D3E27F6D21}" srcOrd="1" destOrd="0" parTransId="{1AA91D41-9993-4A30-9519-A90F20B05208}" sibTransId="{6A1B8393-6C74-4679-881A-5D89AF86C0E8}"/>
    <dgm:cxn modelId="{BA36EC34-3544-4591-8CE1-FAD305B766E2}" type="presOf" srcId="{9E4340FE-5609-4701-908B-79D3E27F6D21}" destId="{666FE781-CD2F-4A8B-B269-17E6E11C7638}" srcOrd="1" destOrd="0" presId="urn:microsoft.com/office/officeart/2005/8/layout/list1"/>
    <dgm:cxn modelId="{8517075B-9A92-4F6E-A053-DE8795E0A95E}" type="presOf" srcId="{63C50F70-83B6-44B5-9BCF-EB09904C1D07}" destId="{CD24E52E-E909-4408-BEEC-9F4FBD7ECA4A}" srcOrd="0" destOrd="0" presId="urn:microsoft.com/office/officeart/2005/8/layout/list1"/>
    <dgm:cxn modelId="{A7B1ED7A-88C4-47D0-91A6-D7D31C389486}" srcId="{63C50F70-83B6-44B5-9BCF-EB09904C1D07}" destId="{EFFCB5A4-FC61-4A47-8BCF-CF3C33E43EBB}" srcOrd="0" destOrd="0" parTransId="{F8F6D03B-FD33-40E3-849A-6D234B7D07D8}" sibTransId="{462E428E-F9BD-4FC9-8449-5798EFEEAFD3}"/>
    <dgm:cxn modelId="{8EE4AA7E-C421-4928-AAD7-2EFEC58320B8}" type="presOf" srcId="{EFFCB5A4-FC61-4A47-8BCF-CF3C33E43EBB}" destId="{CC3BE6FE-9B63-4D0C-B247-35718DB157D3}" srcOrd="0" destOrd="0" presId="urn:microsoft.com/office/officeart/2005/8/layout/list1"/>
    <dgm:cxn modelId="{693BD6BD-E114-477D-91E3-145767EEB39D}" type="presOf" srcId="{EFFCB5A4-FC61-4A47-8BCF-CF3C33E43EBB}" destId="{92E29F48-513A-40A1-A5A7-A1AC59ACD1DB}" srcOrd="1" destOrd="0" presId="urn:microsoft.com/office/officeart/2005/8/layout/list1"/>
    <dgm:cxn modelId="{822430CD-85E4-4517-A59B-1A3357D5744A}" type="presOf" srcId="{BE17B64C-EFA0-49F9-BF25-A708E7866370}" destId="{47D6E72C-8372-4B4F-9640-1780BEDF9D16}" srcOrd="0" destOrd="0" presId="urn:microsoft.com/office/officeart/2005/8/layout/list1"/>
    <dgm:cxn modelId="{F29BD3F4-237E-42C2-B1C4-A380AAB27CD7}" type="presOf" srcId="{9E4340FE-5609-4701-908B-79D3E27F6D21}" destId="{19997577-717D-454F-AEF0-057AB3FB1B60}" srcOrd="0" destOrd="0" presId="urn:microsoft.com/office/officeart/2005/8/layout/list1"/>
    <dgm:cxn modelId="{B58E1A74-ABA6-4946-A57E-65193DA3A55D}" type="presParOf" srcId="{CD24E52E-E909-4408-BEEC-9F4FBD7ECA4A}" destId="{23702A85-68AB-4591-B028-B9ABA65A4357}" srcOrd="0" destOrd="0" presId="urn:microsoft.com/office/officeart/2005/8/layout/list1"/>
    <dgm:cxn modelId="{A1411079-65B4-44B5-9989-8C432DFA2A28}" type="presParOf" srcId="{23702A85-68AB-4591-B028-B9ABA65A4357}" destId="{CC3BE6FE-9B63-4D0C-B247-35718DB157D3}" srcOrd="0" destOrd="0" presId="urn:microsoft.com/office/officeart/2005/8/layout/list1"/>
    <dgm:cxn modelId="{41092243-352D-4ECE-9929-752FEA5F2901}" type="presParOf" srcId="{23702A85-68AB-4591-B028-B9ABA65A4357}" destId="{92E29F48-513A-40A1-A5A7-A1AC59ACD1DB}" srcOrd="1" destOrd="0" presId="urn:microsoft.com/office/officeart/2005/8/layout/list1"/>
    <dgm:cxn modelId="{B9675EF7-3FDE-4681-909F-FB4500914BA3}" type="presParOf" srcId="{CD24E52E-E909-4408-BEEC-9F4FBD7ECA4A}" destId="{7517D3D2-5269-44CC-BED5-745CDD5FD509}" srcOrd="1" destOrd="0" presId="urn:microsoft.com/office/officeart/2005/8/layout/list1"/>
    <dgm:cxn modelId="{ABEC0EFC-AFCF-408C-A7D3-9703B8C55A6F}" type="presParOf" srcId="{CD24E52E-E909-4408-BEEC-9F4FBD7ECA4A}" destId="{74EC15E2-303B-455F-A87A-95AEC2743595}" srcOrd="2" destOrd="0" presId="urn:microsoft.com/office/officeart/2005/8/layout/list1"/>
    <dgm:cxn modelId="{30681D37-54D1-46B2-ADA8-1D828B41AB36}" type="presParOf" srcId="{CD24E52E-E909-4408-BEEC-9F4FBD7ECA4A}" destId="{622AF4FD-CF35-4D22-9523-17DEFB4570ED}" srcOrd="3" destOrd="0" presId="urn:microsoft.com/office/officeart/2005/8/layout/list1"/>
    <dgm:cxn modelId="{183C7924-5323-48BC-B85B-7714610CB1CC}" type="presParOf" srcId="{CD24E52E-E909-4408-BEEC-9F4FBD7ECA4A}" destId="{1F6FE9B3-A2E5-4166-B5F2-C8E502F229C8}" srcOrd="4" destOrd="0" presId="urn:microsoft.com/office/officeart/2005/8/layout/list1"/>
    <dgm:cxn modelId="{C3B8AE1E-1A93-4522-BC44-67FB9B9CFBE6}" type="presParOf" srcId="{1F6FE9B3-A2E5-4166-B5F2-C8E502F229C8}" destId="{19997577-717D-454F-AEF0-057AB3FB1B60}" srcOrd="0" destOrd="0" presId="urn:microsoft.com/office/officeart/2005/8/layout/list1"/>
    <dgm:cxn modelId="{0F4C93A6-0FD1-4695-A1DB-85FEF9489C22}" type="presParOf" srcId="{1F6FE9B3-A2E5-4166-B5F2-C8E502F229C8}" destId="{666FE781-CD2F-4A8B-B269-17E6E11C7638}" srcOrd="1" destOrd="0" presId="urn:microsoft.com/office/officeart/2005/8/layout/list1"/>
    <dgm:cxn modelId="{03BAF648-A2CE-4186-8498-3975075B06AA}" type="presParOf" srcId="{CD24E52E-E909-4408-BEEC-9F4FBD7ECA4A}" destId="{EAA4B2A1-65EB-4F72-8AD9-E3AFA59D0FF0}" srcOrd="5" destOrd="0" presId="urn:microsoft.com/office/officeart/2005/8/layout/list1"/>
    <dgm:cxn modelId="{148ADCCE-961B-492F-A69D-2D3F3715206A}" type="presParOf" srcId="{CD24E52E-E909-4408-BEEC-9F4FBD7ECA4A}" destId="{A458AAF8-1CD7-48A7-9F8B-E4722797353A}" srcOrd="6" destOrd="0" presId="urn:microsoft.com/office/officeart/2005/8/layout/list1"/>
    <dgm:cxn modelId="{9C4A8D01-A543-44D2-933E-0B37919F8C2A}" type="presParOf" srcId="{CD24E52E-E909-4408-BEEC-9F4FBD7ECA4A}" destId="{A49B3469-91B0-4C44-865D-4A55C91831CD}" srcOrd="7" destOrd="0" presId="urn:microsoft.com/office/officeart/2005/8/layout/list1"/>
    <dgm:cxn modelId="{CCD78EDC-E99A-4506-B8DD-8A20C600077C}" type="presParOf" srcId="{CD24E52E-E909-4408-BEEC-9F4FBD7ECA4A}" destId="{B3960BB1-218C-4DC0-8ABA-0C2D4C9481D2}" srcOrd="8" destOrd="0" presId="urn:microsoft.com/office/officeart/2005/8/layout/list1"/>
    <dgm:cxn modelId="{4C4E8676-5883-4789-9F63-B967449E8859}" type="presParOf" srcId="{B3960BB1-218C-4DC0-8ABA-0C2D4C9481D2}" destId="{47D6E72C-8372-4B4F-9640-1780BEDF9D16}" srcOrd="0" destOrd="0" presId="urn:microsoft.com/office/officeart/2005/8/layout/list1"/>
    <dgm:cxn modelId="{35CBB7D9-C29E-4724-A362-2BBF80FF2FE5}" type="presParOf" srcId="{B3960BB1-218C-4DC0-8ABA-0C2D4C9481D2}" destId="{8A15BFEB-C36C-4712-8AF1-720358CD3946}" srcOrd="1" destOrd="0" presId="urn:microsoft.com/office/officeart/2005/8/layout/list1"/>
    <dgm:cxn modelId="{A172BB18-8010-4024-9EBD-DE8F0401E4E8}" type="presParOf" srcId="{CD24E52E-E909-4408-BEEC-9F4FBD7ECA4A}" destId="{29BD83C4-DE93-4483-BD6C-BBB6827A4FAD}" srcOrd="9" destOrd="0" presId="urn:microsoft.com/office/officeart/2005/8/layout/list1"/>
    <dgm:cxn modelId="{B55EB62F-9381-4653-9037-496D577114D6}" type="presParOf" srcId="{CD24E52E-E909-4408-BEEC-9F4FBD7ECA4A}" destId="{4D9ABBB5-309E-4088-A4CF-4A50033D18C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71AC3-6C7A-4910-ABDD-6B0C172A2D1D}">
      <dsp:nvSpPr>
        <dsp:cNvPr id="0" name=""/>
        <dsp:cNvSpPr/>
      </dsp:nvSpPr>
      <dsp:spPr>
        <a:xfrm>
          <a:off x="349379" y="415"/>
          <a:ext cx="2435156" cy="14610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Mali</a:t>
          </a:r>
          <a:endParaRPr lang="en-CH" sz="3900" kern="1200" dirty="0"/>
        </a:p>
      </dsp:txBody>
      <dsp:txXfrm>
        <a:off x="349379" y="415"/>
        <a:ext cx="2435156" cy="1461094"/>
      </dsp:txXfrm>
    </dsp:sp>
    <dsp:sp modelId="{90B08435-8B64-4CBD-ADF5-E8BF177F64A7}">
      <dsp:nvSpPr>
        <dsp:cNvPr id="0" name=""/>
        <dsp:cNvSpPr/>
      </dsp:nvSpPr>
      <dsp:spPr>
        <a:xfrm>
          <a:off x="3028052" y="415"/>
          <a:ext cx="2435156" cy="14610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Burkina Faso</a:t>
          </a:r>
          <a:endParaRPr lang="en-CH" sz="3900" kern="1200" dirty="0"/>
        </a:p>
      </dsp:txBody>
      <dsp:txXfrm>
        <a:off x="3028052" y="415"/>
        <a:ext cx="2435156" cy="1461094"/>
      </dsp:txXfrm>
    </dsp:sp>
    <dsp:sp modelId="{A9FE6ABE-F09B-4394-BC1A-E2DF46196A5F}">
      <dsp:nvSpPr>
        <dsp:cNvPr id="0" name=""/>
        <dsp:cNvSpPr/>
      </dsp:nvSpPr>
      <dsp:spPr>
        <a:xfrm>
          <a:off x="349379" y="1705024"/>
          <a:ext cx="2435156" cy="14610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Cameroun</a:t>
          </a:r>
          <a:endParaRPr lang="en-CH" sz="3900" kern="1200" dirty="0"/>
        </a:p>
      </dsp:txBody>
      <dsp:txXfrm>
        <a:off x="349379" y="1705024"/>
        <a:ext cx="2435156" cy="1461094"/>
      </dsp:txXfrm>
    </dsp:sp>
    <dsp:sp modelId="{F4A3555B-6140-4E33-BED0-612BE4FC0C5D}">
      <dsp:nvSpPr>
        <dsp:cNvPr id="0" name=""/>
        <dsp:cNvSpPr/>
      </dsp:nvSpPr>
      <dsp:spPr>
        <a:xfrm>
          <a:off x="3028052" y="1705024"/>
          <a:ext cx="2435156" cy="14610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RDC</a:t>
          </a:r>
          <a:endParaRPr lang="en-CH" sz="3900" kern="1200" dirty="0"/>
        </a:p>
      </dsp:txBody>
      <dsp:txXfrm>
        <a:off x="3028052" y="1705024"/>
        <a:ext cx="2435156" cy="1461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C15E2-303B-455F-A87A-95AEC2743595}">
      <dsp:nvSpPr>
        <dsp:cNvPr id="0" name=""/>
        <dsp:cNvSpPr/>
      </dsp:nvSpPr>
      <dsp:spPr>
        <a:xfrm>
          <a:off x="0" y="366839"/>
          <a:ext cx="9110921"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E29F48-513A-40A1-A5A7-A1AC59ACD1DB}">
      <dsp:nvSpPr>
        <dsp:cNvPr id="0" name=""/>
        <dsp:cNvSpPr/>
      </dsp:nvSpPr>
      <dsp:spPr>
        <a:xfrm>
          <a:off x="455546" y="42119"/>
          <a:ext cx="6377644" cy="649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060" tIns="0" rIns="241060" bIns="0" numCol="1" spcCol="1270" anchor="ctr" anchorCtr="0">
          <a:noAutofit/>
        </a:bodyPr>
        <a:lstStyle/>
        <a:p>
          <a:pPr marL="0" lvl="0" indent="0" algn="l" defTabSz="977900">
            <a:lnSpc>
              <a:spcPct val="90000"/>
            </a:lnSpc>
            <a:spcBef>
              <a:spcPct val="0"/>
            </a:spcBef>
            <a:spcAft>
              <a:spcPct val="35000"/>
            </a:spcAft>
            <a:buNone/>
          </a:pPr>
          <a:r>
            <a:rPr lang="en-GB" sz="2200" kern="1200" dirty="0"/>
            <a:t>Au </a:t>
          </a:r>
          <a:r>
            <a:rPr lang="en-GB" sz="2200" kern="1200" dirty="0" err="1"/>
            <a:t>niveau</a:t>
          </a:r>
          <a:r>
            <a:rPr lang="en-GB" sz="2200" kern="1200" dirty="0"/>
            <a:t> national</a:t>
          </a:r>
          <a:endParaRPr lang="en-CH" sz="2200" kern="1200" dirty="0"/>
        </a:p>
      </dsp:txBody>
      <dsp:txXfrm>
        <a:off x="487249" y="73822"/>
        <a:ext cx="6314238" cy="586034"/>
      </dsp:txXfrm>
    </dsp:sp>
    <dsp:sp modelId="{A458AAF8-1CD7-48A7-9F8B-E4722797353A}">
      <dsp:nvSpPr>
        <dsp:cNvPr id="0" name=""/>
        <dsp:cNvSpPr/>
      </dsp:nvSpPr>
      <dsp:spPr>
        <a:xfrm>
          <a:off x="0" y="1364759"/>
          <a:ext cx="9110921" cy="5544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6FE781-CD2F-4A8B-B269-17E6E11C7638}">
      <dsp:nvSpPr>
        <dsp:cNvPr id="0" name=""/>
        <dsp:cNvSpPr/>
      </dsp:nvSpPr>
      <dsp:spPr>
        <a:xfrm>
          <a:off x="455546" y="1040039"/>
          <a:ext cx="6377644" cy="64944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060" tIns="0" rIns="241060" bIns="0" numCol="1" spcCol="1270" anchor="ctr" anchorCtr="0">
          <a:noAutofit/>
        </a:bodyPr>
        <a:lstStyle/>
        <a:p>
          <a:pPr marL="0" lvl="0" indent="0" algn="l" defTabSz="977900">
            <a:lnSpc>
              <a:spcPct val="90000"/>
            </a:lnSpc>
            <a:spcBef>
              <a:spcPct val="0"/>
            </a:spcBef>
            <a:spcAft>
              <a:spcPct val="35000"/>
            </a:spcAft>
            <a:buNone/>
          </a:pPr>
          <a:r>
            <a:rPr lang="en-GB" sz="2200" kern="1200" dirty="0"/>
            <a:t>Au </a:t>
          </a:r>
          <a:r>
            <a:rPr lang="en-GB" sz="2200" kern="1200" dirty="0" err="1"/>
            <a:t>niveau</a:t>
          </a:r>
          <a:r>
            <a:rPr lang="en-GB" sz="2200" kern="1200" dirty="0"/>
            <a:t> regional</a:t>
          </a:r>
          <a:endParaRPr lang="en-CH" sz="2200" kern="1200" dirty="0"/>
        </a:p>
      </dsp:txBody>
      <dsp:txXfrm>
        <a:off x="487249" y="1071742"/>
        <a:ext cx="6314238" cy="586034"/>
      </dsp:txXfrm>
    </dsp:sp>
    <dsp:sp modelId="{4D9ABBB5-309E-4088-A4CF-4A50033D18C6}">
      <dsp:nvSpPr>
        <dsp:cNvPr id="0" name=""/>
        <dsp:cNvSpPr/>
      </dsp:nvSpPr>
      <dsp:spPr>
        <a:xfrm>
          <a:off x="0" y="2362679"/>
          <a:ext cx="9110921" cy="5544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15BFEB-C36C-4712-8AF1-720358CD3946}">
      <dsp:nvSpPr>
        <dsp:cNvPr id="0" name=""/>
        <dsp:cNvSpPr/>
      </dsp:nvSpPr>
      <dsp:spPr>
        <a:xfrm>
          <a:off x="455546" y="2037959"/>
          <a:ext cx="6377644" cy="64944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060" tIns="0" rIns="241060" bIns="0" numCol="1" spcCol="1270" anchor="ctr" anchorCtr="0">
          <a:noAutofit/>
        </a:bodyPr>
        <a:lstStyle/>
        <a:p>
          <a:pPr marL="0" lvl="0" indent="0" algn="l" defTabSz="977900">
            <a:lnSpc>
              <a:spcPct val="90000"/>
            </a:lnSpc>
            <a:spcBef>
              <a:spcPct val="0"/>
            </a:spcBef>
            <a:spcAft>
              <a:spcPct val="35000"/>
            </a:spcAft>
            <a:buNone/>
          </a:pPr>
          <a:r>
            <a:rPr lang="en-GB" sz="2200" kern="1200" dirty="0"/>
            <a:t>Au </a:t>
          </a:r>
          <a:r>
            <a:rPr lang="en-GB" sz="2200" kern="1200" dirty="0" err="1"/>
            <a:t>niveau</a:t>
          </a:r>
          <a:r>
            <a:rPr lang="en-GB" sz="2200" kern="1200" dirty="0"/>
            <a:t> international</a:t>
          </a:r>
          <a:endParaRPr lang="en-CH" sz="2200" kern="1200" dirty="0"/>
        </a:p>
      </dsp:txBody>
      <dsp:txXfrm>
        <a:off x="487249" y="2069662"/>
        <a:ext cx="6314238"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A1BEA-240D-4C44-A6B4-8F9DD0DD9840}" type="datetimeFigureOut">
              <a:rPr lang="en-CH" smtClean="0"/>
              <a:t>21/08/2023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D3E63-986C-4444-AF7F-C7F88D8F5D18}" type="slidenum">
              <a:rPr lang="en-CH" smtClean="0"/>
              <a:t>‹#›</a:t>
            </a:fld>
            <a:endParaRPr lang="en-CH"/>
          </a:p>
        </p:txBody>
      </p:sp>
    </p:spTree>
    <p:extLst>
      <p:ext uri="{BB962C8B-B14F-4D97-AF65-F5344CB8AC3E}">
        <p14:creationId xmlns:p14="http://schemas.microsoft.com/office/powerpoint/2010/main" val="253431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fontAlgn="ctr">
              <a:buNone/>
            </a:pPr>
            <a:endParaRPr lang="en-US" sz="1200" dirty="0"/>
          </a:p>
          <a:p>
            <a:pPr marL="685800" lvl="1" indent="-228600" fontAlgn="ctr">
              <a:buAutoNum type="arabicPeriod" startAt="3"/>
            </a:pPr>
            <a:endParaRPr lang="en-US" sz="1200" dirty="0"/>
          </a:p>
          <a:p>
            <a:pPr lvl="1"/>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1693EB-1616-4A55-BF28-1D365B3C46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76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40832cf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40832cf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d47dcd2a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d47dcd2a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d47dcd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2d47dcd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999D3E63-986C-4444-AF7F-C7F88D8F5D18}" type="slidenum">
              <a:rPr lang="en-CH" smtClean="0"/>
              <a:t>9</a:t>
            </a:fld>
            <a:endParaRPr lang="en-CH"/>
          </a:p>
        </p:txBody>
      </p:sp>
    </p:spTree>
    <p:extLst>
      <p:ext uri="{BB962C8B-B14F-4D97-AF65-F5344CB8AC3E}">
        <p14:creationId xmlns:p14="http://schemas.microsoft.com/office/powerpoint/2010/main" val="298245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1693EB-1616-4A55-BF28-1D365B3C46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979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 Closing Slide (1)">
    <p:bg>
      <p:bgPr>
        <a:gradFill flip="none" rotWithShape="1">
          <a:gsLst>
            <a:gs pos="40000">
              <a:schemeClr val="accent1"/>
            </a:gs>
            <a:gs pos="100000">
              <a:schemeClr val="accent3"/>
            </a:gs>
          </a:gsLst>
          <a:lin ang="18900000" scaled="1"/>
          <a:tileRect/>
        </a:gradFill>
        <a:effectLst/>
      </p:bgPr>
    </p:bg>
    <p:spTree>
      <p:nvGrpSpPr>
        <p:cNvPr id="1" name=""/>
        <p:cNvGrpSpPr/>
        <p:nvPr/>
      </p:nvGrpSpPr>
      <p:grpSpPr>
        <a:xfrm>
          <a:off x="0" y="0"/>
          <a:ext cx="0" cy="0"/>
          <a:chOff x="0" y="0"/>
          <a:chExt cx="0" cy="0"/>
        </a:xfrm>
      </p:grpSpPr>
      <p:grpSp>
        <p:nvGrpSpPr>
          <p:cNvPr id="29" name="Group 28"/>
          <p:cNvGrpSpPr/>
          <p:nvPr userDrawn="1"/>
        </p:nvGrpSpPr>
        <p:grpSpPr>
          <a:xfrm>
            <a:off x="3267075" y="1841761"/>
            <a:ext cx="5657850" cy="3174478"/>
            <a:chOff x="3267075" y="1790005"/>
            <a:chExt cx="5657850" cy="3174478"/>
          </a:xfrm>
        </p:grpSpPr>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1138" y="3588903"/>
              <a:ext cx="1609724" cy="137558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67075" y="1790005"/>
              <a:ext cx="5657850" cy="1462968"/>
            </a:xfrm>
            <a:prstGeom prst="rect">
              <a:avLst/>
            </a:prstGeom>
          </p:spPr>
        </p:pic>
      </p:grpSp>
      <p:grpSp>
        <p:nvGrpSpPr>
          <p:cNvPr id="24" name="Group 23"/>
          <p:cNvGrpSpPr/>
          <p:nvPr userDrawn="1"/>
        </p:nvGrpSpPr>
        <p:grpSpPr>
          <a:xfrm>
            <a:off x="2100150" y="804863"/>
            <a:ext cx="7991700" cy="5248275"/>
            <a:chOff x="2114550" y="857250"/>
            <a:chExt cx="7991700" cy="5248275"/>
          </a:xfrm>
        </p:grpSpPr>
        <p:grpSp>
          <p:nvGrpSpPr>
            <p:cNvPr id="19" name="Group 18"/>
            <p:cNvGrpSpPr/>
            <p:nvPr userDrawn="1"/>
          </p:nvGrpSpPr>
          <p:grpSpPr>
            <a:xfrm>
              <a:off x="2114550" y="857250"/>
              <a:ext cx="7991700" cy="800100"/>
              <a:chOff x="2114550" y="857250"/>
              <a:chExt cx="7991700" cy="800100"/>
            </a:xfrm>
          </p:grpSpPr>
          <p:sp>
            <p:nvSpPr>
              <p:cNvPr id="9" name="Rectangle 8"/>
              <p:cNvSpPr/>
              <p:nvPr userDrawn="1"/>
            </p:nvSpPr>
            <p:spPr>
              <a:xfrm>
                <a:off x="2114550" y="857250"/>
                <a:ext cx="126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980250" y="857250"/>
                <a:ext cx="126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2114550" y="857250"/>
                <a:ext cx="7962900" cy="1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flipV="1">
              <a:off x="2114550" y="5305425"/>
              <a:ext cx="7991700" cy="800100"/>
              <a:chOff x="2114550" y="857250"/>
              <a:chExt cx="7991700" cy="800100"/>
            </a:xfrm>
          </p:grpSpPr>
          <p:sp>
            <p:nvSpPr>
              <p:cNvPr id="26" name="Rectangle 25"/>
              <p:cNvSpPr/>
              <p:nvPr userDrawn="1"/>
            </p:nvSpPr>
            <p:spPr>
              <a:xfrm>
                <a:off x="2114550" y="857250"/>
                <a:ext cx="126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980250" y="857250"/>
                <a:ext cx="126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114550" y="857250"/>
                <a:ext cx="7962900" cy="1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101492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17" name="Rectangle 16"/>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8" name="Rectangle 17"/>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9" name="Rectangle 18"/>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091897" y="1560513"/>
            <a:ext cx="3699803" cy="4665978"/>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3F92D5-86CB-4EDE-A7A4-7FC52743E81C}"/>
              </a:ext>
            </a:extLst>
          </p:cNvPr>
          <p:cNvSpPr>
            <a:spLocks noGrp="1"/>
          </p:cNvSpPr>
          <p:nvPr>
            <p:ph idx="1"/>
          </p:nvPr>
        </p:nvSpPr>
        <p:spPr>
          <a:xfrm>
            <a:off x="334963" y="1562100"/>
            <a:ext cx="5544000" cy="464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F9261C9-1D87-44FC-B1E7-DACFF29433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0F1B9-F018-48B0-9AA0-1106AD0896F4}"/>
              </a:ext>
            </a:extLst>
          </p:cNvPr>
          <p:cNvSpPr>
            <a:spLocks noGrp="1"/>
          </p:cNvSpPr>
          <p:nvPr>
            <p:ph type="sldNum" sz="quarter" idx="12"/>
          </p:nvPr>
        </p:nvSpPr>
        <p:spPr/>
        <p:txBody>
          <a:bodyPr/>
          <a:lstStyle/>
          <a:p>
            <a:fld id="{6B4153A7-9236-4C19-98E6-7D4F5F676B2B}" type="slidenum">
              <a:rPr lang="en-GB" smtClean="0"/>
              <a:t>‹#›</a:t>
            </a:fld>
            <a:endParaRPr lang="en-GB"/>
          </a:p>
        </p:txBody>
      </p:sp>
      <p:sp>
        <p:nvSpPr>
          <p:cNvPr id="7" name="Picture Placeholder 6">
            <a:extLst>
              <a:ext uri="{FF2B5EF4-FFF2-40B4-BE49-F238E27FC236}">
                <a16:creationId xmlns:a16="http://schemas.microsoft.com/office/drawing/2014/main" id="{57437B70-D6D6-4DBC-9FB6-9BDB1E27172A}"/>
              </a:ext>
            </a:extLst>
          </p:cNvPr>
          <p:cNvSpPr>
            <a:spLocks noGrp="1"/>
          </p:cNvSpPr>
          <p:nvPr>
            <p:ph type="pic" sz="quarter" idx="13"/>
          </p:nvPr>
        </p:nvSpPr>
        <p:spPr>
          <a:xfrm>
            <a:off x="6283986" y="1749426"/>
            <a:ext cx="5544000" cy="4269774"/>
          </a:xfrm>
          <a:prstGeom prst="rect">
            <a:avLst/>
          </a:prstGeom>
          <a:solidFill>
            <a:schemeClr val="bg1"/>
          </a:solidFill>
        </p:spPr>
        <p:txBody>
          <a:bodyPr/>
          <a:lstStyle/>
          <a:p>
            <a:endParaRPr lang="en-GB"/>
          </a:p>
        </p:txBody>
      </p:sp>
      <p:sp>
        <p:nvSpPr>
          <p:cNvPr id="4" name="Title 3">
            <a:extLst>
              <a:ext uri="{FF2B5EF4-FFF2-40B4-BE49-F238E27FC236}">
                <a16:creationId xmlns:a16="http://schemas.microsoft.com/office/drawing/2014/main" id="{B4B8C7C1-98BF-4E77-A53A-664CE14E0D2C}"/>
              </a:ext>
            </a:extLst>
          </p:cNvPr>
          <p:cNvSpPr>
            <a:spLocks noGrp="1"/>
          </p:cNvSpPr>
          <p:nvPr>
            <p:ph type="title"/>
          </p:nvPr>
        </p:nvSpPr>
        <p:spPr>
          <a:xfrm>
            <a:off x="334963" y="275173"/>
            <a:ext cx="11522075" cy="784800"/>
          </a:xfrm>
        </p:spPr>
        <p:txBody>
          <a:bodyPr/>
          <a:lstStyle/>
          <a:p>
            <a:r>
              <a:rPr lang="en-US"/>
              <a:t>Click to edit Master title style</a:t>
            </a:r>
            <a:endParaRPr lang="en-GB"/>
          </a:p>
        </p:txBody>
      </p:sp>
      <p:sp>
        <p:nvSpPr>
          <p:cNvPr id="12" name="Rectangle 11">
            <a:extLst>
              <a:ext uri="{FF2B5EF4-FFF2-40B4-BE49-F238E27FC236}">
                <a16:creationId xmlns:a16="http://schemas.microsoft.com/office/drawing/2014/main" id="{A45F84D8-11AD-4447-85E7-5F36DEFCBF9C}"/>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8202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3" name="Rectangle 12"/>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4" name="Rectangle 13"/>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EF630D-27DB-4DA7-B21B-228D82294374}"/>
              </a:ext>
            </a:extLst>
          </p:cNvPr>
          <p:cNvSpPr>
            <a:spLocks noGrp="1"/>
          </p:cNvSpPr>
          <p:nvPr>
            <p:ph sz="half" idx="1"/>
          </p:nvPr>
        </p:nvSpPr>
        <p:spPr>
          <a:xfrm>
            <a:off x="334963" y="1562100"/>
            <a:ext cx="5544000" cy="464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CE0A8A-F448-4E61-BF3B-B10BAEB51D0A}"/>
              </a:ext>
            </a:extLst>
          </p:cNvPr>
          <p:cNvSpPr>
            <a:spLocks noGrp="1"/>
          </p:cNvSpPr>
          <p:nvPr>
            <p:ph sz="half" idx="2"/>
          </p:nvPr>
        </p:nvSpPr>
        <p:spPr>
          <a:xfrm>
            <a:off x="6313038" y="1562100"/>
            <a:ext cx="5544000" cy="464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84D92565-C419-49A3-AB29-881D5338EB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9F5BE-BE78-4388-B5B0-B25BC91925E2}"/>
              </a:ext>
            </a:extLst>
          </p:cNvPr>
          <p:cNvSpPr>
            <a:spLocks noGrp="1"/>
          </p:cNvSpPr>
          <p:nvPr>
            <p:ph type="sldNum" sz="quarter" idx="12"/>
          </p:nvPr>
        </p:nvSpPr>
        <p:spPr/>
        <p:txBody>
          <a:bodyPr/>
          <a:lstStyle/>
          <a:p>
            <a:fld id="{6B4153A7-9236-4C19-98E6-7D4F5F676B2B}" type="slidenum">
              <a:rPr lang="en-GB" smtClean="0"/>
              <a:t>‹#›</a:t>
            </a:fld>
            <a:endParaRPr lang="en-GB"/>
          </a:p>
        </p:txBody>
      </p:sp>
      <p:sp>
        <p:nvSpPr>
          <p:cNvPr id="5" name="Title 4">
            <a:extLst>
              <a:ext uri="{FF2B5EF4-FFF2-40B4-BE49-F238E27FC236}">
                <a16:creationId xmlns:a16="http://schemas.microsoft.com/office/drawing/2014/main" id="{E3381186-F63A-42CF-8B4B-05DCAE41F00D}"/>
              </a:ext>
            </a:extLst>
          </p:cNvPr>
          <p:cNvSpPr>
            <a:spLocks noGrp="1"/>
          </p:cNvSpPr>
          <p:nvPr>
            <p:ph type="title"/>
          </p:nvPr>
        </p:nvSpPr>
        <p:spPr>
          <a:xfrm>
            <a:off x="334963" y="275173"/>
            <a:ext cx="11522075" cy="784800"/>
          </a:xfrm>
        </p:spPr>
        <p:txBody>
          <a:bodyPr/>
          <a:lstStyle/>
          <a:p>
            <a:r>
              <a:rPr lang="en-US"/>
              <a:t>Click to edit Master title style</a:t>
            </a:r>
            <a:endParaRPr lang="en-GB"/>
          </a:p>
        </p:txBody>
      </p:sp>
      <p:sp>
        <p:nvSpPr>
          <p:cNvPr id="11" name="Rectangle 10">
            <a:extLst>
              <a:ext uri="{FF2B5EF4-FFF2-40B4-BE49-F238E27FC236}">
                <a16:creationId xmlns:a16="http://schemas.microsoft.com/office/drawing/2014/main" id="{0F515DDB-1751-41AB-BF93-49F8EAB41E26}"/>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20549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0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mp; Images">
    <p:spTree>
      <p:nvGrpSpPr>
        <p:cNvPr id="1" name=""/>
        <p:cNvGrpSpPr/>
        <p:nvPr/>
      </p:nvGrpSpPr>
      <p:grpSpPr>
        <a:xfrm>
          <a:off x="0" y="0"/>
          <a:ext cx="0" cy="0"/>
          <a:chOff x="0" y="0"/>
          <a:chExt cx="0" cy="0"/>
        </a:xfrm>
      </p:grpSpPr>
      <p:sp>
        <p:nvSpPr>
          <p:cNvPr id="14" name="Rectangle 13"/>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5" name="Rectangle 14"/>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6" name="Rectangle 15"/>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EF630D-27DB-4DA7-B21B-228D82294374}"/>
              </a:ext>
            </a:extLst>
          </p:cNvPr>
          <p:cNvSpPr>
            <a:spLocks noGrp="1"/>
          </p:cNvSpPr>
          <p:nvPr>
            <p:ph sz="half" idx="1"/>
          </p:nvPr>
        </p:nvSpPr>
        <p:spPr>
          <a:xfrm>
            <a:off x="334962" y="4112061"/>
            <a:ext cx="5544000" cy="2098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84D92565-C419-49A3-AB29-881D5338EB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9F5BE-BE78-4388-B5B0-B25BC91925E2}"/>
              </a:ext>
            </a:extLst>
          </p:cNvPr>
          <p:cNvSpPr>
            <a:spLocks noGrp="1"/>
          </p:cNvSpPr>
          <p:nvPr>
            <p:ph type="sldNum" sz="quarter" idx="12"/>
          </p:nvPr>
        </p:nvSpPr>
        <p:spPr/>
        <p:txBody>
          <a:bodyPr/>
          <a:lstStyle/>
          <a:p>
            <a:fld id="{6B4153A7-9236-4C19-98E6-7D4F5F676B2B}" type="slidenum">
              <a:rPr lang="en-GB" smtClean="0"/>
              <a:t>‹#›</a:t>
            </a:fld>
            <a:endParaRPr lang="en-GB"/>
          </a:p>
        </p:txBody>
      </p:sp>
      <p:sp>
        <p:nvSpPr>
          <p:cNvPr id="8" name="Picture Placeholder 4">
            <a:extLst>
              <a:ext uri="{FF2B5EF4-FFF2-40B4-BE49-F238E27FC236}">
                <a16:creationId xmlns:a16="http://schemas.microsoft.com/office/drawing/2014/main" id="{88403AC2-B781-4ED3-9B3C-AE25D2C1771F}"/>
              </a:ext>
            </a:extLst>
          </p:cNvPr>
          <p:cNvSpPr>
            <a:spLocks noGrp="1"/>
          </p:cNvSpPr>
          <p:nvPr>
            <p:ph type="pic" sz="quarter" idx="15"/>
          </p:nvPr>
        </p:nvSpPr>
        <p:spPr>
          <a:xfrm>
            <a:off x="334962" y="1629584"/>
            <a:ext cx="5544000" cy="2330605"/>
          </a:xfrm>
          <a:prstGeom prst="rect">
            <a:avLst/>
          </a:prstGeom>
        </p:spPr>
        <p:txBody>
          <a:bodyPr/>
          <a:lstStyle/>
          <a:p>
            <a:endParaRPr lang="en-GB"/>
          </a:p>
        </p:txBody>
      </p:sp>
      <p:sp>
        <p:nvSpPr>
          <p:cNvPr id="5" name="Title 4">
            <a:extLst>
              <a:ext uri="{FF2B5EF4-FFF2-40B4-BE49-F238E27FC236}">
                <a16:creationId xmlns:a16="http://schemas.microsoft.com/office/drawing/2014/main" id="{A01E968F-89E2-45F5-AAD0-9F0287AF23A5}"/>
              </a:ext>
            </a:extLst>
          </p:cNvPr>
          <p:cNvSpPr>
            <a:spLocks noGrp="1"/>
          </p:cNvSpPr>
          <p:nvPr>
            <p:ph type="title"/>
          </p:nvPr>
        </p:nvSpPr>
        <p:spPr>
          <a:xfrm>
            <a:off x="334963" y="275173"/>
            <a:ext cx="11522075" cy="784800"/>
          </a:xfrm>
        </p:spPr>
        <p:txBody>
          <a:bodyPr/>
          <a:lstStyle/>
          <a:p>
            <a:r>
              <a:rPr lang="en-US"/>
              <a:t>Click to edit Master title style</a:t>
            </a:r>
            <a:endParaRPr lang="en-GB"/>
          </a:p>
        </p:txBody>
      </p:sp>
      <p:sp>
        <p:nvSpPr>
          <p:cNvPr id="18" name="Content Placeholder 2">
            <a:extLst>
              <a:ext uri="{FF2B5EF4-FFF2-40B4-BE49-F238E27FC236}">
                <a16:creationId xmlns:a16="http://schemas.microsoft.com/office/drawing/2014/main" id="{BEEF630D-27DB-4DA7-B21B-228D82294374}"/>
              </a:ext>
            </a:extLst>
          </p:cNvPr>
          <p:cNvSpPr>
            <a:spLocks noGrp="1"/>
          </p:cNvSpPr>
          <p:nvPr>
            <p:ph sz="half" idx="16"/>
          </p:nvPr>
        </p:nvSpPr>
        <p:spPr>
          <a:xfrm>
            <a:off x="6313038" y="4112061"/>
            <a:ext cx="5544000" cy="2098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4">
            <a:extLst>
              <a:ext uri="{FF2B5EF4-FFF2-40B4-BE49-F238E27FC236}">
                <a16:creationId xmlns:a16="http://schemas.microsoft.com/office/drawing/2014/main" id="{88403AC2-B781-4ED3-9B3C-AE25D2C1771F}"/>
              </a:ext>
            </a:extLst>
          </p:cNvPr>
          <p:cNvSpPr>
            <a:spLocks noGrp="1"/>
          </p:cNvSpPr>
          <p:nvPr>
            <p:ph type="pic" sz="quarter" idx="17"/>
          </p:nvPr>
        </p:nvSpPr>
        <p:spPr>
          <a:xfrm>
            <a:off x="6313038" y="1629584"/>
            <a:ext cx="5544000" cy="2330605"/>
          </a:xfrm>
          <a:prstGeom prst="rect">
            <a:avLst/>
          </a:prstGeom>
        </p:spPr>
        <p:txBody>
          <a:bodyPr/>
          <a:lstStyle/>
          <a:p>
            <a:endParaRPr lang="en-GB"/>
          </a:p>
        </p:txBody>
      </p:sp>
      <p:sp>
        <p:nvSpPr>
          <p:cNvPr id="13" name="Rectangle 12">
            <a:extLst>
              <a:ext uri="{FF2B5EF4-FFF2-40B4-BE49-F238E27FC236}">
                <a16:creationId xmlns:a16="http://schemas.microsoft.com/office/drawing/2014/main" id="{7B953A2D-C91F-4A17-A37F-2AC7C0A5FA9E}"/>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2571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12">
          <p15:clr>
            <a:srgbClr val="FBAE40"/>
          </p15:clr>
        </p15:guide>
        <p15:guide id="2" orient="horz" pos="1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4" name="Rectangle 13"/>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5" name="Rectangle 14"/>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6" name="Rectangle 15"/>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EF630D-27DB-4DA7-B21B-228D82294374}"/>
              </a:ext>
            </a:extLst>
          </p:cNvPr>
          <p:cNvSpPr>
            <a:spLocks noGrp="1"/>
          </p:cNvSpPr>
          <p:nvPr>
            <p:ph sz="half" idx="1"/>
          </p:nvPr>
        </p:nvSpPr>
        <p:spPr>
          <a:xfrm>
            <a:off x="334963" y="1562100"/>
            <a:ext cx="3596843"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84D92565-C419-49A3-AB29-881D5338EB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9F5BE-BE78-4388-B5B0-B25BC91925E2}"/>
              </a:ext>
            </a:extLst>
          </p:cNvPr>
          <p:cNvSpPr>
            <a:spLocks noGrp="1"/>
          </p:cNvSpPr>
          <p:nvPr>
            <p:ph type="sldNum" sz="quarter" idx="12"/>
          </p:nvPr>
        </p:nvSpPr>
        <p:spPr/>
        <p:txBody>
          <a:bodyPr/>
          <a:lstStyle/>
          <a:p>
            <a:fld id="{6B4153A7-9236-4C19-98E6-7D4F5F676B2B}" type="slidenum">
              <a:rPr lang="en-GB" smtClean="0"/>
              <a:t>‹#›</a:t>
            </a:fld>
            <a:endParaRPr lang="en-GB"/>
          </a:p>
        </p:txBody>
      </p:sp>
      <p:sp>
        <p:nvSpPr>
          <p:cNvPr id="11" name="Content Placeholder 2">
            <a:extLst>
              <a:ext uri="{FF2B5EF4-FFF2-40B4-BE49-F238E27FC236}">
                <a16:creationId xmlns:a16="http://schemas.microsoft.com/office/drawing/2014/main" id="{46166160-2A61-4E47-A8C6-E86B572505B1}"/>
              </a:ext>
            </a:extLst>
          </p:cNvPr>
          <p:cNvSpPr>
            <a:spLocks noGrp="1"/>
          </p:cNvSpPr>
          <p:nvPr>
            <p:ph sz="half" idx="13"/>
          </p:nvPr>
        </p:nvSpPr>
        <p:spPr>
          <a:xfrm>
            <a:off x="4297579" y="1562100"/>
            <a:ext cx="3596843"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6AFE23AD-789B-4FD4-997C-437FE777289E}"/>
              </a:ext>
            </a:extLst>
          </p:cNvPr>
          <p:cNvSpPr>
            <a:spLocks noGrp="1"/>
          </p:cNvSpPr>
          <p:nvPr>
            <p:ph sz="half" idx="14"/>
          </p:nvPr>
        </p:nvSpPr>
        <p:spPr>
          <a:xfrm>
            <a:off x="8260195" y="1562100"/>
            <a:ext cx="3596843"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171D1119-7F90-48E0-9D49-D35F78CB4B25}"/>
              </a:ext>
            </a:extLst>
          </p:cNvPr>
          <p:cNvSpPr>
            <a:spLocks noGrp="1"/>
          </p:cNvSpPr>
          <p:nvPr>
            <p:ph type="title"/>
          </p:nvPr>
        </p:nvSpPr>
        <p:spPr>
          <a:xfrm>
            <a:off x="334963" y="275173"/>
            <a:ext cx="11522075" cy="784800"/>
          </a:xfrm>
        </p:spPr>
        <p:txBody>
          <a:bodyPr/>
          <a:lstStyle/>
          <a:p>
            <a:r>
              <a:rPr lang="en-US"/>
              <a:t>Click to edit Master title style</a:t>
            </a:r>
            <a:endParaRPr lang="en-GB"/>
          </a:p>
        </p:txBody>
      </p:sp>
      <p:sp>
        <p:nvSpPr>
          <p:cNvPr id="17" name="Rectangle 16">
            <a:extLst>
              <a:ext uri="{FF2B5EF4-FFF2-40B4-BE49-F238E27FC236}">
                <a16:creationId xmlns:a16="http://schemas.microsoft.com/office/drawing/2014/main" id="{A28B6B5A-516F-4178-80AB-6F11B7C5C88C}"/>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3909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mp; Images">
    <p:spTree>
      <p:nvGrpSpPr>
        <p:cNvPr id="1" name=""/>
        <p:cNvGrpSpPr/>
        <p:nvPr/>
      </p:nvGrpSpPr>
      <p:grpSpPr>
        <a:xfrm>
          <a:off x="0" y="0"/>
          <a:ext cx="0" cy="0"/>
          <a:chOff x="0" y="0"/>
          <a:chExt cx="0" cy="0"/>
        </a:xfrm>
      </p:grpSpPr>
      <p:sp>
        <p:nvSpPr>
          <p:cNvPr id="15" name="Rectangle 14"/>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6" name="Rectangle 15"/>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7" name="Rectangle 16"/>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EF630D-27DB-4DA7-B21B-228D82294374}"/>
              </a:ext>
            </a:extLst>
          </p:cNvPr>
          <p:cNvSpPr>
            <a:spLocks noGrp="1"/>
          </p:cNvSpPr>
          <p:nvPr>
            <p:ph sz="half" idx="1"/>
          </p:nvPr>
        </p:nvSpPr>
        <p:spPr>
          <a:xfrm>
            <a:off x="334963" y="3323623"/>
            <a:ext cx="3596400" cy="288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84D92565-C419-49A3-AB29-881D5338EB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9F5BE-BE78-4388-B5B0-B25BC91925E2}"/>
              </a:ext>
            </a:extLst>
          </p:cNvPr>
          <p:cNvSpPr>
            <a:spLocks noGrp="1"/>
          </p:cNvSpPr>
          <p:nvPr>
            <p:ph type="sldNum" sz="quarter" idx="12"/>
          </p:nvPr>
        </p:nvSpPr>
        <p:spPr/>
        <p:txBody>
          <a:bodyPr/>
          <a:lstStyle/>
          <a:p>
            <a:fld id="{6B4153A7-9236-4C19-98E6-7D4F5F676B2B}" type="slidenum">
              <a:rPr lang="en-GB" smtClean="0"/>
              <a:t>‹#›</a:t>
            </a:fld>
            <a:endParaRPr lang="en-GB"/>
          </a:p>
        </p:txBody>
      </p:sp>
      <p:sp>
        <p:nvSpPr>
          <p:cNvPr id="11" name="Content Placeholder 2">
            <a:extLst>
              <a:ext uri="{FF2B5EF4-FFF2-40B4-BE49-F238E27FC236}">
                <a16:creationId xmlns:a16="http://schemas.microsoft.com/office/drawing/2014/main" id="{46166160-2A61-4E47-A8C6-E86B572505B1}"/>
              </a:ext>
            </a:extLst>
          </p:cNvPr>
          <p:cNvSpPr>
            <a:spLocks noGrp="1"/>
          </p:cNvSpPr>
          <p:nvPr>
            <p:ph sz="half" idx="13"/>
          </p:nvPr>
        </p:nvSpPr>
        <p:spPr>
          <a:xfrm>
            <a:off x="4297800" y="3323623"/>
            <a:ext cx="3596400" cy="288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6AFE23AD-789B-4FD4-997C-437FE777289E}"/>
              </a:ext>
            </a:extLst>
          </p:cNvPr>
          <p:cNvSpPr>
            <a:spLocks noGrp="1"/>
          </p:cNvSpPr>
          <p:nvPr>
            <p:ph sz="half" idx="14"/>
          </p:nvPr>
        </p:nvSpPr>
        <p:spPr>
          <a:xfrm>
            <a:off x="8260638" y="3323623"/>
            <a:ext cx="3596400" cy="288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CD1A3C1A-F0A5-4ECF-BF5A-FAABE4E53B63}"/>
              </a:ext>
            </a:extLst>
          </p:cNvPr>
          <p:cNvSpPr>
            <a:spLocks noGrp="1"/>
          </p:cNvSpPr>
          <p:nvPr>
            <p:ph type="pic" sz="quarter" idx="15"/>
          </p:nvPr>
        </p:nvSpPr>
        <p:spPr>
          <a:xfrm>
            <a:off x="334963" y="1617663"/>
            <a:ext cx="3596400" cy="1566010"/>
          </a:xfrm>
          <a:prstGeom prst="rect">
            <a:avLst/>
          </a:prstGeom>
        </p:spPr>
        <p:txBody>
          <a:bodyPr/>
          <a:lstStyle/>
          <a:p>
            <a:endParaRPr lang="en-GB"/>
          </a:p>
        </p:txBody>
      </p:sp>
      <p:sp>
        <p:nvSpPr>
          <p:cNvPr id="10" name="Picture Placeholder 4">
            <a:extLst>
              <a:ext uri="{FF2B5EF4-FFF2-40B4-BE49-F238E27FC236}">
                <a16:creationId xmlns:a16="http://schemas.microsoft.com/office/drawing/2014/main" id="{64CE641C-2B57-4098-AA33-5E48E57B1E0E}"/>
              </a:ext>
            </a:extLst>
          </p:cNvPr>
          <p:cNvSpPr>
            <a:spLocks noGrp="1"/>
          </p:cNvSpPr>
          <p:nvPr>
            <p:ph type="pic" sz="quarter" idx="16"/>
          </p:nvPr>
        </p:nvSpPr>
        <p:spPr>
          <a:xfrm>
            <a:off x="4297800" y="1617663"/>
            <a:ext cx="3596400" cy="1566010"/>
          </a:xfrm>
          <a:prstGeom prst="rect">
            <a:avLst/>
          </a:prstGeom>
        </p:spPr>
        <p:txBody>
          <a:bodyPr/>
          <a:lstStyle/>
          <a:p>
            <a:endParaRPr lang="en-GB"/>
          </a:p>
        </p:txBody>
      </p:sp>
      <p:sp>
        <p:nvSpPr>
          <p:cNvPr id="13" name="Picture Placeholder 4">
            <a:extLst>
              <a:ext uri="{FF2B5EF4-FFF2-40B4-BE49-F238E27FC236}">
                <a16:creationId xmlns:a16="http://schemas.microsoft.com/office/drawing/2014/main" id="{E9EACC4A-6AF0-470B-8E37-C453A89444D4}"/>
              </a:ext>
            </a:extLst>
          </p:cNvPr>
          <p:cNvSpPr>
            <a:spLocks noGrp="1"/>
          </p:cNvSpPr>
          <p:nvPr>
            <p:ph type="pic" sz="quarter" idx="17"/>
          </p:nvPr>
        </p:nvSpPr>
        <p:spPr>
          <a:xfrm>
            <a:off x="8260638" y="1617663"/>
            <a:ext cx="3596400" cy="1566010"/>
          </a:xfrm>
          <a:prstGeom prst="rect">
            <a:avLst/>
          </a:prstGeom>
        </p:spPr>
        <p:txBody>
          <a:bodyPr/>
          <a:lstStyle/>
          <a:p>
            <a:endParaRPr lang="en-GB"/>
          </a:p>
        </p:txBody>
      </p:sp>
      <p:sp>
        <p:nvSpPr>
          <p:cNvPr id="4" name="Title 3">
            <a:extLst>
              <a:ext uri="{FF2B5EF4-FFF2-40B4-BE49-F238E27FC236}">
                <a16:creationId xmlns:a16="http://schemas.microsoft.com/office/drawing/2014/main" id="{3B91E674-858F-4B27-96D3-4FBC0C130422}"/>
              </a:ext>
            </a:extLst>
          </p:cNvPr>
          <p:cNvSpPr>
            <a:spLocks noGrp="1"/>
          </p:cNvSpPr>
          <p:nvPr>
            <p:ph type="title"/>
          </p:nvPr>
        </p:nvSpPr>
        <p:spPr>
          <a:xfrm>
            <a:off x="334963" y="275173"/>
            <a:ext cx="11522075" cy="784800"/>
          </a:xfrm>
        </p:spPr>
        <p:txBody>
          <a:bodyPr/>
          <a:lstStyle/>
          <a:p>
            <a:r>
              <a:rPr lang="en-US"/>
              <a:t>Click to edit Master title style</a:t>
            </a:r>
            <a:endParaRPr lang="en-GB"/>
          </a:p>
        </p:txBody>
      </p:sp>
      <p:sp>
        <p:nvSpPr>
          <p:cNvPr id="18" name="Rectangle 17">
            <a:extLst>
              <a:ext uri="{FF2B5EF4-FFF2-40B4-BE49-F238E27FC236}">
                <a16:creationId xmlns:a16="http://schemas.microsoft.com/office/drawing/2014/main" id="{3FF50B40-4DBA-4822-81BD-96B8ED770E7B}"/>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58517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0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7ADD28F-F33D-4348-AD5C-19896691F40C}"/>
              </a:ext>
            </a:extLst>
          </p:cNvPr>
          <p:cNvSpPr/>
          <p:nvPr userDrawn="1"/>
        </p:nvSpPr>
        <p:spPr>
          <a:xfrm>
            <a:off x="6095998" y="-1"/>
            <a:ext cx="6096001" cy="6857999"/>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4" name="Slide Number Placeholder 3">
            <a:extLst>
              <a:ext uri="{FF2B5EF4-FFF2-40B4-BE49-F238E27FC236}">
                <a16:creationId xmlns:a16="http://schemas.microsoft.com/office/drawing/2014/main" id="{6048C64B-272C-4823-A923-F5A86C375378}"/>
              </a:ext>
            </a:extLst>
          </p:cNvPr>
          <p:cNvSpPr>
            <a:spLocks noGrp="1"/>
          </p:cNvSpPr>
          <p:nvPr>
            <p:ph type="sldNum" sz="quarter" idx="11"/>
          </p:nvPr>
        </p:nvSpPr>
        <p:spPr>
          <a:xfrm>
            <a:off x="11601450" y="6329829"/>
            <a:ext cx="249236" cy="235921"/>
          </a:xfrm>
        </p:spPr>
        <p:txBody>
          <a:bodyPr/>
          <a:lstStyle>
            <a:lvl1pPr>
              <a:defRPr>
                <a:solidFill>
                  <a:schemeClr val="bg1"/>
                </a:solidFill>
              </a:defRPr>
            </a:lvl1pPr>
          </a:lstStyle>
          <a:p>
            <a:fld id="{6B4153A7-9236-4C19-98E6-7D4F5F676B2B}" type="slidenum">
              <a:rPr lang="en-GB" smtClean="0"/>
              <a:pPr/>
              <a:t>‹#›</a:t>
            </a:fld>
            <a:endParaRPr lang="en-GB"/>
          </a:p>
        </p:txBody>
      </p:sp>
      <p:sp>
        <p:nvSpPr>
          <p:cNvPr id="5" name="Title 1">
            <a:extLst>
              <a:ext uri="{FF2B5EF4-FFF2-40B4-BE49-F238E27FC236}">
                <a16:creationId xmlns:a16="http://schemas.microsoft.com/office/drawing/2014/main" id="{0F259EA8-BFDF-4C4F-AE11-830646280D37}"/>
              </a:ext>
            </a:extLst>
          </p:cNvPr>
          <p:cNvSpPr>
            <a:spLocks noGrp="1"/>
          </p:cNvSpPr>
          <p:nvPr>
            <p:ph type="title"/>
          </p:nvPr>
        </p:nvSpPr>
        <p:spPr>
          <a:xfrm>
            <a:off x="7317671" y="2047082"/>
            <a:ext cx="4257673" cy="2763837"/>
          </a:xfrm>
        </p:spPr>
        <p:txBody>
          <a:bodyPr/>
          <a:lstStyle>
            <a:lvl1pPr>
              <a:defRPr>
                <a:solidFill>
                  <a:schemeClr val="bg1"/>
                </a:solidFill>
              </a:defRPr>
            </a:lvl1pPr>
          </a:lstStyle>
          <a:p>
            <a:r>
              <a:rPr lang="en-US"/>
              <a:t>Click to edit Master title style</a:t>
            </a:r>
            <a:endParaRPr lang="en-GB"/>
          </a:p>
        </p:txBody>
      </p:sp>
      <p:sp>
        <p:nvSpPr>
          <p:cNvPr id="13" name="Picture Placeholder 12">
            <a:extLst>
              <a:ext uri="{FF2B5EF4-FFF2-40B4-BE49-F238E27FC236}">
                <a16:creationId xmlns:a16="http://schemas.microsoft.com/office/drawing/2014/main" id="{0369B60A-5051-426A-ADF1-4A823A17CE4D}"/>
              </a:ext>
            </a:extLst>
          </p:cNvPr>
          <p:cNvSpPr>
            <a:spLocks noGrp="1"/>
          </p:cNvSpPr>
          <p:nvPr>
            <p:ph type="pic" sz="quarter" idx="13"/>
          </p:nvPr>
        </p:nvSpPr>
        <p:spPr>
          <a:xfrm flipH="1">
            <a:off x="192088" y="188913"/>
            <a:ext cx="6592886" cy="6480175"/>
          </a:xfrm>
          <a:prstGeom prst="rect">
            <a:avLst/>
          </a:prstGeom>
          <a:solidFill>
            <a:schemeClr val="bg1"/>
          </a:solidFill>
        </p:spPr>
        <p:txBody>
          <a:bodyPr wrap="square">
            <a:noAutofit/>
          </a:bodyPr>
          <a:lstStyle>
            <a:lvl1pPr>
              <a:defRPr sz="1200"/>
            </a:lvl1pPr>
          </a:lstStyle>
          <a:p>
            <a:endParaRPr lang="en-GB"/>
          </a:p>
        </p:txBody>
      </p:sp>
      <p:sp>
        <p:nvSpPr>
          <p:cNvPr id="11" name="Footer Placeholder 5">
            <a:extLst>
              <a:ext uri="{FF2B5EF4-FFF2-40B4-BE49-F238E27FC236}">
                <a16:creationId xmlns:a16="http://schemas.microsoft.com/office/drawing/2014/main" id="{84D92565-C419-49A3-AB29-881D5338EBAB}"/>
              </a:ext>
            </a:extLst>
          </p:cNvPr>
          <p:cNvSpPr>
            <a:spLocks noGrp="1"/>
          </p:cNvSpPr>
          <p:nvPr>
            <p:ph type="ftr" sz="quarter" idx="14"/>
          </p:nvPr>
        </p:nvSpPr>
        <p:spPr>
          <a:xfrm>
            <a:off x="7212011" y="6329829"/>
            <a:ext cx="4389437" cy="235921"/>
          </a:xfrm>
        </p:spPr>
        <p:txBody>
          <a:bodyPr/>
          <a:lstStyle>
            <a:lvl1pPr>
              <a:defRPr>
                <a:solidFill>
                  <a:schemeClr val="bg1"/>
                </a:solidFill>
              </a:defRPr>
            </a:lvl1pPr>
          </a:lstStyle>
          <a:p>
            <a:endParaRPr lang="en-GB"/>
          </a:p>
        </p:txBody>
      </p:sp>
      <p:grpSp>
        <p:nvGrpSpPr>
          <p:cNvPr id="2" name="Group 1"/>
          <p:cNvGrpSpPr/>
          <p:nvPr userDrawn="1"/>
        </p:nvGrpSpPr>
        <p:grpSpPr>
          <a:xfrm>
            <a:off x="7016927" y="1839325"/>
            <a:ext cx="4859160" cy="3179350"/>
            <a:chOff x="7016927" y="1839325"/>
            <a:chExt cx="4859160" cy="3179350"/>
          </a:xfrm>
        </p:grpSpPr>
        <p:grpSp>
          <p:nvGrpSpPr>
            <p:cNvPr id="14" name="Group 13"/>
            <p:cNvGrpSpPr/>
            <p:nvPr userDrawn="1"/>
          </p:nvGrpSpPr>
          <p:grpSpPr>
            <a:xfrm>
              <a:off x="7016927" y="1839325"/>
              <a:ext cx="528879" cy="3179349"/>
              <a:chOff x="2217319" y="1263675"/>
              <a:chExt cx="707195" cy="4251298"/>
            </a:xfrm>
          </p:grpSpPr>
          <p:sp>
            <p:nvSpPr>
              <p:cNvPr id="20" name="Rectangle 19">
                <a:extLst>
                  <a:ext uri="{FF2B5EF4-FFF2-40B4-BE49-F238E27FC236}">
                    <a16:creationId xmlns:a16="http://schemas.microsoft.com/office/drawing/2014/main" id="{7605A495-9849-4842-B5BF-917E6CEB6211}"/>
                  </a:ext>
                </a:extLst>
              </p:cNvPr>
              <p:cNvSpPr/>
              <p:nvPr userDrawn="1"/>
            </p:nvSpPr>
            <p:spPr>
              <a:xfrm rot="16200000">
                <a:off x="2505785" y="975209"/>
                <a:ext cx="130262" cy="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E5AB82A-1BDE-4FCF-AD0D-C193EDE71977}"/>
                  </a:ext>
                </a:extLst>
              </p:cNvPr>
              <p:cNvSpPr/>
              <p:nvPr userDrawn="1"/>
            </p:nvSpPr>
            <p:spPr>
              <a:xfrm rot="16200000">
                <a:off x="2505786" y="5096245"/>
                <a:ext cx="130262" cy="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005F154-899C-4E2B-ACEF-04BC7C56915D}"/>
                  </a:ext>
                </a:extLst>
              </p:cNvPr>
              <p:cNvSpPr/>
              <p:nvPr userDrawn="1"/>
            </p:nvSpPr>
            <p:spPr>
              <a:xfrm>
                <a:off x="2217323" y="1263676"/>
                <a:ext cx="130262" cy="425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userDrawn="1"/>
          </p:nvGrpSpPr>
          <p:grpSpPr>
            <a:xfrm>
              <a:off x="11347208" y="1839325"/>
              <a:ext cx="528879" cy="3179350"/>
              <a:chOff x="8126469" y="1263675"/>
              <a:chExt cx="707196" cy="4251299"/>
            </a:xfrm>
          </p:grpSpPr>
          <p:sp>
            <p:nvSpPr>
              <p:cNvPr id="16" name="Rectangle 15">
                <a:extLst>
                  <a:ext uri="{FF2B5EF4-FFF2-40B4-BE49-F238E27FC236}">
                    <a16:creationId xmlns:a16="http://schemas.microsoft.com/office/drawing/2014/main" id="{DFF270F1-8E7C-4BD4-89B4-118D9FFDE75E}"/>
                  </a:ext>
                </a:extLst>
              </p:cNvPr>
              <p:cNvSpPr/>
              <p:nvPr userDrawn="1"/>
            </p:nvSpPr>
            <p:spPr>
              <a:xfrm rot="16200000" flipH="1" flipV="1">
                <a:off x="8414936" y="5096245"/>
                <a:ext cx="130262" cy="70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4496A14-E5E2-47D3-9BFE-728E1D749CC2}"/>
                  </a:ext>
                </a:extLst>
              </p:cNvPr>
              <p:cNvSpPr/>
              <p:nvPr userDrawn="1"/>
            </p:nvSpPr>
            <p:spPr>
              <a:xfrm rot="16200000" flipH="1" flipV="1">
                <a:off x="8414936" y="975208"/>
                <a:ext cx="130262" cy="70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2BF52F8-BF25-4817-BB67-4E9B25BD8050}"/>
                  </a:ext>
                </a:extLst>
              </p:cNvPr>
              <p:cNvSpPr/>
              <p:nvPr userDrawn="1"/>
            </p:nvSpPr>
            <p:spPr>
              <a:xfrm flipH="1" flipV="1">
                <a:off x="8703402" y="1263679"/>
                <a:ext cx="130262" cy="4251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custDataLst>
      <p:tags r:id="rId1"/>
    </p:custDataLst>
    <p:extLst>
      <p:ext uri="{BB962C8B-B14F-4D97-AF65-F5344CB8AC3E}">
        <p14:creationId xmlns:p14="http://schemas.microsoft.com/office/powerpoint/2010/main" val="9977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statement 0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99EB78E-94FB-41EA-BBFF-2E6A8111C218}"/>
              </a:ext>
            </a:extLst>
          </p:cNvPr>
          <p:cNvSpPr/>
          <p:nvPr userDrawn="1"/>
        </p:nvSpPr>
        <p:spPr>
          <a:xfrm>
            <a:off x="0" y="-1"/>
            <a:ext cx="12191999" cy="6181725"/>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4" name="Slide Number Placeholder 3">
            <a:extLst>
              <a:ext uri="{FF2B5EF4-FFF2-40B4-BE49-F238E27FC236}">
                <a16:creationId xmlns:a16="http://schemas.microsoft.com/office/drawing/2014/main" id="{6048C64B-272C-4823-A923-F5A86C375378}"/>
              </a:ext>
            </a:extLst>
          </p:cNvPr>
          <p:cNvSpPr>
            <a:spLocks noGrp="1"/>
          </p:cNvSpPr>
          <p:nvPr>
            <p:ph type="sldNum" sz="quarter" idx="11"/>
          </p:nvPr>
        </p:nvSpPr>
        <p:spPr>
          <a:xfrm>
            <a:off x="11601450" y="6329829"/>
            <a:ext cx="249236" cy="235921"/>
          </a:xfrm>
        </p:spPr>
        <p:txBody>
          <a:bodyPr/>
          <a:lstStyle>
            <a:lvl1pPr>
              <a:defRPr>
                <a:solidFill>
                  <a:schemeClr val="bg1"/>
                </a:solidFill>
              </a:defRPr>
            </a:lvl1pPr>
          </a:lstStyle>
          <a:p>
            <a:fld id="{6B4153A7-9236-4C19-98E6-7D4F5F676B2B}" type="slidenum">
              <a:rPr lang="en-GB" smtClean="0"/>
              <a:pPr/>
              <a:t>‹#›</a:t>
            </a:fld>
            <a:endParaRPr lang="en-GB"/>
          </a:p>
        </p:txBody>
      </p:sp>
      <p:sp>
        <p:nvSpPr>
          <p:cNvPr id="13" name="Picture Placeholder 12">
            <a:extLst>
              <a:ext uri="{FF2B5EF4-FFF2-40B4-BE49-F238E27FC236}">
                <a16:creationId xmlns:a16="http://schemas.microsoft.com/office/drawing/2014/main" id="{0369B60A-5051-426A-ADF1-4A823A17CE4D}"/>
              </a:ext>
            </a:extLst>
          </p:cNvPr>
          <p:cNvSpPr>
            <a:spLocks noGrp="1"/>
          </p:cNvSpPr>
          <p:nvPr>
            <p:ph type="pic" sz="quarter" idx="13"/>
          </p:nvPr>
        </p:nvSpPr>
        <p:spPr>
          <a:xfrm flipH="1">
            <a:off x="192086" y="2466977"/>
            <a:ext cx="11807826" cy="4202111"/>
          </a:xfrm>
          <a:prstGeom prst="rect">
            <a:avLst/>
          </a:prstGeom>
          <a:solidFill>
            <a:schemeClr val="bg1"/>
          </a:solidFill>
        </p:spPr>
        <p:txBody>
          <a:bodyPr wrap="square">
            <a:noAutofit/>
          </a:bodyPr>
          <a:lstStyle>
            <a:lvl1pPr>
              <a:defRPr sz="1200"/>
            </a:lvl1pPr>
          </a:lstStyle>
          <a:p>
            <a:endParaRPr lang="en-GB"/>
          </a:p>
        </p:txBody>
      </p:sp>
      <p:sp>
        <p:nvSpPr>
          <p:cNvPr id="8" name="Footer Placeholder 5">
            <a:extLst>
              <a:ext uri="{FF2B5EF4-FFF2-40B4-BE49-F238E27FC236}">
                <a16:creationId xmlns:a16="http://schemas.microsoft.com/office/drawing/2014/main" id="{84D92565-C419-49A3-AB29-881D5338EBAB}"/>
              </a:ext>
            </a:extLst>
          </p:cNvPr>
          <p:cNvSpPr>
            <a:spLocks noGrp="1"/>
          </p:cNvSpPr>
          <p:nvPr>
            <p:ph type="ftr" sz="quarter" idx="12"/>
          </p:nvPr>
        </p:nvSpPr>
        <p:spPr>
          <a:xfrm>
            <a:off x="334963" y="6329829"/>
            <a:ext cx="11266486" cy="235921"/>
          </a:xfrm>
        </p:spPr>
        <p:txBody>
          <a:bodyPr/>
          <a:lstStyle>
            <a:lvl1pPr>
              <a:defRPr>
                <a:solidFill>
                  <a:schemeClr val="bg1"/>
                </a:solidFill>
              </a:defRPr>
            </a:lvl1pPr>
          </a:lstStyle>
          <a:p>
            <a:endParaRPr lang="en-GB"/>
          </a:p>
        </p:txBody>
      </p:sp>
      <p:grpSp>
        <p:nvGrpSpPr>
          <p:cNvPr id="22" name="Group 21"/>
          <p:cNvGrpSpPr/>
          <p:nvPr userDrawn="1"/>
        </p:nvGrpSpPr>
        <p:grpSpPr>
          <a:xfrm>
            <a:off x="1512183" y="410574"/>
            <a:ext cx="9167634" cy="1607726"/>
            <a:chOff x="1749603" y="4534899"/>
            <a:chExt cx="9167634" cy="1607726"/>
          </a:xfrm>
        </p:grpSpPr>
        <p:grpSp>
          <p:nvGrpSpPr>
            <p:cNvPr id="3" name="Group 2"/>
            <p:cNvGrpSpPr/>
            <p:nvPr userDrawn="1"/>
          </p:nvGrpSpPr>
          <p:grpSpPr>
            <a:xfrm>
              <a:off x="1749603" y="4534899"/>
              <a:ext cx="528878" cy="1607725"/>
              <a:chOff x="1749603" y="4534899"/>
              <a:chExt cx="528878" cy="1607725"/>
            </a:xfrm>
          </p:grpSpPr>
          <p:sp>
            <p:nvSpPr>
              <p:cNvPr id="19" name="Rectangle 18">
                <a:extLst>
                  <a:ext uri="{FF2B5EF4-FFF2-40B4-BE49-F238E27FC236}">
                    <a16:creationId xmlns:a16="http://schemas.microsoft.com/office/drawing/2014/main" id="{7605A495-9849-4842-B5BF-917E6CEB6211}"/>
                  </a:ext>
                </a:extLst>
              </p:cNvPr>
              <p:cNvSpPr/>
              <p:nvPr userDrawn="1"/>
            </p:nvSpPr>
            <p:spPr>
              <a:xfrm rot="16200000">
                <a:off x="1965333" y="4319169"/>
                <a:ext cx="97417" cy="528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E5AB82A-1BDE-4FCF-AD0D-C193EDE71977}"/>
                  </a:ext>
                </a:extLst>
              </p:cNvPr>
              <p:cNvSpPr/>
              <p:nvPr userDrawn="1"/>
            </p:nvSpPr>
            <p:spPr>
              <a:xfrm rot="16200000">
                <a:off x="1965333" y="5829476"/>
                <a:ext cx="97417" cy="528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005F154-899C-4E2B-ACEF-04BC7C56915D}"/>
                  </a:ext>
                </a:extLst>
              </p:cNvPr>
              <p:cNvSpPr/>
              <p:nvPr userDrawn="1"/>
            </p:nvSpPr>
            <p:spPr>
              <a:xfrm>
                <a:off x="1749605" y="4534901"/>
                <a:ext cx="97417" cy="160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userDrawn="1"/>
          </p:nvGrpSpPr>
          <p:grpSpPr>
            <a:xfrm>
              <a:off x="10388358" y="4534900"/>
              <a:ext cx="528879" cy="1607725"/>
              <a:chOff x="10388358" y="4534900"/>
              <a:chExt cx="528879" cy="1607725"/>
            </a:xfrm>
          </p:grpSpPr>
          <p:sp>
            <p:nvSpPr>
              <p:cNvPr id="15" name="Rectangle 14">
                <a:extLst>
                  <a:ext uri="{FF2B5EF4-FFF2-40B4-BE49-F238E27FC236}">
                    <a16:creationId xmlns:a16="http://schemas.microsoft.com/office/drawing/2014/main" id="{DFF270F1-8E7C-4BD4-89B4-118D9FFDE75E}"/>
                  </a:ext>
                </a:extLst>
              </p:cNvPr>
              <p:cNvSpPr/>
              <p:nvPr userDrawn="1"/>
            </p:nvSpPr>
            <p:spPr>
              <a:xfrm rot="16200000" flipH="1" flipV="1">
                <a:off x="10604089" y="5829477"/>
                <a:ext cx="97417" cy="528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4496A14-E5E2-47D3-9BFE-728E1D749CC2}"/>
                  </a:ext>
                </a:extLst>
              </p:cNvPr>
              <p:cNvSpPr/>
              <p:nvPr userDrawn="1"/>
            </p:nvSpPr>
            <p:spPr>
              <a:xfrm rot="16200000" flipH="1" flipV="1">
                <a:off x="10604089" y="4319169"/>
                <a:ext cx="97417" cy="528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2BF52F8-BF25-4817-BB67-4E9B25BD8050}"/>
                  </a:ext>
                </a:extLst>
              </p:cNvPr>
              <p:cNvSpPr/>
              <p:nvPr userDrawn="1"/>
            </p:nvSpPr>
            <p:spPr>
              <a:xfrm flipH="1" flipV="1">
                <a:off x="10819819" y="4534902"/>
                <a:ext cx="97417" cy="1607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7" name="Title 1">
            <a:extLst>
              <a:ext uri="{FF2B5EF4-FFF2-40B4-BE49-F238E27FC236}">
                <a16:creationId xmlns:a16="http://schemas.microsoft.com/office/drawing/2014/main" id="{0F259EA8-BFDF-4C4F-AE11-830646280D37}"/>
              </a:ext>
            </a:extLst>
          </p:cNvPr>
          <p:cNvSpPr>
            <a:spLocks noGrp="1"/>
          </p:cNvSpPr>
          <p:nvPr>
            <p:ph type="title"/>
          </p:nvPr>
        </p:nvSpPr>
        <p:spPr>
          <a:xfrm>
            <a:off x="1800930" y="609601"/>
            <a:ext cx="8590140" cy="1209674"/>
          </a:xfrm>
        </p:spPr>
        <p:txBody>
          <a:bodyPr/>
          <a:lstStyle>
            <a:lvl1pPr>
              <a:defRPr>
                <a:solidFill>
                  <a:schemeClr val="bg1"/>
                </a:solidFill>
              </a:defRPr>
            </a:lvl1p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5641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ement 0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98A610-FAAA-4EBA-AADD-90985C93A049}"/>
              </a:ext>
            </a:extLst>
          </p:cNvPr>
          <p:cNvSpPr/>
          <p:nvPr userDrawn="1"/>
        </p:nvSpPr>
        <p:spPr>
          <a:xfrm>
            <a:off x="0" y="-1"/>
            <a:ext cx="12191999" cy="6858001"/>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4" name="Slide Number Placeholder 3">
            <a:extLst>
              <a:ext uri="{FF2B5EF4-FFF2-40B4-BE49-F238E27FC236}">
                <a16:creationId xmlns:a16="http://schemas.microsoft.com/office/drawing/2014/main" id="{6048C64B-272C-4823-A923-F5A86C375378}"/>
              </a:ext>
            </a:extLst>
          </p:cNvPr>
          <p:cNvSpPr>
            <a:spLocks noGrp="1"/>
          </p:cNvSpPr>
          <p:nvPr>
            <p:ph type="sldNum" sz="quarter" idx="11"/>
          </p:nvPr>
        </p:nvSpPr>
        <p:spPr>
          <a:xfrm>
            <a:off x="11601450" y="6329829"/>
            <a:ext cx="249236" cy="235921"/>
          </a:xfrm>
        </p:spPr>
        <p:txBody>
          <a:bodyPr/>
          <a:lstStyle>
            <a:lvl1pPr>
              <a:defRPr>
                <a:solidFill>
                  <a:schemeClr val="bg1"/>
                </a:solidFill>
              </a:defRPr>
            </a:lvl1pPr>
          </a:lstStyle>
          <a:p>
            <a:fld id="{6B4153A7-9236-4C19-98E6-7D4F5F676B2B}" type="slidenum">
              <a:rPr lang="en-GB" smtClean="0"/>
              <a:pPr/>
              <a:t>‹#›</a:t>
            </a:fld>
            <a:endParaRPr lang="en-GB"/>
          </a:p>
        </p:txBody>
      </p:sp>
      <p:sp>
        <p:nvSpPr>
          <p:cNvPr id="8" name="Footer Placeholder 5">
            <a:extLst>
              <a:ext uri="{FF2B5EF4-FFF2-40B4-BE49-F238E27FC236}">
                <a16:creationId xmlns:a16="http://schemas.microsoft.com/office/drawing/2014/main" id="{84D92565-C419-49A3-AB29-881D5338EBAB}"/>
              </a:ext>
            </a:extLst>
          </p:cNvPr>
          <p:cNvSpPr>
            <a:spLocks noGrp="1"/>
          </p:cNvSpPr>
          <p:nvPr>
            <p:ph type="ftr" sz="quarter" idx="12"/>
          </p:nvPr>
        </p:nvSpPr>
        <p:spPr>
          <a:xfrm>
            <a:off x="334963" y="6329829"/>
            <a:ext cx="11266486" cy="235921"/>
          </a:xfrm>
        </p:spPr>
        <p:txBody>
          <a:bodyPr/>
          <a:lstStyle>
            <a:lvl1pPr>
              <a:defRPr>
                <a:solidFill>
                  <a:schemeClr val="bg1"/>
                </a:solidFill>
              </a:defRPr>
            </a:lvl1pPr>
          </a:lstStyle>
          <a:p>
            <a:endParaRPr lang="en-GB"/>
          </a:p>
        </p:txBody>
      </p:sp>
      <p:grpSp>
        <p:nvGrpSpPr>
          <p:cNvPr id="30" name="Group 29"/>
          <p:cNvGrpSpPr/>
          <p:nvPr userDrawn="1"/>
        </p:nvGrpSpPr>
        <p:grpSpPr>
          <a:xfrm>
            <a:off x="2787827" y="1303351"/>
            <a:ext cx="6616346" cy="4251299"/>
            <a:chOff x="2217319" y="1263675"/>
            <a:chExt cx="6616346" cy="4251299"/>
          </a:xfrm>
        </p:grpSpPr>
        <p:grpSp>
          <p:nvGrpSpPr>
            <p:cNvPr id="3" name="Group 2"/>
            <p:cNvGrpSpPr/>
            <p:nvPr userDrawn="1"/>
          </p:nvGrpSpPr>
          <p:grpSpPr>
            <a:xfrm>
              <a:off x="2217319" y="1263675"/>
              <a:ext cx="707195" cy="4251298"/>
              <a:chOff x="2217319" y="1263675"/>
              <a:chExt cx="707195" cy="4251298"/>
            </a:xfrm>
          </p:grpSpPr>
          <p:sp>
            <p:nvSpPr>
              <p:cNvPr id="18" name="Rectangle 17">
                <a:extLst>
                  <a:ext uri="{FF2B5EF4-FFF2-40B4-BE49-F238E27FC236}">
                    <a16:creationId xmlns:a16="http://schemas.microsoft.com/office/drawing/2014/main" id="{7605A495-9849-4842-B5BF-917E6CEB6211}"/>
                  </a:ext>
                </a:extLst>
              </p:cNvPr>
              <p:cNvSpPr/>
              <p:nvPr userDrawn="1"/>
            </p:nvSpPr>
            <p:spPr>
              <a:xfrm rot="16200000">
                <a:off x="2505785" y="975209"/>
                <a:ext cx="130262" cy="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E5AB82A-1BDE-4FCF-AD0D-C193EDE71977}"/>
                  </a:ext>
                </a:extLst>
              </p:cNvPr>
              <p:cNvSpPr/>
              <p:nvPr userDrawn="1"/>
            </p:nvSpPr>
            <p:spPr>
              <a:xfrm rot="16200000">
                <a:off x="2505786" y="5096245"/>
                <a:ext cx="130262" cy="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005F154-899C-4E2B-ACEF-04BC7C56915D}"/>
                  </a:ext>
                </a:extLst>
              </p:cNvPr>
              <p:cNvSpPr/>
              <p:nvPr userDrawn="1"/>
            </p:nvSpPr>
            <p:spPr>
              <a:xfrm>
                <a:off x="2217323" y="1263676"/>
                <a:ext cx="130262" cy="425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userDrawn="1"/>
          </p:nvGrpSpPr>
          <p:grpSpPr>
            <a:xfrm>
              <a:off x="8126469" y="1263675"/>
              <a:ext cx="707196" cy="4251299"/>
              <a:chOff x="8126469" y="1263675"/>
              <a:chExt cx="707196" cy="4251299"/>
            </a:xfrm>
          </p:grpSpPr>
          <p:sp>
            <p:nvSpPr>
              <p:cNvPr id="14" name="Rectangle 13">
                <a:extLst>
                  <a:ext uri="{FF2B5EF4-FFF2-40B4-BE49-F238E27FC236}">
                    <a16:creationId xmlns:a16="http://schemas.microsoft.com/office/drawing/2014/main" id="{DFF270F1-8E7C-4BD4-89B4-118D9FFDE75E}"/>
                  </a:ext>
                </a:extLst>
              </p:cNvPr>
              <p:cNvSpPr/>
              <p:nvPr userDrawn="1"/>
            </p:nvSpPr>
            <p:spPr>
              <a:xfrm rot="16200000" flipH="1" flipV="1">
                <a:off x="8414936" y="5096245"/>
                <a:ext cx="130262" cy="70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4496A14-E5E2-47D3-9BFE-728E1D749CC2}"/>
                  </a:ext>
                </a:extLst>
              </p:cNvPr>
              <p:cNvSpPr/>
              <p:nvPr userDrawn="1"/>
            </p:nvSpPr>
            <p:spPr>
              <a:xfrm rot="16200000" flipH="1" flipV="1">
                <a:off x="8414936" y="975208"/>
                <a:ext cx="130262" cy="70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2BF52F8-BF25-4817-BB67-4E9B25BD8050}"/>
                  </a:ext>
                </a:extLst>
              </p:cNvPr>
              <p:cNvSpPr/>
              <p:nvPr userDrawn="1"/>
            </p:nvSpPr>
            <p:spPr>
              <a:xfrm flipH="1" flipV="1">
                <a:off x="8703402" y="1263679"/>
                <a:ext cx="130262" cy="4251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2" name="Title 1">
            <a:extLst>
              <a:ext uri="{FF2B5EF4-FFF2-40B4-BE49-F238E27FC236}">
                <a16:creationId xmlns:a16="http://schemas.microsoft.com/office/drawing/2014/main" id="{0F259EA8-BFDF-4C4F-AE11-830646280D37}"/>
              </a:ext>
            </a:extLst>
          </p:cNvPr>
          <p:cNvSpPr>
            <a:spLocks noGrp="1"/>
          </p:cNvSpPr>
          <p:nvPr>
            <p:ph type="title"/>
          </p:nvPr>
        </p:nvSpPr>
        <p:spPr>
          <a:xfrm>
            <a:off x="3209925" y="1563676"/>
            <a:ext cx="5772150" cy="3730649"/>
          </a:xfrm>
        </p:spPr>
        <p:txBody>
          <a:bodyPr/>
          <a:lstStyle>
            <a:lvl1pPr>
              <a:defRPr sz="4400">
                <a:solidFill>
                  <a:schemeClr val="bg1"/>
                </a:solidFill>
              </a:defRPr>
            </a:lvl1p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11697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ayout 01">
    <p:spTree>
      <p:nvGrpSpPr>
        <p:cNvPr id="1" name=""/>
        <p:cNvGrpSpPr/>
        <p:nvPr/>
      </p:nvGrpSpPr>
      <p:grpSpPr>
        <a:xfrm>
          <a:off x="0" y="0"/>
          <a:ext cx="0" cy="0"/>
          <a:chOff x="0" y="0"/>
          <a:chExt cx="0" cy="0"/>
        </a:xfrm>
      </p:grpSpPr>
      <p:sp>
        <p:nvSpPr>
          <p:cNvPr id="14" name="Rectangle 13"/>
          <p:cNvSpPr/>
          <p:nvPr userDrawn="1"/>
        </p:nvSpPr>
        <p:spPr>
          <a:xfrm>
            <a:off x="0" y="-1"/>
            <a:ext cx="12192000" cy="1476375"/>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2" name="Rectangle 11"/>
          <p:cNvSpPr/>
          <p:nvPr userDrawn="1"/>
        </p:nvSpPr>
        <p:spPr>
          <a:xfrm>
            <a:off x="0" y="1476375"/>
            <a:ext cx="12191999" cy="538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3B0F1B9-F018-48B0-9AA0-1106AD0896F4}"/>
              </a:ext>
            </a:extLst>
          </p:cNvPr>
          <p:cNvSpPr>
            <a:spLocks noGrp="1"/>
          </p:cNvSpPr>
          <p:nvPr>
            <p:ph type="sldNum" sz="quarter" idx="12"/>
          </p:nvPr>
        </p:nvSpPr>
        <p:spPr>
          <a:xfrm>
            <a:off x="11601450" y="6329829"/>
            <a:ext cx="249236" cy="235921"/>
          </a:xfrm>
        </p:spPr>
        <p:txBody>
          <a:bodyPr/>
          <a:lstStyle/>
          <a:p>
            <a:fld id="{6B4153A7-9236-4C19-98E6-7D4F5F676B2B}" type="slidenum">
              <a:rPr lang="en-GB" smtClean="0"/>
              <a:t>‹#›</a:t>
            </a:fld>
            <a:endParaRPr lang="en-GB"/>
          </a:p>
        </p:txBody>
      </p:sp>
      <p:sp>
        <p:nvSpPr>
          <p:cNvPr id="26" name="Title 1">
            <a:extLst>
              <a:ext uri="{FF2B5EF4-FFF2-40B4-BE49-F238E27FC236}">
                <a16:creationId xmlns:a16="http://schemas.microsoft.com/office/drawing/2014/main" id="{59F6CF09-4202-4FBC-A197-8CF37AB7FEE4}"/>
              </a:ext>
            </a:extLst>
          </p:cNvPr>
          <p:cNvSpPr>
            <a:spLocks noGrp="1"/>
          </p:cNvSpPr>
          <p:nvPr>
            <p:ph type="title"/>
          </p:nvPr>
        </p:nvSpPr>
        <p:spPr>
          <a:xfrm>
            <a:off x="6705600" y="188913"/>
            <a:ext cx="5138739" cy="1287462"/>
          </a:xfrm>
        </p:spPr>
        <p:txBody>
          <a:bodyPr/>
          <a:lstStyle>
            <a:lvl1pPr>
              <a:defRPr>
                <a:solidFill>
                  <a:schemeClr val="bg1"/>
                </a:solidFill>
              </a:defRPr>
            </a:lvl1pPr>
          </a:lstStyle>
          <a:p>
            <a:r>
              <a:rPr lang="en-US"/>
              <a:t>Click to edit Master title style</a:t>
            </a:r>
            <a:endParaRPr lang="en-GB"/>
          </a:p>
        </p:txBody>
      </p:sp>
      <p:sp>
        <p:nvSpPr>
          <p:cNvPr id="27" name="Content Placeholder 2">
            <a:extLst>
              <a:ext uri="{FF2B5EF4-FFF2-40B4-BE49-F238E27FC236}">
                <a16:creationId xmlns:a16="http://schemas.microsoft.com/office/drawing/2014/main" id="{CEC2BA41-4FAD-4D8B-892F-F73F4325777A}"/>
              </a:ext>
            </a:extLst>
          </p:cNvPr>
          <p:cNvSpPr>
            <a:spLocks noGrp="1"/>
          </p:cNvSpPr>
          <p:nvPr>
            <p:ph idx="1"/>
          </p:nvPr>
        </p:nvSpPr>
        <p:spPr>
          <a:xfrm>
            <a:off x="6705600" y="1765300"/>
            <a:ext cx="5138738" cy="444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4">
            <a:extLst>
              <a:ext uri="{FF2B5EF4-FFF2-40B4-BE49-F238E27FC236}">
                <a16:creationId xmlns:a16="http://schemas.microsoft.com/office/drawing/2014/main" id="{CD1A3C1A-F0A5-4ECF-BF5A-FAABE4E53B63}"/>
              </a:ext>
            </a:extLst>
          </p:cNvPr>
          <p:cNvSpPr>
            <a:spLocks noGrp="1"/>
          </p:cNvSpPr>
          <p:nvPr>
            <p:ph type="pic" sz="quarter" idx="15"/>
          </p:nvPr>
        </p:nvSpPr>
        <p:spPr>
          <a:xfrm>
            <a:off x="190500" y="188913"/>
            <a:ext cx="6192837" cy="6478587"/>
          </a:xfrm>
          <a:prstGeom prst="rect">
            <a:avLst/>
          </a:prstGeom>
          <a:solidFill>
            <a:schemeClr val="bg1"/>
          </a:solidFill>
        </p:spPr>
        <p:txBody>
          <a:bodyPr>
            <a:normAutofit/>
          </a:bodyPr>
          <a:lstStyle>
            <a:lvl1pPr>
              <a:defRPr sz="1200"/>
            </a:lvl1pPr>
          </a:lstStyle>
          <a:p>
            <a:endParaRPr lang="en-GB"/>
          </a:p>
        </p:txBody>
      </p:sp>
      <p:sp>
        <p:nvSpPr>
          <p:cNvPr id="18" name="Freeform 17"/>
          <p:cNvSpPr/>
          <p:nvPr userDrawn="1"/>
        </p:nvSpPr>
        <p:spPr>
          <a:xfrm>
            <a:off x="0" y="5868000"/>
            <a:ext cx="12192000" cy="990000"/>
          </a:xfrm>
          <a:custGeom>
            <a:avLst/>
            <a:gdLst>
              <a:gd name="connsiteX0" fmla="*/ 0 w 12192000"/>
              <a:gd name="connsiteY0" fmla="*/ 0 h 990000"/>
              <a:gd name="connsiteX1" fmla="*/ 190500 w 12192000"/>
              <a:gd name="connsiteY1" fmla="*/ 0 h 990000"/>
              <a:gd name="connsiteX2" fmla="*/ 190500 w 12192000"/>
              <a:gd name="connsiteY2" fmla="*/ 801088 h 990000"/>
              <a:gd name="connsiteX3" fmla="*/ 12011025 w 12192000"/>
              <a:gd name="connsiteY3" fmla="*/ 801088 h 990000"/>
              <a:gd name="connsiteX4" fmla="*/ 12011025 w 12192000"/>
              <a:gd name="connsiteY4" fmla="*/ 0 h 990000"/>
              <a:gd name="connsiteX5" fmla="*/ 12192000 w 12192000"/>
              <a:gd name="connsiteY5" fmla="*/ 0 h 990000"/>
              <a:gd name="connsiteX6" fmla="*/ 12192000 w 12192000"/>
              <a:gd name="connsiteY6" fmla="*/ 990000 h 990000"/>
              <a:gd name="connsiteX7" fmla="*/ 0 w 12192000"/>
              <a:gd name="connsiteY7" fmla="*/ 99000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90000">
                <a:moveTo>
                  <a:pt x="0" y="0"/>
                </a:moveTo>
                <a:lnTo>
                  <a:pt x="190500" y="0"/>
                </a:lnTo>
                <a:lnTo>
                  <a:pt x="190500" y="801088"/>
                </a:lnTo>
                <a:lnTo>
                  <a:pt x="12011025" y="801088"/>
                </a:lnTo>
                <a:lnTo>
                  <a:pt x="12011025" y="0"/>
                </a:lnTo>
                <a:lnTo>
                  <a:pt x="12192000" y="0"/>
                </a:lnTo>
                <a:lnTo>
                  <a:pt x="12192000" y="990000"/>
                </a:lnTo>
                <a:lnTo>
                  <a:pt x="0" y="990000"/>
                </a:lnTo>
                <a:close/>
              </a:path>
            </a:pathLst>
          </a:cu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9" name="Footer Placeholder 5">
            <a:extLst>
              <a:ext uri="{FF2B5EF4-FFF2-40B4-BE49-F238E27FC236}">
                <a16:creationId xmlns:a16="http://schemas.microsoft.com/office/drawing/2014/main" id="{84D92565-C419-49A3-AB29-881D5338EBAB}"/>
              </a:ext>
            </a:extLst>
          </p:cNvPr>
          <p:cNvSpPr>
            <a:spLocks noGrp="1"/>
          </p:cNvSpPr>
          <p:nvPr>
            <p:ph type="ftr" sz="quarter" idx="14"/>
          </p:nvPr>
        </p:nvSpPr>
        <p:spPr>
          <a:xfrm>
            <a:off x="6705601" y="6329829"/>
            <a:ext cx="4895848" cy="235921"/>
          </a:xfrm>
        </p:spPr>
        <p:txBody>
          <a:bodyPr/>
          <a:lstStyle>
            <a:lvl1pPr>
              <a:defRPr>
                <a:solidFill>
                  <a:schemeClr val="tx1"/>
                </a:solidFill>
              </a:defRPr>
            </a:lvl1pPr>
          </a:lstStyle>
          <a:p>
            <a:endParaRPr lang="en-GB"/>
          </a:p>
        </p:txBody>
      </p:sp>
    </p:spTree>
    <p:custDataLst>
      <p:tags r:id="rId1"/>
    </p:custDataLst>
    <p:extLst>
      <p:ext uri="{BB962C8B-B14F-4D97-AF65-F5344CB8AC3E}">
        <p14:creationId xmlns:p14="http://schemas.microsoft.com/office/powerpoint/2010/main" val="11772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ayout 02">
    <p:spTree>
      <p:nvGrpSpPr>
        <p:cNvPr id="1" name=""/>
        <p:cNvGrpSpPr/>
        <p:nvPr/>
      </p:nvGrpSpPr>
      <p:grpSpPr>
        <a:xfrm>
          <a:off x="0" y="0"/>
          <a:ext cx="0" cy="0"/>
          <a:chOff x="0" y="0"/>
          <a:chExt cx="0" cy="0"/>
        </a:xfrm>
      </p:grpSpPr>
      <p:sp>
        <p:nvSpPr>
          <p:cNvPr id="19" name="Rectangle 18"/>
          <p:cNvSpPr/>
          <p:nvPr userDrawn="1"/>
        </p:nvSpPr>
        <p:spPr>
          <a:xfrm>
            <a:off x="0" y="0"/>
            <a:ext cx="12191999" cy="1476375"/>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4" name="Slide Number Placeholder 3">
            <a:extLst>
              <a:ext uri="{FF2B5EF4-FFF2-40B4-BE49-F238E27FC236}">
                <a16:creationId xmlns:a16="http://schemas.microsoft.com/office/drawing/2014/main" id="{6048C64B-272C-4823-A923-F5A86C375378}"/>
              </a:ext>
            </a:extLst>
          </p:cNvPr>
          <p:cNvSpPr>
            <a:spLocks noGrp="1"/>
          </p:cNvSpPr>
          <p:nvPr>
            <p:ph type="sldNum" sz="quarter" idx="11"/>
          </p:nvPr>
        </p:nvSpPr>
        <p:spPr>
          <a:xfrm>
            <a:off x="11601450" y="6329829"/>
            <a:ext cx="249236" cy="235921"/>
          </a:xfrm>
        </p:spPr>
        <p:txBody>
          <a:bodyPr/>
          <a:lstStyle/>
          <a:p>
            <a:fld id="{6B4153A7-9236-4C19-98E6-7D4F5F676B2B}" type="slidenum">
              <a:rPr lang="en-GB" smtClean="0"/>
              <a:pPr/>
              <a:t>‹#›</a:t>
            </a:fld>
            <a:endParaRPr lang="en-GB"/>
          </a:p>
        </p:txBody>
      </p:sp>
      <p:sp>
        <p:nvSpPr>
          <p:cNvPr id="12" name="Title 1">
            <a:extLst>
              <a:ext uri="{FF2B5EF4-FFF2-40B4-BE49-F238E27FC236}">
                <a16:creationId xmlns:a16="http://schemas.microsoft.com/office/drawing/2014/main" id="{59F6CF09-4202-4FBC-A197-8CF37AB7FEE4}"/>
              </a:ext>
            </a:extLst>
          </p:cNvPr>
          <p:cNvSpPr>
            <a:spLocks noGrp="1"/>
          </p:cNvSpPr>
          <p:nvPr>
            <p:ph type="title"/>
          </p:nvPr>
        </p:nvSpPr>
        <p:spPr>
          <a:xfrm>
            <a:off x="6705600" y="188913"/>
            <a:ext cx="5138739" cy="1287462"/>
          </a:xfrm>
        </p:spPr>
        <p:txBody>
          <a:bodyPr/>
          <a:lstStyle>
            <a:lvl1pPr>
              <a:defRPr>
                <a:solidFill>
                  <a:schemeClr val="bg1"/>
                </a:solidFill>
              </a:defRPr>
            </a:lvl1pPr>
          </a:lstStyle>
          <a:p>
            <a:r>
              <a:rPr lang="en-US"/>
              <a:t>Click to edit Master title style</a:t>
            </a:r>
            <a:endParaRPr lang="en-GB"/>
          </a:p>
        </p:txBody>
      </p:sp>
      <p:sp>
        <p:nvSpPr>
          <p:cNvPr id="13" name="Content Placeholder 2">
            <a:extLst>
              <a:ext uri="{FF2B5EF4-FFF2-40B4-BE49-F238E27FC236}">
                <a16:creationId xmlns:a16="http://schemas.microsoft.com/office/drawing/2014/main" id="{CEC2BA41-4FAD-4D8B-892F-F73F4325777A}"/>
              </a:ext>
            </a:extLst>
          </p:cNvPr>
          <p:cNvSpPr>
            <a:spLocks noGrp="1"/>
          </p:cNvSpPr>
          <p:nvPr>
            <p:ph idx="1"/>
          </p:nvPr>
        </p:nvSpPr>
        <p:spPr>
          <a:xfrm>
            <a:off x="6705600" y="1765300"/>
            <a:ext cx="5138738" cy="444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4">
            <a:extLst>
              <a:ext uri="{FF2B5EF4-FFF2-40B4-BE49-F238E27FC236}">
                <a16:creationId xmlns:a16="http://schemas.microsoft.com/office/drawing/2014/main" id="{CD1A3C1A-F0A5-4ECF-BF5A-FAABE4E53B63}"/>
              </a:ext>
            </a:extLst>
          </p:cNvPr>
          <p:cNvSpPr>
            <a:spLocks noGrp="1"/>
          </p:cNvSpPr>
          <p:nvPr>
            <p:ph type="pic" sz="quarter" idx="15"/>
          </p:nvPr>
        </p:nvSpPr>
        <p:spPr>
          <a:xfrm>
            <a:off x="190500" y="188913"/>
            <a:ext cx="6192837" cy="6478587"/>
          </a:xfrm>
          <a:prstGeom prst="rect">
            <a:avLst/>
          </a:prstGeom>
          <a:solidFill>
            <a:schemeClr val="bg1"/>
          </a:solidFill>
        </p:spPr>
        <p:txBody>
          <a:bodyPr>
            <a:normAutofit/>
          </a:bodyPr>
          <a:lstStyle>
            <a:lvl1pPr>
              <a:defRPr sz="1200"/>
            </a:lvl1pPr>
          </a:lstStyle>
          <a:p>
            <a:endParaRPr lang="en-GB"/>
          </a:p>
        </p:txBody>
      </p:sp>
      <p:sp>
        <p:nvSpPr>
          <p:cNvPr id="15" name="Footer Placeholder 5">
            <a:extLst>
              <a:ext uri="{FF2B5EF4-FFF2-40B4-BE49-F238E27FC236}">
                <a16:creationId xmlns:a16="http://schemas.microsoft.com/office/drawing/2014/main" id="{84D92565-C419-49A3-AB29-881D5338EBAB}"/>
              </a:ext>
            </a:extLst>
          </p:cNvPr>
          <p:cNvSpPr>
            <a:spLocks noGrp="1"/>
          </p:cNvSpPr>
          <p:nvPr>
            <p:ph type="ftr" sz="quarter" idx="14"/>
          </p:nvPr>
        </p:nvSpPr>
        <p:spPr>
          <a:xfrm>
            <a:off x="6705601" y="6329829"/>
            <a:ext cx="4895848" cy="235921"/>
          </a:xfrm>
        </p:spPr>
        <p:txBody>
          <a:bodyPr/>
          <a:lstStyle>
            <a:lvl1pPr>
              <a:defRPr>
                <a:solidFill>
                  <a:schemeClr val="tx1"/>
                </a:solidFill>
              </a:defRPr>
            </a:lvl1pPr>
          </a:lstStyle>
          <a:p>
            <a:endParaRPr lang="en-GB"/>
          </a:p>
        </p:txBody>
      </p:sp>
    </p:spTree>
    <p:custDataLst>
      <p:tags r:id="rId1"/>
    </p:custDataLst>
    <p:extLst>
      <p:ext uri="{BB962C8B-B14F-4D97-AF65-F5344CB8AC3E}">
        <p14:creationId xmlns:p14="http://schemas.microsoft.com/office/powerpoint/2010/main" val="351967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 Closing Slide (2)">
    <p:bg>
      <p:bgPr>
        <a:gradFill flip="none" rotWithShape="1">
          <a:gsLst>
            <a:gs pos="40000">
              <a:schemeClr val="accent1"/>
            </a:gs>
            <a:gs pos="100000">
              <a:schemeClr val="accent3"/>
            </a:gs>
          </a:gsLst>
          <a:lin ang="189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67075" y="1841761"/>
            <a:ext cx="5657850" cy="1462968"/>
          </a:xfrm>
          <a:prstGeom prst="rect">
            <a:avLst/>
          </a:prstGeom>
        </p:spPr>
      </p:pic>
      <p:grpSp>
        <p:nvGrpSpPr>
          <p:cNvPr id="24" name="Group 23"/>
          <p:cNvGrpSpPr/>
          <p:nvPr userDrawn="1"/>
        </p:nvGrpSpPr>
        <p:grpSpPr>
          <a:xfrm>
            <a:off x="2100150" y="804863"/>
            <a:ext cx="7991700" cy="5248275"/>
            <a:chOff x="2114550" y="857250"/>
            <a:chExt cx="7991700" cy="5248275"/>
          </a:xfrm>
        </p:grpSpPr>
        <p:grpSp>
          <p:nvGrpSpPr>
            <p:cNvPr id="19" name="Group 18"/>
            <p:cNvGrpSpPr/>
            <p:nvPr userDrawn="1"/>
          </p:nvGrpSpPr>
          <p:grpSpPr>
            <a:xfrm>
              <a:off x="2114550" y="857250"/>
              <a:ext cx="7991700" cy="800100"/>
              <a:chOff x="2114550" y="857250"/>
              <a:chExt cx="7991700" cy="800100"/>
            </a:xfrm>
          </p:grpSpPr>
          <p:sp>
            <p:nvSpPr>
              <p:cNvPr id="9" name="Rectangle 8"/>
              <p:cNvSpPr/>
              <p:nvPr userDrawn="1"/>
            </p:nvSpPr>
            <p:spPr>
              <a:xfrm>
                <a:off x="2114550" y="857250"/>
                <a:ext cx="126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980250" y="857250"/>
                <a:ext cx="126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2114550" y="857250"/>
                <a:ext cx="7962900" cy="1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flipV="1">
              <a:off x="2114550" y="5305425"/>
              <a:ext cx="7991700" cy="800100"/>
              <a:chOff x="2114550" y="857250"/>
              <a:chExt cx="7991700" cy="800100"/>
            </a:xfrm>
          </p:grpSpPr>
          <p:sp>
            <p:nvSpPr>
              <p:cNvPr id="26" name="Rectangle 25"/>
              <p:cNvSpPr/>
              <p:nvPr userDrawn="1"/>
            </p:nvSpPr>
            <p:spPr>
              <a:xfrm>
                <a:off x="2114550" y="857250"/>
                <a:ext cx="126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980250" y="857250"/>
                <a:ext cx="126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114550" y="857250"/>
                <a:ext cx="7962900" cy="1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49869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Layout 03">
    <p:spTree>
      <p:nvGrpSpPr>
        <p:cNvPr id="1" name=""/>
        <p:cNvGrpSpPr/>
        <p:nvPr/>
      </p:nvGrpSpPr>
      <p:grpSpPr>
        <a:xfrm>
          <a:off x="0" y="0"/>
          <a:ext cx="0" cy="0"/>
          <a:chOff x="0" y="0"/>
          <a:chExt cx="0" cy="0"/>
        </a:xfrm>
      </p:grpSpPr>
      <p:sp>
        <p:nvSpPr>
          <p:cNvPr id="17" name="Rectangle 16"/>
          <p:cNvSpPr/>
          <p:nvPr userDrawn="1"/>
        </p:nvSpPr>
        <p:spPr>
          <a:xfrm>
            <a:off x="990000" y="0"/>
            <a:ext cx="5393337" cy="6858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8" name="Rectangle 17"/>
          <p:cNvSpPr/>
          <p:nvPr userDrawn="1"/>
        </p:nvSpPr>
        <p:spPr>
          <a:xfrm>
            <a:off x="0" y="-1"/>
            <a:ext cx="990000" cy="6858001"/>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048C64B-272C-4823-A923-F5A86C375378}"/>
              </a:ext>
            </a:extLst>
          </p:cNvPr>
          <p:cNvSpPr>
            <a:spLocks noGrp="1"/>
          </p:cNvSpPr>
          <p:nvPr>
            <p:ph type="sldNum" sz="quarter" idx="11"/>
          </p:nvPr>
        </p:nvSpPr>
        <p:spPr/>
        <p:txBody>
          <a:bodyPr/>
          <a:lstStyle/>
          <a:p>
            <a:fld id="{6B4153A7-9236-4C19-98E6-7D4F5F676B2B}" type="slidenum">
              <a:rPr lang="en-GB" smtClean="0"/>
              <a:pPr/>
              <a:t>‹#›</a:t>
            </a:fld>
            <a:endParaRPr lang="en-GB"/>
          </a:p>
        </p:txBody>
      </p:sp>
      <p:sp>
        <p:nvSpPr>
          <p:cNvPr id="12" name="Footer Placeholder 5">
            <a:extLst>
              <a:ext uri="{FF2B5EF4-FFF2-40B4-BE49-F238E27FC236}">
                <a16:creationId xmlns:a16="http://schemas.microsoft.com/office/drawing/2014/main" id="{84D92565-C419-49A3-AB29-881D5338EBAB}"/>
              </a:ext>
            </a:extLst>
          </p:cNvPr>
          <p:cNvSpPr>
            <a:spLocks noGrp="1"/>
          </p:cNvSpPr>
          <p:nvPr>
            <p:ph type="ftr" sz="quarter" idx="14"/>
          </p:nvPr>
        </p:nvSpPr>
        <p:spPr>
          <a:xfrm>
            <a:off x="6705601" y="6329829"/>
            <a:ext cx="4895848" cy="235921"/>
          </a:xfrm>
        </p:spPr>
        <p:txBody>
          <a:bodyPr/>
          <a:lstStyle>
            <a:lvl1pPr>
              <a:defRPr>
                <a:solidFill>
                  <a:schemeClr val="tx1"/>
                </a:solidFill>
              </a:defRPr>
            </a:lvl1pPr>
          </a:lstStyle>
          <a:p>
            <a:endParaRPr lang="en-GB"/>
          </a:p>
        </p:txBody>
      </p:sp>
      <p:sp>
        <p:nvSpPr>
          <p:cNvPr id="13" name="Title 1">
            <a:extLst>
              <a:ext uri="{FF2B5EF4-FFF2-40B4-BE49-F238E27FC236}">
                <a16:creationId xmlns:a16="http://schemas.microsoft.com/office/drawing/2014/main" id="{59F6CF09-4202-4FBC-A197-8CF37AB7FEE4}"/>
              </a:ext>
            </a:extLst>
          </p:cNvPr>
          <p:cNvSpPr>
            <a:spLocks noGrp="1"/>
          </p:cNvSpPr>
          <p:nvPr>
            <p:ph type="title"/>
          </p:nvPr>
        </p:nvSpPr>
        <p:spPr>
          <a:xfrm>
            <a:off x="6705600" y="188913"/>
            <a:ext cx="5138739" cy="1287462"/>
          </a:xfrm>
        </p:spPr>
        <p:txBody>
          <a:bodyPr/>
          <a:lstStyle>
            <a:lvl1pPr>
              <a:defRPr>
                <a:solidFill>
                  <a:schemeClr val="tx1"/>
                </a:solidFill>
              </a:defRPr>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EC2BA41-4FAD-4D8B-892F-F73F4325777A}"/>
              </a:ext>
            </a:extLst>
          </p:cNvPr>
          <p:cNvSpPr>
            <a:spLocks noGrp="1"/>
          </p:cNvSpPr>
          <p:nvPr>
            <p:ph idx="1"/>
          </p:nvPr>
        </p:nvSpPr>
        <p:spPr>
          <a:xfrm>
            <a:off x="6705600" y="1765300"/>
            <a:ext cx="5138738" cy="444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4">
            <a:extLst>
              <a:ext uri="{FF2B5EF4-FFF2-40B4-BE49-F238E27FC236}">
                <a16:creationId xmlns:a16="http://schemas.microsoft.com/office/drawing/2014/main" id="{CD1A3C1A-F0A5-4ECF-BF5A-FAABE4E53B63}"/>
              </a:ext>
            </a:extLst>
          </p:cNvPr>
          <p:cNvSpPr>
            <a:spLocks noGrp="1"/>
          </p:cNvSpPr>
          <p:nvPr>
            <p:ph type="pic" sz="quarter" idx="15"/>
          </p:nvPr>
        </p:nvSpPr>
        <p:spPr>
          <a:xfrm>
            <a:off x="190501" y="188913"/>
            <a:ext cx="6007100" cy="6478587"/>
          </a:xfrm>
          <a:prstGeom prst="rect">
            <a:avLst/>
          </a:prstGeom>
          <a:solidFill>
            <a:schemeClr val="bg1"/>
          </a:solidFill>
        </p:spPr>
        <p:txBody>
          <a:bodyPr>
            <a:normAutofit/>
          </a:bodyPr>
          <a:lstStyle>
            <a:lvl1pPr>
              <a:defRPr sz="1200"/>
            </a:lvl1pPr>
          </a:lstStyle>
          <a:p>
            <a:endParaRPr lang="en-GB"/>
          </a:p>
        </p:txBody>
      </p:sp>
    </p:spTree>
    <p:custDataLst>
      <p:tags r:id="rId1"/>
    </p:custDataLst>
    <p:extLst>
      <p:ext uri="{BB962C8B-B14F-4D97-AF65-F5344CB8AC3E}">
        <p14:creationId xmlns:p14="http://schemas.microsoft.com/office/powerpoint/2010/main" val="301337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image 01">
    <p:spTree>
      <p:nvGrpSpPr>
        <p:cNvPr id="1" name=""/>
        <p:cNvGrpSpPr/>
        <p:nvPr/>
      </p:nvGrpSpPr>
      <p:grpSpPr>
        <a:xfrm>
          <a:off x="0" y="0"/>
          <a:ext cx="0" cy="0"/>
          <a:chOff x="0" y="0"/>
          <a:chExt cx="0" cy="0"/>
        </a:xfrm>
      </p:grpSpPr>
      <p:sp>
        <p:nvSpPr>
          <p:cNvPr id="13" name="Rectangle 12"/>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2" name="Rectangle 11"/>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0369B60A-5051-426A-ADF1-4A823A17CE4D}"/>
              </a:ext>
            </a:extLst>
          </p:cNvPr>
          <p:cNvSpPr>
            <a:spLocks noGrp="1"/>
          </p:cNvSpPr>
          <p:nvPr>
            <p:ph type="pic" sz="quarter" idx="14"/>
          </p:nvPr>
        </p:nvSpPr>
        <p:spPr>
          <a:xfrm flipH="1">
            <a:off x="192086" y="188913"/>
            <a:ext cx="11818938" cy="6480175"/>
          </a:xfrm>
          <a:custGeom>
            <a:avLst/>
            <a:gdLst>
              <a:gd name="connsiteX0" fmla="*/ 11818938 w 11818938"/>
              <a:gd name="connsiteY0" fmla="*/ 0 h 6480175"/>
              <a:gd name="connsiteX1" fmla="*/ 5762624 w 11818938"/>
              <a:gd name="connsiteY1" fmla="*/ 0 h 6480175"/>
              <a:gd name="connsiteX2" fmla="*/ 5762624 w 11818938"/>
              <a:gd name="connsiteY2" fmla="*/ 1741488 h 6480175"/>
              <a:gd name="connsiteX3" fmla="*/ 0 w 11818938"/>
              <a:gd name="connsiteY3" fmla="*/ 1741488 h 6480175"/>
              <a:gd name="connsiteX4" fmla="*/ 0 w 11818938"/>
              <a:gd name="connsiteY4" fmla="*/ 6480175 h 6480175"/>
              <a:gd name="connsiteX5" fmla="*/ 11818938 w 11818938"/>
              <a:gd name="connsiteY5" fmla="*/ 6480175 h 648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8938" h="6480175">
                <a:moveTo>
                  <a:pt x="11818938" y="0"/>
                </a:moveTo>
                <a:lnTo>
                  <a:pt x="5762624" y="0"/>
                </a:lnTo>
                <a:lnTo>
                  <a:pt x="5762624" y="1741488"/>
                </a:lnTo>
                <a:lnTo>
                  <a:pt x="0" y="1741488"/>
                </a:lnTo>
                <a:lnTo>
                  <a:pt x="0" y="6480175"/>
                </a:lnTo>
                <a:lnTo>
                  <a:pt x="11818938" y="6480175"/>
                </a:lnTo>
                <a:close/>
              </a:path>
            </a:pathLst>
          </a:custGeom>
        </p:spPr>
        <p:txBody>
          <a:bodyPr wrap="square">
            <a:noAutofit/>
          </a:bodyPr>
          <a:lstStyle>
            <a:lvl1pPr>
              <a:defRPr sz="1200"/>
            </a:lvl1pPr>
          </a:lstStyle>
          <a:p>
            <a:endParaRPr lang="en-GB"/>
          </a:p>
        </p:txBody>
      </p:sp>
      <p:sp>
        <p:nvSpPr>
          <p:cNvPr id="3" name="Footer Placeholder 2">
            <a:extLst>
              <a:ext uri="{FF2B5EF4-FFF2-40B4-BE49-F238E27FC236}">
                <a16:creationId xmlns:a16="http://schemas.microsoft.com/office/drawing/2014/main" id="{98E315D7-6A3E-4B32-B8C2-51B4C6AD62CF}"/>
              </a:ext>
            </a:extLst>
          </p:cNvPr>
          <p:cNvSpPr>
            <a:spLocks noGrp="1"/>
          </p:cNvSpPr>
          <p:nvPr>
            <p:ph type="ftr" sz="quarter" idx="10"/>
          </p:nvPr>
        </p:nvSpPr>
        <p:spPr/>
        <p:txBody>
          <a:bodyPr/>
          <a:lstStyle/>
          <a:p>
            <a:endParaRPr lang="en-GB"/>
          </a:p>
        </p:txBody>
      </p:sp>
      <p:sp>
        <p:nvSpPr>
          <p:cNvPr id="19" name="Rectangle 18"/>
          <p:cNvSpPr/>
          <p:nvPr userDrawn="1"/>
        </p:nvSpPr>
        <p:spPr>
          <a:xfrm>
            <a:off x="6248400" y="188913"/>
            <a:ext cx="5762624" cy="1741488"/>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45ADD21-1F47-4C80-8EE3-5978EEAA337E}"/>
              </a:ext>
            </a:extLst>
          </p:cNvPr>
          <p:cNvSpPr>
            <a:spLocks noGrp="1"/>
          </p:cNvSpPr>
          <p:nvPr>
            <p:ph type="sldNum" sz="quarter" idx="11"/>
          </p:nvPr>
        </p:nvSpPr>
        <p:spPr/>
        <p:txBody>
          <a:bodyPr/>
          <a:lstStyle/>
          <a:p>
            <a:fld id="{6B4153A7-9236-4C19-98E6-7D4F5F676B2B}" type="slidenum">
              <a:rPr lang="en-GB" smtClean="0"/>
              <a:pPr/>
              <a:t>‹#›</a:t>
            </a:fld>
            <a:endParaRPr lang="en-GB"/>
          </a:p>
        </p:txBody>
      </p:sp>
      <p:sp>
        <p:nvSpPr>
          <p:cNvPr id="16" name="Title 1">
            <a:extLst>
              <a:ext uri="{FF2B5EF4-FFF2-40B4-BE49-F238E27FC236}">
                <a16:creationId xmlns:a16="http://schemas.microsoft.com/office/drawing/2014/main" id="{0F259EA8-BFDF-4C4F-AE11-830646280D37}"/>
              </a:ext>
            </a:extLst>
          </p:cNvPr>
          <p:cNvSpPr>
            <a:spLocks noGrp="1"/>
          </p:cNvSpPr>
          <p:nvPr>
            <p:ph type="title"/>
          </p:nvPr>
        </p:nvSpPr>
        <p:spPr>
          <a:xfrm>
            <a:off x="6511924" y="415926"/>
            <a:ext cx="5235576" cy="1287462"/>
          </a:xfrm>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49484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width image 02">
    <p:spTree>
      <p:nvGrpSpPr>
        <p:cNvPr id="1" name=""/>
        <p:cNvGrpSpPr/>
        <p:nvPr/>
      </p:nvGrpSpPr>
      <p:grpSpPr>
        <a:xfrm>
          <a:off x="0" y="0"/>
          <a:ext cx="0" cy="0"/>
          <a:chOff x="0" y="0"/>
          <a:chExt cx="0" cy="0"/>
        </a:xfrm>
      </p:grpSpPr>
      <p:sp>
        <p:nvSpPr>
          <p:cNvPr id="11" name="Rectangle 10"/>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21" name="Rectangle 20"/>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p:cNvSpPr>
            <a:spLocks noGrp="1"/>
          </p:cNvSpPr>
          <p:nvPr>
            <p:ph type="pic" sz="quarter" idx="15"/>
          </p:nvPr>
        </p:nvSpPr>
        <p:spPr>
          <a:xfrm>
            <a:off x="192086" y="188913"/>
            <a:ext cx="11818800" cy="6480000"/>
          </a:xfrm>
          <a:custGeom>
            <a:avLst/>
            <a:gdLst>
              <a:gd name="connsiteX0" fmla="*/ 0 w 11818800"/>
              <a:gd name="connsiteY0" fmla="*/ 0 h 6480000"/>
              <a:gd name="connsiteX1" fmla="*/ 11818800 w 11818800"/>
              <a:gd name="connsiteY1" fmla="*/ 0 h 6480000"/>
              <a:gd name="connsiteX2" fmla="*/ 11818800 w 11818800"/>
              <a:gd name="connsiteY2" fmla="*/ 6480000 h 6480000"/>
              <a:gd name="connsiteX3" fmla="*/ 5762624 w 11818800"/>
              <a:gd name="connsiteY3" fmla="*/ 6480000 h 6480000"/>
              <a:gd name="connsiteX4" fmla="*/ 5762624 w 11818800"/>
              <a:gd name="connsiteY4" fmla="*/ 4738687 h 6480000"/>
              <a:gd name="connsiteX5" fmla="*/ 0 w 11818800"/>
              <a:gd name="connsiteY5" fmla="*/ 4738687 h 64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8800" h="6480000">
                <a:moveTo>
                  <a:pt x="0" y="0"/>
                </a:moveTo>
                <a:lnTo>
                  <a:pt x="11818800" y="0"/>
                </a:lnTo>
                <a:lnTo>
                  <a:pt x="11818800" y="6480000"/>
                </a:lnTo>
                <a:lnTo>
                  <a:pt x="5762624" y="6480000"/>
                </a:lnTo>
                <a:lnTo>
                  <a:pt x="5762624" y="4738687"/>
                </a:lnTo>
                <a:lnTo>
                  <a:pt x="0" y="4738687"/>
                </a:lnTo>
                <a:close/>
              </a:path>
            </a:pathLst>
          </a:custGeom>
        </p:spPr>
        <p:txBody>
          <a:bodyPr wrap="square">
            <a:noAutofit/>
          </a:bodyPr>
          <a:lstStyle>
            <a:lvl1pPr>
              <a:defRPr sz="1200"/>
            </a:lvl1pPr>
          </a:lstStyle>
          <a:p>
            <a:endParaRPr lang="en-US"/>
          </a:p>
        </p:txBody>
      </p:sp>
      <p:sp>
        <p:nvSpPr>
          <p:cNvPr id="22" name="Rectangle 21"/>
          <p:cNvSpPr/>
          <p:nvPr userDrawn="1"/>
        </p:nvSpPr>
        <p:spPr>
          <a:xfrm>
            <a:off x="192086" y="4927425"/>
            <a:ext cx="5762624" cy="1741488"/>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0F259EA8-BFDF-4C4F-AE11-830646280D37}"/>
              </a:ext>
            </a:extLst>
          </p:cNvPr>
          <p:cNvSpPr>
            <a:spLocks noGrp="1"/>
          </p:cNvSpPr>
          <p:nvPr>
            <p:ph type="title"/>
          </p:nvPr>
        </p:nvSpPr>
        <p:spPr>
          <a:xfrm>
            <a:off x="455610" y="5154613"/>
            <a:ext cx="5235576" cy="1287462"/>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8E315D7-6A3E-4B32-B8C2-51B4C6AD62CF}"/>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C45ADD21-1F47-4C80-8EE3-5978EEAA337E}"/>
              </a:ext>
            </a:extLst>
          </p:cNvPr>
          <p:cNvSpPr>
            <a:spLocks noGrp="1"/>
          </p:cNvSpPr>
          <p:nvPr>
            <p:ph type="sldNum" sz="quarter" idx="11"/>
          </p:nvPr>
        </p:nvSpPr>
        <p:spPr/>
        <p:txBody>
          <a:bodyPr/>
          <a:lstStyle/>
          <a:p>
            <a:fld id="{6B4153A7-9236-4C19-98E6-7D4F5F676B2B}" type="slidenum">
              <a:rPr lang="en-GB" smtClean="0"/>
              <a:pPr/>
              <a:t>‹#›</a:t>
            </a:fld>
            <a:endParaRPr lang="en-GB"/>
          </a:p>
        </p:txBody>
      </p:sp>
    </p:spTree>
    <p:custDataLst>
      <p:tags r:id="rId1"/>
    </p:custDataLst>
    <p:extLst>
      <p:ext uri="{BB962C8B-B14F-4D97-AF65-F5344CB8AC3E}">
        <p14:creationId xmlns:p14="http://schemas.microsoft.com/office/powerpoint/2010/main" val="217999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width image 03">
    <p:spTree>
      <p:nvGrpSpPr>
        <p:cNvPr id="1" name=""/>
        <p:cNvGrpSpPr/>
        <p:nvPr/>
      </p:nvGrpSpPr>
      <p:grpSpPr>
        <a:xfrm>
          <a:off x="0" y="0"/>
          <a:ext cx="0" cy="0"/>
          <a:chOff x="0" y="0"/>
          <a:chExt cx="0" cy="0"/>
        </a:xfrm>
      </p:grpSpPr>
      <p:sp>
        <p:nvSpPr>
          <p:cNvPr id="9" name="Rectangle 8"/>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0" name="Rectangle 9"/>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21" name="Rectangle 20"/>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8E315D7-6A3E-4B32-B8C2-51B4C6AD62CF}"/>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C45ADD21-1F47-4C80-8EE3-5978EEAA337E}"/>
              </a:ext>
            </a:extLst>
          </p:cNvPr>
          <p:cNvSpPr>
            <a:spLocks noGrp="1"/>
          </p:cNvSpPr>
          <p:nvPr>
            <p:ph type="sldNum" sz="quarter" idx="11"/>
          </p:nvPr>
        </p:nvSpPr>
        <p:spPr/>
        <p:txBody>
          <a:bodyPr/>
          <a:lstStyle/>
          <a:p>
            <a:fld id="{6B4153A7-9236-4C19-98E6-7D4F5F676B2B}" type="slidenum">
              <a:rPr lang="en-GB" smtClean="0"/>
              <a:pPr/>
              <a:t>‹#›</a:t>
            </a:fld>
            <a:endParaRPr lang="en-GB"/>
          </a:p>
        </p:txBody>
      </p:sp>
      <p:sp>
        <p:nvSpPr>
          <p:cNvPr id="5" name="Picture Placeholder 4"/>
          <p:cNvSpPr>
            <a:spLocks noGrp="1"/>
          </p:cNvSpPr>
          <p:nvPr>
            <p:ph type="pic" sz="quarter" idx="16"/>
          </p:nvPr>
        </p:nvSpPr>
        <p:spPr>
          <a:xfrm>
            <a:off x="192086" y="188912"/>
            <a:ext cx="11818800" cy="6480000"/>
          </a:xfrm>
        </p:spPr>
        <p:txBody>
          <a:bodyPr>
            <a:normAutofit/>
          </a:bodyPr>
          <a:lstStyle>
            <a:lvl1pPr>
              <a:defRPr sz="1200"/>
            </a:lvl1pPr>
          </a:lstStyle>
          <a:p>
            <a:endParaRPr lang="en-US"/>
          </a:p>
        </p:txBody>
      </p:sp>
    </p:spTree>
    <p:custDataLst>
      <p:tags r:id="rId1"/>
    </p:custDataLst>
    <p:extLst>
      <p:ext uri="{BB962C8B-B14F-4D97-AF65-F5344CB8AC3E}">
        <p14:creationId xmlns:p14="http://schemas.microsoft.com/office/powerpoint/2010/main" val="14035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8" name="Rectangle 7"/>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9" name="Rectangle 8"/>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3D723-B596-440C-AEF1-CF3828964080}"/>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EDBBE408-820F-4EA9-8700-2AF07AEECB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24885E-33AA-427A-B215-12C4BC0F2B9E}"/>
              </a:ext>
            </a:extLst>
          </p:cNvPr>
          <p:cNvSpPr>
            <a:spLocks noGrp="1"/>
          </p:cNvSpPr>
          <p:nvPr>
            <p:ph type="sldNum" sz="quarter" idx="12"/>
          </p:nvPr>
        </p:nvSpPr>
        <p:spPr/>
        <p:txBody>
          <a:bodyPr/>
          <a:lstStyle/>
          <a:p>
            <a:fld id="{6B4153A7-9236-4C19-98E6-7D4F5F676B2B}" type="slidenum">
              <a:rPr lang="en-GB" smtClean="0"/>
              <a:t>‹#›</a:t>
            </a:fld>
            <a:endParaRPr lang="en-GB"/>
          </a:p>
        </p:txBody>
      </p:sp>
      <p:sp>
        <p:nvSpPr>
          <p:cNvPr id="11" name="Rectangle 10">
            <a:extLst>
              <a:ext uri="{FF2B5EF4-FFF2-40B4-BE49-F238E27FC236}">
                <a16:creationId xmlns:a16="http://schemas.microsoft.com/office/drawing/2014/main" id="{D3760D00-467F-4A43-BAA2-4E3700BD788D}"/>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7699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4370E8B-E988-4160-96E6-2051874A52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B94582-7EF2-42DA-ABAF-B347772EDAD2}"/>
              </a:ext>
            </a:extLst>
          </p:cNvPr>
          <p:cNvSpPr>
            <a:spLocks noGrp="1"/>
          </p:cNvSpPr>
          <p:nvPr>
            <p:ph type="sldNum" sz="quarter" idx="12"/>
          </p:nvPr>
        </p:nvSpPr>
        <p:spPr/>
        <p:txBody>
          <a:bodyPr/>
          <a:lstStyle/>
          <a:p>
            <a:fld id="{6B4153A7-9236-4C19-98E6-7D4F5F676B2B}" type="slidenum">
              <a:rPr lang="en-GB" smtClean="0"/>
              <a:t>‹#›</a:t>
            </a:fld>
            <a:endParaRPr lang="en-GB"/>
          </a:p>
        </p:txBody>
      </p:sp>
    </p:spTree>
    <p:custDataLst>
      <p:tags r:id="rId1"/>
    </p:custDataLst>
    <p:extLst>
      <p:ext uri="{BB962C8B-B14F-4D97-AF65-F5344CB8AC3E}">
        <p14:creationId xmlns:p14="http://schemas.microsoft.com/office/powerpoint/2010/main" val="311557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Divider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hasCustomPrompt="1"/>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pic>
        <p:nvPicPr>
          <p:cNvPr id="8" name="Picture 7"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en-US"/>
              <a:t>Click icon to add picture</a:t>
            </a:r>
          </a:p>
        </p:txBody>
      </p:sp>
    </p:spTree>
    <p:extLst>
      <p:ext uri="{BB962C8B-B14F-4D97-AF65-F5344CB8AC3E}">
        <p14:creationId xmlns:p14="http://schemas.microsoft.com/office/powerpoint/2010/main" val="2187678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7294358" y="1171576"/>
            <a:ext cx="4324025"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3547" y="6425702"/>
            <a:ext cx="2481821" cy="380442"/>
          </a:xfrm>
          <a:prstGeom prst="rect">
            <a:avLst/>
          </a:prstGeom>
        </p:spPr>
      </p:pic>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en-US"/>
              <a:t>Click icon to add picture</a:t>
            </a:r>
          </a:p>
        </p:txBody>
      </p:sp>
    </p:spTree>
    <p:extLst>
      <p:ext uri="{BB962C8B-B14F-4D97-AF65-F5344CB8AC3E}">
        <p14:creationId xmlns:p14="http://schemas.microsoft.com/office/powerpoint/2010/main" val="257678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2835268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41E51C-8AB2-40A9-A8DD-805287215322}" type="datetimeFigureOut">
              <a:rPr lang="en-CH" smtClean="0"/>
              <a:t>21/08/2023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DF5B71E7-4815-4837-ADDA-AAA6E9260336}" type="slidenum">
              <a:rPr lang="en-CH" smtClean="0"/>
              <a:t>‹#›</a:t>
            </a:fld>
            <a:endParaRPr lang="en-CH"/>
          </a:p>
        </p:txBody>
      </p:sp>
    </p:spTree>
    <p:extLst>
      <p:ext uri="{BB962C8B-B14F-4D97-AF65-F5344CB8AC3E}">
        <p14:creationId xmlns:p14="http://schemas.microsoft.com/office/powerpoint/2010/main" val="366613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ortrait Image (Common Approaches Logo)">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FB82F5-27B3-4EC7-AA17-DE8B51D5024D}"/>
              </a:ext>
            </a:extLst>
          </p:cNvPr>
          <p:cNvSpPr/>
          <p:nvPr userDrawn="1"/>
        </p:nvSpPr>
        <p:spPr>
          <a:xfrm>
            <a:off x="0" y="-1"/>
            <a:ext cx="990602" cy="6858001"/>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4" name="Rectangle 13"/>
          <p:cNvSpPr/>
          <p:nvPr userDrawn="1"/>
        </p:nvSpPr>
        <p:spPr>
          <a:xfrm>
            <a:off x="190500" y="188913"/>
            <a:ext cx="5829300" cy="648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90602" y="-1"/>
            <a:ext cx="11201398" cy="6858001"/>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a:extLst>
              <a:ext uri="{FF2B5EF4-FFF2-40B4-BE49-F238E27FC236}">
                <a16:creationId xmlns:a16="http://schemas.microsoft.com/office/drawing/2014/main" id="{540C9CD9-9EF5-4F07-9AEA-DD0E0C2E4288}"/>
              </a:ext>
            </a:extLst>
          </p:cNvPr>
          <p:cNvSpPr>
            <a:spLocks noGrp="1"/>
          </p:cNvSpPr>
          <p:nvPr>
            <p:ph type="pic" sz="quarter" idx="16"/>
          </p:nvPr>
        </p:nvSpPr>
        <p:spPr>
          <a:xfrm>
            <a:off x="188727" y="192300"/>
            <a:ext cx="6829980" cy="6480175"/>
          </a:xfrm>
          <a:prstGeom prst="rect">
            <a:avLst/>
          </a:prstGeom>
          <a:solidFill>
            <a:schemeClr val="bg1"/>
          </a:solidFill>
        </p:spPr>
        <p:txBody>
          <a:bodyPr wrap="square">
            <a:noAutofit/>
          </a:bodyPr>
          <a:lstStyle>
            <a:lvl1pPr marL="0" indent="0">
              <a:buNone/>
              <a:defRPr sz="1200"/>
            </a:lvl1pPr>
          </a:lstStyle>
          <a:p>
            <a:endParaRPr lang="en-GB"/>
          </a:p>
        </p:txBody>
      </p:sp>
      <p:sp>
        <p:nvSpPr>
          <p:cNvPr id="29" name="Subtitle 2">
            <a:extLst>
              <a:ext uri="{FF2B5EF4-FFF2-40B4-BE49-F238E27FC236}">
                <a16:creationId xmlns:a16="http://schemas.microsoft.com/office/drawing/2014/main" id="{A3139A9A-43DF-408F-9157-0757E3F631F4}"/>
              </a:ext>
            </a:extLst>
          </p:cNvPr>
          <p:cNvSpPr>
            <a:spLocks noGrp="1"/>
          </p:cNvSpPr>
          <p:nvPr>
            <p:ph type="subTitle" idx="1"/>
          </p:nvPr>
        </p:nvSpPr>
        <p:spPr>
          <a:xfrm>
            <a:off x="7426149" y="3779398"/>
            <a:ext cx="4430890" cy="329091"/>
          </a:xfrm>
        </p:spPr>
        <p:txBody>
          <a:bodyPr lIns="0" tIns="0" rIns="0" bIns="36000" anchor="ctr" anchorCtr="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0" name="Title 1">
            <a:extLst>
              <a:ext uri="{FF2B5EF4-FFF2-40B4-BE49-F238E27FC236}">
                <a16:creationId xmlns:a16="http://schemas.microsoft.com/office/drawing/2014/main" id="{FE10218A-D87B-42D0-A618-EB738D184C43}"/>
              </a:ext>
            </a:extLst>
          </p:cNvPr>
          <p:cNvSpPr>
            <a:spLocks noGrp="1"/>
          </p:cNvSpPr>
          <p:nvPr>
            <p:ph type="ctrTitle"/>
          </p:nvPr>
        </p:nvSpPr>
        <p:spPr>
          <a:xfrm>
            <a:off x="7426149" y="1926818"/>
            <a:ext cx="4430890" cy="1852580"/>
          </a:xfrm>
        </p:spPr>
        <p:txBody>
          <a:bodyPr lIns="0" tIns="0" rIns="0" bIns="36000" anchor="ctr" anchorCtr="0">
            <a:noAutofit/>
          </a:bodyPr>
          <a:lstStyle>
            <a:lvl1pPr algn="l">
              <a:lnSpc>
                <a:spcPts val="4400"/>
              </a:lnSpc>
              <a:defRPr sz="4400" b="1" cap="all" spc="-150" baseline="0"/>
            </a:lvl1pPr>
          </a:lstStyle>
          <a:p>
            <a:r>
              <a:rPr lang="en-US"/>
              <a:t>Click to edit Master title style</a:t>
            </a:r>
            <a:endParaRPr lang="en-GB"/>
          </a:p>
        </p:txBody>
      </p:sp>
      <p:pic>
        <p:nvPicPr>
          <p:cNvPr id="10" name="Picture 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24225" y="537028"/>
            <a:ext cx="1397163" cy="1193939"/>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39064" y="5851404"/>
            <a:ext cx="2775948" cy="715638"/>
          </a:xfrm>
          <a:prstGeom prst="rect">
            <a:avLst/>
          </a:prstGeom>
        </p:spPr>
      </p:pic>
    </p:spTree>
    <p:custDataLst>
      <p:tags r:id="rId1"/>
    </p:custDataLst>
    <p:extLst>
      <p:ext uri="{BB962C8B-B14F-4D97-AF65-F5344CB8AC3E}">
        <p14:creationId xmlns:p14="http://schemas.microsoft.com/office/powerpoint/2010/main" val="49894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32096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Content &amp; Image">
    <p:spTree>
      <p:nvGrpSpPr>
        <p:cNvPr id="1" name=""/>
        <p:cNvGrpSpPr/>
        <p:nvPr/>
      </p:nvGrpSpPr>
      <p:grpSpPr>
        <a:xfrm>
          <a:off x="0" y="0"/>
          <a:ext cx="0" cy="0"/>
          <a:chOff x="0" y="0"/>
          <a:chExt cx="0" cy="0"/>
        </a:xfrm>
      </p:grpSpPr>
      <p:sp>
        <p:nvSpPr>
          <p:cNvPr id="17" name="Rectangle 16"/>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8" name="Rectangle 17"/>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9" name="Rectangle 18"/>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091897" y="1560513"/>
            <a:ext cx="3699803" cy="4665978"/>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3F92D5-86CB-4EDE-A7A4-7FC52743E81C}"/>
              </a:ext>
            </a:extLst>
          </p:cNvPr>
          <p:cNvSpPr>
            <a:spLocks noGrp="1"/>
          </p:cNvSpPr>
          <p:nvPr>
            <p:ph idx="1"/>
          </p:nvPr>
        </p:nvSpPr>
        <p:spPr>
          <a:xfrm>
            <a:off x="334963" y="1562100"/>
            <a:ext cx="5544000" cy="464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F9261C9-1D87-44FC-B1E7-DACFF29433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0F1B9-F018-48B0-9AA0-1106AD0896F4}"/>
              </a:ext>
            </a:extLst>
          </p:cNvPr>
          <p:cNvSpPr>
            <a:spLocks noGrp="1"/>
          </p:cNvSpPr>
          <p:nvPr>
            <p:ph type="sldNum" sz="quarter" idx="12"/>
          </p:nvPr>
        </p:nvSpPr>
        <p:spPr/>
        <p:txBody>
          <a:bodyPr/>
          <a:lstStyle/>
          <a:p>
            <a:fld id="{6B4153A7-9236-4C19-98E6-7D4F5F676B2B}" type="slidenum">
              <a:rPr lang="en-GB" smtClean="0"/>
              <a:t>‹#›</a:t>
            </a:fld>
            <a:endParaRPr lang="en-GB"/>
          </a:p>
        </p:txBody>
      </p:sp>
      <p:sp>
        <p:nvSpPr>
          <p:cNvPr id="7" name="Picture Placeholder 6">
            <a:extLst>
              <a:ext uri="{FF2B5EF4-FFF2-40B4-BE49-F238E27FC236}">
                <a16:creationId xmlns:a16="http://schemas.microsoft.com/office/drawing/2014/main" id="{57437B70-D6D6-4DBC-9FB6-9BDB1E27172A}"/>
              </a:ext>
            </a:extLst>
          </p:cNvPr>
          <p:cNvSpPr>
            <a:spLocks noGrp="1"/>
          </p:cNvSpPr>
          <p:nvPr>
            <p:ph type="pic" sz="quarter" idx="13"/>
          </p:nvPr>
        </p:nvSpPr>
        <p:spPr>
          <a:xfrm>
            <a:off x="6283986" y="1749426"/>
            <a:ext cx="5544000" cy="4269774"/>
          </a:xfrm>
          <a:prstGeom prst="rect">
            <a:avLst/>
          </a:prstGeom>
          <a:solidFill>
            <a:schemeClr val="bg1"/>
          </a:solidFill>
        </p:spPr>
        <p:txBody>
          <a:bodyPr/>
          <a:lstStyle/>
          <a:p>
            <a:endParaRPr lang="en-GB"/>
          </a:p>
        </p:txBody>
      </p:sp>
      <p:sp>
        <p:nvSpPr>
          <p:cNvPr id="4" name="Title 3">
            <a:extLst>
              <a:ext uri="{FF2B5EF4-FFF2-40B4-BE49-F238E27FC236}">
                <a16:creationId xmlns:a16="http://schemas.microsoft.com/office/drawing/2014/main" id="{B4B8C7C1-98BF-4E77-A53A-664CE14E0D2C}"/>
              </a:ext>
            </a:extLst>
          </p:cNvPr>
          <p:cNvSpPr>
            <a:spLocks noGrp="1"/>
          </p:cNvSpPr>
          <p:nvPr>
            <p:ph type="title"/>
          </p:nvPr>
        </p:nvSpPr>
        <p:spPr>
          <a:xfrm>
            <a:off x="334963" y="275173"/>
            <a:ext cx="11522075" cy="784800"/>
          </a:xfrm>
        </p:spPr>
        <p:txBody>
          <a:bodyPr/>
          <a:lstStyle/>
          <a:p>
            <a:r>
              <a:rPr lang="en-US"/>
              <a:t>Click to edit Master title style</a:t>
            </a:r>
            <a:endParaRPr lang="en-GB"/>
          </a:p>
        </p:txBody>
      </p:sp>
      <p:sp>
        <p:nvSpPr>
          <p:cNvPr id="12" name="Rectangle 11">
            <a:extLst>
              <a:ext uri="{FF2B5EF4-FFF2-40B4-BE49-F238E27FC236}">
                <a16:creationId xmlns:a16="http://schemas.microsoft.com/office/drawing/2014/main" id="{A45F84D8-11AD-4447-85E7-5F36DEFCBF9C}"/>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4108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mage Layout 01">
    <p:spTree>
      <p:nvGrpSpPr>
        <p:cNvPr id="1" name=""/>
        <p:cNvGrpSpPr/>
        <p:nvPr/>
      </p:nvGrpSpPr>
      <p:grpSpPr>
        <a:xfrm>
          <a:off x="0" y="0"/>
          <a:ext cx="0" cy="0"/>
          <a:chOff x="0" y="0"/>
          <a:chExt cx="0" cy="0"/>
        </a:xfrm>
      </p:grpSpPr>
      <p:sp>
        <p:nvSpPr>
          <p:cNvPr id="14" name="Rectangle 13"/>
          <p:cNvSpPr/>
          <p:nvPr userDrawn="1"/>
        </p:nvSpPr>
        <p:spPr>
          <a:xfrm>
            <a:off x="0" y="-1"/>
            <a:ext cx="12192000" cy="1476375"/>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2" name="Rectangle 11"/>
          <p:cNvSpPr/>
          <p:nvPr userDrawn="1"/>
        </p:nvSpPr>
        <p:spPr>
          <a:xfrm>
            <a:off x="0" y="1476375"/>
            <a:ext cx="12191999" cy="538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3B0F1B9-F018-48B0-9AA0-1106AD0896F4}"/>
              </a:ext>
            </a:extLst>
          </p:cNvPr>
          <p:cNvSpPr>
            <a:spLocks noGrp="1"/>
          </p:cNvSpPr>
          <p:nvPr>
            <p:ph type="sldNum" sz="quarter" idx="12"/>
          </p:nvPr>
        </p:nvSpPr>
        <p:spPr>
          <a:xfrm>
            <a:off x="11601450" y="6329829"/>
            <a:ext cx="249236" cy="235921"/>
          </a:xfrm>
        </p:spPr>
        <p:txBody>
          <a:bodyPr/>
          <a:lstStyle/>
          <a:p>
            <a:fld id="{6B4153A7-9236-4C19-98E6-7D4F5F676B2B}" type="slidenum">
              <a:rPr lang="en-GB" smtClean="0"/>
              <a:t>‹#›</a:t>
            </a:fld>
            <a:endParaRPr lang="en-GB"/>
          </a:p>
        </p:txBody>
      </p:sp>
      <p:sp>
        <p:nvSpPr>
          <p:cNvPr id="26" name="Title 1">
            <a:extLst>
              <a:ext uri="{FF2B5EF4-FFF2-40B4-BE49-F238E27FC236}">
                <a16:creationId xmlns:a16="http://schemas.microsoft.com/office/drawing/2014/main" id="{59F6CF09-4202-4FBC-A197-8CF37AB7FEE4}"/>
              </a:ext>
            </a:extLst>
          </p:cNvPr>
          <p:cNvSpPr>
            <a:spLocks noGrp="1"/>
          </p:cNvSpPr>
          <p:nvPr>
            <p:ph type="title"/>
          </p:nvPr>
        </p:nvSpPr>
        <p:spPr>
          <a:xfrm>
            <a:off x="6705600" y="188913"/>
            <a:ext cx="5138739" cy="1287462"/>
          </a:xfrm>
        </p:spPr>
        <p:txBody>
          <a:bodyPr/>
          <a:lstStyle>
            <a:lvl1pPr>
              <a:defRPr>
                <a:solidFill>
                  <a:schemeClr val="bg1"/>
                </a:solidFill>
              </a:defRPr>
            </a:lvl1pPr>
          </a:lstStyle>
          <a:p>
            <a:r>
              <a:rPr lang="en-US"/>
              <a:t>Click to edit Master title style</a:t>
            </a:r>
            <a:endParaRPr lang="en-GB"/>
          </a:p>
        </p:txBody>
      </p:sp>
      <p:sp>
        <p:nvSpPr>
          <p:cNvPr id="27" name="Content Placeholder 2">
            <a:extLst>
              <a:ext uri="{FF2B5EF4-FFF2-40B4-BE49-F238E27FC236}">
                <a16:creationId xmlns:a16="http://schemas.microsoft.com/office/drawing/2014/main" id="{CEC2BA41-4FAD-4D8B-892F-F73F4325777A}"/>
              </a:ext>
            </a:extLst>
          </p:cNvPr>
          <p:cNvSpPr>
            <a:spLocks noGrp="1"/>
          </p:cNvSpPr>
          <p:nvPr>
            <p:ph idx="1"/>
          </p:nvPr>
        </p:nvSpPr>
        <p:spPr>
          <a:xfrm>
            <a:off x="6705600" y="1765300"/>
            <a:ext cx="5138738" cy="444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4">
            <a:extLst>
              <a:ext uri="{FF2B5EF4-FFF2-40B4-BE49-F238E27FC236}">
                <a16:creationId xmlns:a16="http://schemas.microsoft.com/office/drawing/2014/main" id="{CD1A3C1A-F0A5-4ECF-BF5A-FAABE4E53B63}"/>
              </a:ext>
            </a:extLst>
          </p:cNvPr>
          <p:cNvSpPr>
            <a:spLocks noGrp="1"/>
          </p:cNvSpPr>
          <p:nvPr>
            <p:ph type="pic" sz="quarter" idx="15"/>
          </p:nvPr>
        </p:nvSpPr>
        <p:spPr>
          <a:xfrm>
            <a:off x="190500" y="188913"/>
            <a:ext cx="6192837" cy="6478587"/>
          </a:xfrm>
          <a:prstGeom prst="rect">
            <a:avLst/>
          </a:prstGeom>
          <a:solidFill>
            <a:schemeClr val="bg1"/>
          </a:solidFill>
        </p:spPr>
        <p:txBody>
          <a:bodyPr>
            <a:normAutofit/>
          </a:bodyPr>
          <a:lstStyle>
            <a:lvl1pPr>
              <a:defRPr sz="1200"/>
            </a:lvl1pPr>
          </a:lstStyle>
          <a:p>
            <a:endParaRPr lang="en-GB"/>
          </a:p>
        </p:txBody>
      </p:sp>
      <p:sp>
        <p:nvSpPr>
          <p:cNvPr id="18" name="Freeform 17"/>
          <p:cNvSpPr/>
          <p:nvPr userDrawn="1"/>
        </p:nvSpPr>
        <p:spPr>
          <a:xfrm>
            <a:off x="0" y="5868000"/>
            <a:ext cx="12192000" cy="990000"/>
          </a:xfrm>
          <a:custGeom>
            <a:avLst/>
            <a:gdLst>
              <a:gd name="connsiteX0" fmla="*/ 0 w 12192000"/>
              <a:gd name="connsiteY0" fmla="*/ 0 h 990000"/>
              <a:gd name="connsiteX1" fmla="*/ 190500 w 12192000"/>
              <a:gd name="connsiteY1" fmla="*/ 0 h 990000"/>
              <a:gd name="connsiteX2" fmla="*/ 190500 w 12192000"/>
              <a:gd name="connsiteY2" fmla="*/ 801088 h 990000"/>
              <a:gd name="connsiteX3" fmla="*/ 12011025 w 12192000"/>
              <a:gd name="connsiteY3" fmla="*/ 801088 h 990000"/>
              <a:gd name="connsiteX4" fmla="*/ 12011025 w 12192000"/>
              <a:gd name="connsiteY4" fmla="*/ 0 h 990000"/>
              <a:gd name="connsiteX5" fmla="*/ 12192000 w 12192000"/>
              <a:gd name="connsiteY5" fmla="*/ 0 h 990000"/>
              <a:gd name="connsiteX6" fmla="*/ 12192000 w 12192000"/>
              <a:gd name="connsiteY6" fmla="*/ 990000 h 990000"/>
              <a:gd name="connsiteX7" fmla="*/ 0 w 12192000"/>
              <a:gd name="connsiteY7" fmla="*/ 990000 h 9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90000">
                <a:moveTo>
                  <a:pt x="0" y="0"/>
                </a:moveTo>
                <a:lnTo>
                  <a:pt x="190500" y="0"/>
                </a:lnTo>
                <a:lnTo>
                  <a:pt x="190500" y="801088"/>
                </a:lnTo>
                <a:lnTo>
                  <a:pt x="12011025" y="801088"/>
                </a:lnTo>
                <a:lnTo>
                  <a:pt x="12011025" y="0"/>
                </a:lnTo>
                <a:lnTo>
                  <a:pt x="12192000" y="0"/>
                </a:lnTo>
                <a:lnTo>
                  <a:pt x="12192000" y="990000"/>
                </a:lnTo>
                <a:lnTo>
                  <a:pt x="0" y="990000"/>
                </a:lnTo>
                <a:close/>
              </a:path>
            </a:pathLst>
          </a:cu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9" name="Footer Placeholder 5">
            <a:extLst>
              <a:ext uri="{FF2B5EF4-FFF2-40B4-BE49-F238E27FC236}">
                <a16:creationId xmlns:a16="http://schemas.microsoft.com/office/drawing/2014/main" id="{84D92565-C419-49A3-AB29-881D5338EBAB}"/>
              </a:ext>
            </a:extLst>
          </p:cNvPr>
          <p:cNvSpPr>
            <a:spLocks noGrp="1"/>
          </p:cNvSpPr>
          <p:nvPr>
            <p:ph type="ftr" sz="quarter" idx="14"/>
          </p:nvPr>
        </p:nvSpPr>
        <p:spPr>
          <a:xfrm>
            <a:off x="6705601" y="6329829"/>
            <a:ext cx="4895848" cy="235921"/>
          </a:xfrm>
        </p:spPr>
        <p:txBody>
          <a:bodyPr/>
          <a:lstStyle>
            <a:lvl1pPr>
              <a:defRPr>
                <a:solidFill>
                  <a:schemeClr val="tx1"/>
                </a:solidFill>
              </a:defRPr>
            </a:lvl1pPr>
          </a:lstStyle>
          <a:p>
            <a:endParaRPr lang="en-GB"/>
          </a:p>
        </p:txBody>
      </p:sp>
    </p:spTree>
    <p:custDataLst>
      <p:tags r:id="rId1"/>
    </p:custDataLst>
    <p:extLst>
      <p:ext uri="{BB962C8B-B14F-4D97-AF65-F5344CB8AC3E}">
        <p14:creationId xmlns:p14="http://schemas.microsoft.com/office/powerpoint/2010/main" val="186953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Key statement 0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98A610-FAAA-4EBA-AADD-90985C93A049}"/>
              </a:ext>
            </a:extLst>
          </p:cNvPr>
          <p:cNvSpPr/>
          <p:nvPr userDrawn="1"/>
        </p:nvSpPr>
        <p:spPr>
          <a:xfrm>
            <a:off x="0" y="-1"/>
            <a:ext cx="12191999" cy="6858001"/>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4" name="Slide Number Placeholder 3">
            <a:extLst>
              <a:ext uri="{FF2B5EF4-FFF2-40B4-BE49-F238E27FC236}">
                <a16:creationId xmlns:a16="http://schemas.microsoft.com/office/drawing/2014/main" id="{6048C64B-272C-4823-A923-F5A86C375378}"/>
              </a:ext>
            </a:extLst>
          </p:cNvPr>
          <p:cNvSpPr>
            <a:spLocks noGrp="1"/>
          </p:cNvSpPr>
          <p:nvPr>
            <p:ph type="sldNum" sz="quarter" idx="11"/>
          </p:nvPr>
        </p:nvSpPr>
        <p:spPr>
          <a:xfrm>
            <a:off x="11601450" y="6329829"/>
            <a:ext cx="249236" cy="235921"/>
          </a:xfrm>
        </p:spPr>
        <p:txBody>
          <a:bodyPr/>
          <a:lstStyle>
            <a:lvl1pPr>
              <a:defRPr>
                <a:solidFill>
                  <a:schemeClr val="bg1"/>
                </a:solidFill>
              </a:defRPr>
            </a:lvl1pPr>
          </a:lstStyle>
          <a:p>
            <a:fld id="{6B4153A7-9236-4C19-98E6-7D4F5F676B2B}" type="slidenum">
              <a:rPr lang="en-GB" smtClean="0"/>
              <a:pPr/>
              <a:t>‹#›</a:t>
            </a:fld>
            <a:endParaRPr lang="en-GB"/>
          </a:p>
        </p:txBody>
      </p:sp>
      <p:sp>
        <p:nvSpPr>
          <p:cNvPr id="8" name="Footer Placeholder 5">
            <a:extLst>
              <a:ext uri="{FF2B5EF4-FFF2-40B4-BE49-F238E27FC236}">
                <a16:creationId xmlns:a16="http://schemas.microsoft.com/office/drawing/2014/main" id="{84D92565-C419-49A3-AB29-881D5338EBAB}"/>
              </a:ext>
            </a:extLst>
          </p:cNvPr>
          <p:cNvSpPr>
            <a:spLocks noGrp="1"/>
          </p:cNvSpPr>
          <p:nvPr>
            <p:ph type="ftr" sz="quarter" idx="12"/>
          </p:nvPr>
        </p:nvSpPr>
        <p:spPr>
          <a:xfrm>
            <a:off x="334963" y="6329829"/>
            <a:ext cx="11266486" cy="235921"/>
          </a:xfrm>
        </p:spPr>
        <p:txBody>
          <a:bodyPr/>
          <a:lstStyle>
            <a:lvl1pPr>
              <a:defRPr>
                <a:solidFill>
                  <a:schemeClr val="bg1"/>
                </a:solidFill>
              </a:defRPr>
            </a:lvl1pPr>
          </a:lstStyle>
          <a:p>
            <a:endParaRPr lang="en-GB"/>
          </a:p>
        </p:txBody>
      </p:sp>
      <p:grpSp>
        <p:nvGrpSpPr>
          <p:cNvPr id="30" name="Group 29"/>
          <p:cNvGrpSpPr/>
          <p:nvPr userDrawn="1"/>
        </p:nvGrpSpPr>
        <p:grpSpPr>
          <a:xfrm>
            <a:off x="2787827" y="1303351"/>
            <a:ext cx="6616346" cy="4251299"/>
            <a:chOff x="2217319" y="1263675"/>
            <a:chExt cx="6616346" cy="4251299"/>
          </a:xfrm>
        </p:grpSpPr>
        <p:grpSp>
          <p:nvGrpSpPr>
            <p:cNvPr id="3" name="Group 2"/>
            <p:cNvGrpSpPr/>
            <p:nvPr userDrawn="1"/>
          </p:nvGrpSpPr>
          <p:grpSpPr>
            <a:xfrm>
              <a:off x="2217319" y="1263675"/>
              <a:ext cx="707195" cy="4251298"/>
              <a:chOff x="2217319" y="1263675"/>
              <a:chExt cx="707195" cy="4251298"/>
            </a:xfrm>
          </p:grpSpPr>
          <p:sp>
            <p:nvSpPr>
              <p:cNvPr id="18" name="Rectangle 17">
                <a:extLst>
                  <a:ext uri="{FF2B5EF4-FFF2-40B4-BE49-F238E27FC236}">
                    <a16:creationId xmlns:a16="http://schemas.microsoft.com/office/drawing/2014/main" id="{7605A495-9849-4842-B5BF-917E6CEB6211}"/>
                  </a:ext>
                </a:extLst>
              </p:cNvPr>
              <p:cNvSpPr/>
              <p:nvPr userDrawn="1"/>
            </p:nvSpPr>
            <p:spPr>
              <a:xfrm rot="16200000">
                <a:off x="2505785" y="975209"/>
                <a:ext cx="130262" cy="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E5AB82A-1BDE-4FCF-AD0D-C193EDE71977}"/>
                  </a:ext>
                </a:extLst>
              </p:cNvPr>
              <p:cNvSpPr/>
              <p:nvPr userDrawn="1"/>
            </p:nvSpPr>
            <p:spPr>
              <a:xfrm rot="16200000">
                <a:off x="2505786" y="5096245"/>
                <a:ext cx="130262" cy="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005F154-899C-4E2B-ACEF-04BC7C56915D}"/>
                  </a:ext>
                </a:extLst>
              </p:cNvPr>
              <p:cNvSpPr/>
              <p:nvPr userDrawn="1"/>
            </p:nvSpPr>
            <p:spPr>
              <a:xfrm>
                <a:off x="2217323" y="1263676"/>
                <a:ext cx="130262" cy="425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userDrawn="1"/>
          </p:nvGrpSpPr>
          <p:grpSpPr>
            <a:xfrm>
              <a:off x="8126469" y="1263675"/>
              <a:ext cx="707196" cy="4251299"/>
              <a:chOff x="8126469" y="1263675"/>
              <a:chExt cx="707196" cy="4251299"/>
            </a:xfrm>
          </p:grpSpPr>
          <p:sp>
            <p:nvSpPr>
              <p:cNvPr id="14" name="Rectangle 13">
                <a:extLst>
                  <a:ext uri="{FF2B5EF4-FFF2-40B4-BE49-F238E27FC236}">
                    <a16:creationId xmlns:a16="http://schemas.microsoft.com/office/drawing/2014/main" id="{DFF270F1-8E7C-4BD4-89B4-118D9FFDE75E}"/>
                  </a:ext>
                </a:extLst>
              </p:cNvPr>
              <p:cNvSpPr/>
              <p:nvPr userDrawn="1"/>
            </p:nvSpPr>
            <p:spPr>
              <a:xfrm rot="16200000" flipH="1" flipV="1">
                <a:off x="8414936" y="5096245"/>
                <a:ext cx="130262" cy="70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4496A14-E5E2-47D3-9BFE-728E1D749CC2}"/>
                  </a:ext>
                </a:extLst>
              </p:cNvPr>
              <p:cNvSpPr/>
              <p:nvPr userDrawn="1"/>
            </p:nvSpPr>
            <p:spPr>
              <a:xfrm rot="16200000" flipH="1" flipV="1">
                <a:off x="8414936" y="975208"/>
                <a:ext cx="130262" cy="70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2BF52F8-BF25-4817-BB67-4E9B25BD8050}"/>
                  </a:ext>
                </a:extLst>
              </p:cNvPr>
              <p:cNvSpPr/>
              <p:nvPr userDrawn="1"/>
            </p:nvSpPr>
            <p:spPr>
              <a:xfrm flipH="1" flipV="1">
                <a:off x="8703402" y="1263679"/>
                <a:ext cx="130262" cy="4251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2" name="Title 1">
            <a:extLst>
              <a:ext uri="{FF2B5EF4-FFF2-40B4-BE49-F238E27FC236}">
                <a16:creationId xmlns:a16="http://schemas.microsoft.com/office/drawing/2014/main" id="{0F259EA8-BFDF-4C4F-AE11-830646280D37}"/>
              </a:ext>
            </a:extLst>
          </p:cNvPr>
          <p:cNvSpPr>
            <a:spLocks noGrp="1"/>
          </p:cNvSpPr>
          <p:nvPr>
            <p:ph type="title"/>
          </p:nvPr>
        </p:nvSpPr>
        <p:spPr>
          <a:xfrm>
            <a:off x="3209925" y="1563676"/>
            <a:ext cx="5772150" cy="3730649"/>
          </a:xfrm>
        </p:spPr>
        <p:txBody>
          <a:bodyPr/>
          <a:lstStyle>
            <a:lvl1pPr>
              <a:defRPr sz="4400">
                <a:solidFill>
                  <a:schemeClr val="bg1"/>
                </a:solidFill>
              </a:defRPr>
            </a:lvl1p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3375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2941E51C-8AB2-40A9-A8DD-805287215322}" type="datetimeFigureOut">
              <a:rPr lang="en-CH" smtClean="0"/>
              <a:t>21/08/2023</a:t>
            </a:fld>
            <a:endParaRPr lang="en-CH"/>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CH"/>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F5B71E7-4815-4837-ADDA-AAA6E9260336}" type="slidenum">
              <a:rPr lang="en-CH" smtClean="0"/>
              <a:t>‹#›</a:t>
            </a:fld>
            <a:endParaRPr lang="en-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229122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4153A7-9236-4C19-98E6-7D4F5F676B2B}" type="slidenum">
              <a:rPr lang="en-GB" smtClean="0"/>
              <a:t>‹#›</a:t>
            </a:fld>
            <a:endParaRPr lang="en-GB"/>
          </a:p>
        </p:txBody>
      </p:sp>
      <p:sp>
        <p:nvSpPr>
          <p:cNvPr id="7" name="Rectangle 6">
            <a:extLst>
              <a:ext uri="{FF2B5EF4-FFF2-40B4-BE49-F238E27FC236}">
                <a16:creationId xmlns:a16="http://schemas.microsoft.com/office/drawing/2014/main" id="{9A997BF4-1010-E7AC-2E98-F4B1A454108A}"/>
              </a:ext>
            </a:extLst>
          </p:cNvPr>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8" name="Rectangle 7">
            <a:extLst>
              <a:ext uri="{FF2B5EF4-FFF2-40B4-BE49-F238E27FC236}">
                <a16:creationId xmlns:a16="http://schemas.microsoft.com/office/drawing/2014/main" id="{D20BAD8C-0D55-BA69-07EF-F89C86141C74}"/>
              </a:ext>
            </a:extLst>
          </p:cNvPr>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9" name="Rectangle 8">
            <a:extLst>
              <a:ext uri="{FF2B5EF4-FFF2-40B4-BE49-F238E27FC236}">
                <a16:creationId xmlns:a16="http://schemas.microsoft.com/office/drawing/2014/main" id="{F0820EDC-D201-B364-2465-688E7E2FDE40}"/>
              </a:ext>
            </a:extLst>
          </p:cNvPr>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6D3D87-A657-5B36-CA32-63C1E86C0C49}"/>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297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4153A7-9236-4C19-98E6-7D4F5F676B2B}" type="slidenum">
              <a:rPr lang="en-GB" smtClean="0"/>
              <a:pPr/>
              <a:t>‹#›</a:t>
            </a:fld>
            <a:endParaRPr lang="en-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752116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8/21/2023</a:t>
            </a:fld>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4153A7-9236-4C19-98E6-7D4F5F676B2B}" type="slidenum">
              <a:rPr lang="en-GB" smtClean="0"/>
              <a:t>‹#›</a:t>
            </a:fld>
            <a:endParaRPr lang="en-GB"/>
          </a:p>
        </p:txBody>
      </p:sp>
      <p:sp>
        <p:nvSpPr>
          <p:cNvPr id="8" name="Rectangle 7">
            <a:extLst>
              <a:ext uri="{FF2B5EF4-FFF2-40B4-BE49-F238E27FC236}">
                <a16:creationId xmlns:a16="http://schemas.microsoft.com/office/drawing/2014/main" id="{809097A4-7A16-0130-5D57-F15229D8AB7E}"/>
              </a:ext>
            </a:extLst>
          </p:cNvPr>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9" name="Rectangle 8">
            <a:extLst>
              <a:ext uri="{FF2B5EF4-FFF2-40B4-BE49-F238E27FC236}">
                <a16:creationId xmlns:a16="http://schemas.microsoft.com/office/drawing/2014/main" id="{BEC4C19D-88E6-882B-A4A0-F88126F5F453}"/>
              </a:ext>
            </a:extLst>
          </p:cNvPr>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0" name="Rectangle 9">
            <a:extLst>
              <a:ext uri="{FF2B5EF4-FFF2-40B4-BE49-F238E27FC236}">
                <a16:creationId xmlns:a16="http://schemas.microsoft.com/office/drawing/2014/main" id="{DB672DE4-C7C6-CB7A-E542-5868143CD8EC}"/>
              </a:ext>
            </a:extLst>
          </p:cNvPr>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DDF710-C27E-3E9B-D594-8CC8DE78B0FE}"/>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516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8/21/2023</a:t>
            </a:fld>
            <a:endParaRPr lang="en-US" dirty="0"/>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4153A7-9236-4C19-98E6-7D4F5F676B2B}" type="slidenum">
              <a:rPr lang="en-GB" smtClean="0"/>
              <a:pPr/>
              <a:t>‹#›</a:t>
            </a:fld>
            <a:endParaRPr lang="en-GB"/>
          </a:p>
        </p:txBody>
      </p:sp>
    </p:spTree>
    <p:extLst>
      <p:ext uri="{BB962C8B-B14F-4D97-AF65-F5344CB8AC3E}">
        <p14:creationId xmlns:p14="http://schemas.microsoft.com/office/powerpoint/2010/main" val="65606238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8/21/2023</a:t>
            </a:fld>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4153A7-9236-4C19-98E6-7D4F5F676B2B}" type="slidenum">
              <a:rPr lang="en-GB" smtClean="0"/>
              <a:t>‹#›</a:t>
            </a:fld>
            <a:endParaRPr lang="en-GB"/>
          </a:p>
        </p:txBody>
      </p:sp>
      <p:sp>
        <p:nvSpPr>
          <p:cNvPr id="2" name="Rectangle 1">
            <a:extLst>
              <a:ext uri="{FF2B5EF4-FFF2-40B4-BE49-F238E27FC236}">
                <a16:creationId xmlns:a16="http://schemas.microsoft.com/office/drawing/2014/main" id="{A136DF2E-9A6B-3122-C7C3-3747F5D50A75}"/>
              </a:ext>
            </a:extLst>
          </p:cNvPr>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7" name="Rectangle 6">
            <a:extLst>
              <a:ext uri="{FF2B5EF4-FFF2-40B4-BE49-F238E27FC236}">
                <a16:creationId xmlns:a16="http://schemas.microsoft.com/office/drawing/2014/main" id="{D4681DF9-FA6C-2BD2-9E21-787DA829C049}"/>
              </a:ext>
            </a:extLst>
          </p:cNvPr>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8" name="Rectangle 7">
            <a:extLst>
              <a:ext uri="{FF2B5EF4-FFF2-40B4-BE49-F238E27FC236}">
                <a16:creationId xmlns:a16="http://schemas.microsoft.com/office/drawing/2014/main" id="{8E12539A-CAF4-5C59-2771-C587FEBBADA0}"/>
              </a:ext>
            </a:extLst>
          </p:cNvPr>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FB22A7-01C5-D274-50BF-4A528EAA425B}"/>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707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ortrait Image (No Logo)">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FB82F5-27B3-4EC7-AA17-DE8B51D5024D}"/>
              </a:ext>
            </a:extLst>
          </p:cNvPr>
          <p:cNvSpPr/>
          <p:nvPr userDrawn="1"/>
        </p:nvSpPr>
        <p:spPr>
          <a:xfrm>
            <a:off x="0" y="-1"/>
            <a:ext cx="990602" cy="6858001"/>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4" name="Rectangle 13"/>
          <p:cNvSpPr/>
          <p:nvPr userDrawn="1"/>
        </p:nvSpPr>
        <p:spPr>
          <a:xfrm>
            <a:off x="190500" y="188913"/>
            <a:ext cx="5829300" cy="648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90602" y="-1"/>
            <a:ext cx="11201398" cy="6858001"/>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a:extLst>
              <a:ext uri="{FF2B5EF4-FFF2-40B4-BE49-F238E27FC236}">
                <a16:creationId xmlns:a16="http://schemas.microsoft.com/office/drawing/2014/main" id="{540C9CD9-9EF5-4F07-9AEA-DD0E0C2E4288}"/>
              </a:ext>
            </a:extLst>
          </p:cNvPr>
          <p:cNvSpPr>
            <a:spLocks noGrp="1"/>
          </p:cNvSpPr>
          <p:nvPr>
            <p:ph type="pic" sz="quarter" idx="16"/>
          </p:nvPr>
        </p:nvSpPr>
        <p:spPr>
          <a:xfrm>
            <a:off x="188727" y="192300"/>
            <a:ext cx="6829980" cy="6480175"/>
          </a:xfrm>
          <a:prstGeom prst="rect">
            <a:avLst/>
          </a:prstGeom>
          <a:solidFill>
            <a:schemeClr val="bg1"/>
          </a:solidFill>
        </p:spPr>
        <p:txBody>
          <a:bodyPr wrap="square">
            <a:noAutofit/>
          </a:bodyPr>
          <a:lstStyle>
            <a:lvl1pPr marL="0" indent="0">
              <a:buNone/>
              <a:defRPr sz="1200"/>
            </a:lvl1pPr>
          </a:lstStyle>
          <a:p>
            <a:endParaRPr lang="en-GB"/>
          </a:p>
        </p:txBody>
      </p:sp>
      <p:sp>
        <p:nvSpPr>
          <p:cNvPr id="29" name="Subtitle 2">
            <a:extLst>
              <a:ext uri="{FF2B5EF4-FFF2-40B4-BE49-F238E27FC236}">
                <a16:creationId xmlns:a16="http://schemas.microsoft.com/office/drawing/2014/main" id="{A3139A9A-43DF-408F-9157-0757E3F631F4}"/>
              </a:ext>
            </a:extLst>
          </p:cNvPr>
          <p:cNvSpPr>
            <a:spLocks noGrp="1"/>
          </p:cNvSpPr>
          <p:nvPr>
            <p:ph type="subTitle" idx="1"/>
          </p:nvPr>
        </p:nvSpPr>
        <p:spPr>
          <a:xfrm>
            <a:off x="7426149" y="3779398"/>
            <a:ext cx="4430890" cy="329091"/>
          </a:xfrm>
        </p:spPr>
        <p:txBody>
          <a:bodyPr lIns="0" tIns="0" rIns="0" bIns="36000" anchor="ctr" anchorCtr="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0" name="Title 1">
            <a:extLst>
              <a:ext uri="{FF2B5EF4-FFF2-40B4-BE49-F238E27FC236}">
                <a16:creationId xmlns:a16="http://schemas.microsoft.com/office/drawing/2014/main" id="{FE10218A-D87B-42D0-A618-EB738D184C43}"/>
              </a:ext>
            </a:extLst>
          </p:cNvPr>
          <p:cNvSpPr>
            <a:spLocks noGrp="1"/>
          </p:cNvSpPr>
          <p:nvPr>
            <p:ph type="ctrTitle"/>
          </p:nvPr>
        </p:nvSpPr>
        <p:spPr>
          <a:xfrm>
            <a:off x="7426149" y="1926818"/>
            <a:ext cx="4430890" cy="1852580"/>
          </a:xfrm>
        </p:spPr>
        <p:txBody>
          <a:bodyPr lIns="0" tIns="0" rIns="0" bIns="36000" anchor="ctr" anchorCtr="0">
            <a:noAutofit/>
          </a:bodyPr>
          <a:lstStyle>
            <a:lvl1pPr algn="l">
              <a:lnSpc>
                <a:spcPts val="4400"/>
              </a:lnSpc>
              <a:defRPr sz="4400" b="1" cap="all" spc="-150" baseline="0"/>
            </a:lvl1pPr>
          </a:lstStyle>
          <a:p>
            <a:r>
              <a:rPr lang="en-US"/>
              <a:t>Click to edit Master title style</a:t>
            </a:r>
            <a:endParaRPr lang="en-GB"/>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9064" y="5851404"/>
            <a:ext cx="2775948" cy="715638"/>
          </a:xfrm>
          <a:prstGeom prst="rect">
            <a:avLst/>
          </a:prstGeom>
        </p:spPr>
      </p:pic>
    </p:spTree>
    <p:custDataLst>
      <p:tags r:id="rId1"/>
    </p:custDataLst>
    <p:extLst>
      <p:ext uri="{BB962C8B-B14F-4D97-AF65-F5344CB8AC3E}">
        <p14:creationId xmlns:p14="http://schemas.microsoft.com/office/powerpoint/2010/main" val="316135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8/21/2023</a:t>
            </a:fld>
            <a:endParaRPr lang="en-US"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4153A7-9236-4C19-98E6-7D4F5F676B2B}" type="slidenum">
              <a:rPr lang="en-GB" smtClean="0"/>
              <a:t>‹#›</a:t>
            </a:fld>
            <a:endParaRPr lang="en-GB"/>
          </a:p>
        </p:txBody>
      </p:sp>
    </p:spTree>
    <p:extLst>
      <p:ext uri="{BB962C8B-B14F-4D97-AF65-F5344CB8AC3E}">
        <p14:creationId xmlns:p14="http://schemas.microsoft.com/office/powerpoint/2010/main" val="97738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8/21/2023</a:t>
            </a:fld>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4153A7-9236-4C19-98E6-7D4F5F676B2B}" type="slidenum">
              <a:rPr lang="en-GB" smtClean="0"/>
              <a:pPr/>
              <a:t>‹#›</a:t>
            </a:fld>
            <a:endParaRPr lang="en-GB"/>
          </a:p>
        </p:txBody>
      </p:sp>
    </p:spTree>
    <p:extLst>
      <p:ext uri="{BB962C8B-B14F-4D97-AF65-F5344CB8AC3E}">
        <p14:creationId xmlns:p14="http://schemas.microsoft.com/office/powerpoint/2010/main" val="416162519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8/21/2023</a:t>
            </a:fld>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4153A7-9236-4C19-98E6-7D4F5F676B2B}" type="slidenum">
              <a:rPr lang="en-GB" smtClean="0"/>
              <a:pPr/>
              <a:t>‹#›</a:t>
            </a:fld>
            <a:endParaRPr lang="en-GB"/>
          </a:p>
        </p:txBody>
      </p:sp>
    </p:spTree>
    <p:extLst>
      <p:ext uri="{BB962C8B-B14F-4D97-AF65-F5344CB8AC3E}">
        <p14:creationId xmlns:p14="http://schemas.microsoft.com/office/powerpoint/2010/main" val="355621936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4153A7-9236-4C19-98E6-7D4F5F676B2B}" type="slidenum">
              <a:rPr lang="en-GB" smtClean="0"/>
              <a:pPr/>
              <a:t>‹#›</a:t>
            </a:fld>
            <a:endParaRPr lang="en-GB"/>
          </a:p>
        </p:txBody>
      </p:sp>
    </p:spTree>
    <p:extLst>
      <p:ext uri="{BB962C8B-B14F-4D97-AF65-F5344CB8AC3E}">
        <p14:creationId xmlns:p14="http://schemas.microsoft.com/office/powerpoint/2010/main" val="418915551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8/21/2023</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4153A7-9236-4C19-98E6-7D4F5F676B2B}" type="slidenum">
              <a:rPr lang="en-GB" smtClean="0"/>
              <a:pPr/>
              <a:t>‹#›</a:t>
            </a:fld>
            <a:endParaRPr lang="en-GB"/>
          </a:p>
        </p:txBody>
      </p:sp>
    </p:spTree>
    <p:extLst>
      <p:ext uri="{BB962C8B-B14F-4D97-AF65-F5344CB8AC3E}">
        <p14:creationId xmlns:p14="http://schemas.microsoft.com/office/powerpoint/2010/main" val="216308576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61418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Key statement 0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98A610-FAAA-4EBA-AADD-90985C93A049}"/>
              </a:ext>
            </a:extLst>
          </p:cNvPr>
          <p:cNvSpPr/>
          <p:nvPr userDrawn="1"/>
        </p:nvSpPr>
        <p:spPr>
          <a:xfrm>
            <a:off x="0" y="-1"/>
            <a:ext cx="12191999" cy="6858001"/>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4" name="Slide Number Placeholder 3">
            <a:extLst>
              <a:ext uri="{FF2B5EF4-FFF2-40B4-BE49-F238E27FC236}">
                <a16:creationId xmlns:a16="http://schemas.microsoft.com/office/drawing/2014/main" id="{6048C64B-272C-4823-A923-F5A86C375378}"/>
              </a:ext>
            </a:extLst>
          </p:cNvPr>
          <p:cNvSpPr>
            <a:spLocks noGrp="1"/>
          </p:cNvSpPr>
          <p:nvPr>
            <p:ph type="sldNum" sz="quarter" idx="11"/>
          </p:nvPr>
        </p:nvSpPr>
        <p:spPr>
          <a:xfrm>
            <a:off x="11601450" y="6329829"/>
            <a:ext cx="249236" cy="235921"/>
          </a:xfrm>
        </p:spPr>
        <p:txBody>
          <a:bodyPr/>
          <a:lstStyle>
            <a:lvl1pPr>
              <a:defRPr>
                <a:solidFill>
                  <a:schemeClr val="bg1"/>
                </a:solidFill>
              </a:defRPr>
            </a:lvl1pPr>
          </a:lstStyle>
          <a:p>
            <a:fld id="{6B4153A7-9236-4C19-98E6-7D4F5F676B2B}" type="slidenum">
              <a:rPr lang="en-GB" smtClean="0"/>
              <a:pPr/>
              <a:t>‹#›</a:t>
            </a:fld>
            <a:endParaRPr lang="en-GB"/>
          </a:p>
        </p:txBody>
      </p:sp>
      <p:sp>
        <p:nvSpPr>
          <p:cNvPr id="8" name="Footer Placeholder 5">
            <a:extLst>
              <a:ext uri="{FF2B5EF4-FFF2-40B4-BE49-F238E27FC236}">
                <a16:creationId xmlns:a16="http://schemas.microsoft.com/office/drawing/2014/main" id="{84D92565-C419-49A3-AB29-881D5338EBAB}"/>
              </a:ext>
            </a:extLst>
          </p:cNvPr>
          <p:cNvSpPr>
            <a:spLocks noGrp="1"/>
          </p:cNvSpPr>
          <p:nvPr>
            <p:ph type="ftr" sz="quarter" idx="12"/>
          </p:nvPr>
        </p:nvSpPr>
        <p:spPr>
          <a:xfrm>
            <a:off x="334963" y="6329829"/>
            <a:ext cx="11266486" cy="235921"/>
          </a:xfrm>
        </p:spPr>
        <p:txBody>
          <a:bodyPr/>
          <a:lstStyle>
            <a:lvl1pPr>
              <a:defRPr>
                <a:solidFill>
                  <a:schemeClr val="bg1"/>
                </a:solidFill>
              </a:defRPr>
            </a:lvl1pPr>
          </a:lstStyle>
          <a:p>
            <a:endParaRPr lang="en-GB"/>
          </a:p>
        </p:txBody>
      </p:sp>
      <p:grpSp>
        <p:nvGrpSpPr>
          <p:cNvPr id="30" name="Group 29"/>
          <p:cNvGrpSpPr/>
          <p:nvPr userDrawn="1"/>
        </p:nvGrpSpPr>
        <p:grpSpPr>
          <a:xfrm>
            <a:off x="2787827" y="1303351"/>
            <a:ext cx="6616346" cy="4251299"/>
            <a:chOff x="2217319" y="1263675"/>
            <a:chExt cx="6616346" cy="4251299"/>
          </a:xfrm>
        </p:grpSpPr>
        <p:grpSp>
          <p:nvGrpSpPr>
            <p:cNvPr id="3" name="Group 2"/>
            <p:cNvGrpSpPr/>
            <p:nvPr userDrawn="1"/>
          </p:nvGrpSpPr>
          <p:grpSpPr>
            <a:xfrm>
              <a:off x="2217319" y="1263675"/>
              <a:ext cx="707195" cy="4251298"/>
              <a:chOff x="2217319" y="1263675"/>
              <a:chExt cx="707195" cy="4251298"/>
            </a:xfrm>
          </p:grpSpPr>
          <p:sp>
            <p:nvSpPr>
              <p:cNvPr id="18" name="Rectangle 17">
                <a:extLst>
                  <a:ext uri="{FF2B5EF4-FFF2-40B4-BE49-F238E27FC236}">
                    <a16:creationId xmlns:a16="http://schemas.microsoft.com/office/drawing/2014/main" id="{7605A495-9849-4842-B5BF-917E6CEB6211}"/>
                  </a:ext>
                </a:extLst>
              </p:cNvPr>
              <p:cNvSpPr/>
              <p:nvPr userDrawn="1"/>
            </p:nvSpPr>
            <p:spPr>
              <a:xfrm rot="16200000">
                <a:off x="2505785" y="975209"/>
                <a:ext cx="130262" cy="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E5AB82A-1BDE-4FCF-AD0D-C193EDE71977}"/>
                  </a:ext>
                </a:extLst>
              </p:cNvPr>
              <p:cNvSpPr/>
              <p:nvPr userDrawn="1"/>
            </p:nvSpPr>
            <p:spPr>
              <a:xfrm rot="16200000">
                <a:off x="2505786" y="5096245"/>
                <a:ext cx="130262" cy="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005F154-899C-4E2B-ACEF-04BC7C56915D}"/>
                  </a:ext>
                </a:extLst>
              </p:cNvPr>
              <p:cNvSpPr/>
              <p:nvPr userDrawn="1"/>
            </p:nvSpPr>
            <p:spPr>
              <a:xfrm>
                <a:off x="2217323" y="1263676"/>
                <a:ext cx="130262" cy="425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userDrawn="1"/>
          </p:nvGrpSpPr>
          <p:grpSpPr>
            <a:xfrm>
              <a:off x="8126469" y="1263675"/>
              <a:ext cx="707196" cy="4251299"/>
              <a:chOff x="8126469" y="1263675"/>
              <a:chExt cx="707196" cy="4251299"/>
            </a:xfrm>
          </p:grpSpPr>
          <p:sp>
            <p:nvSpPr>
              <p:cNvPr id="14" name="Rectangle 13">
                <a:extLst>
                  <a:ext uri="{FF2B5EF4-FFF2-40B4-BE49-F238E27FC236}">
                    <a16:creationId xmlns:a16="http://schemas.microsoft.com/office/drawing/2014/main" id="{DFF270F1-8E7C-4BD4-89B4-118D9FFDE75E}"/>
                  </a:ext>
                </a:extLst>
              </p:cNvPr>
              <p:cNvSpPr/>
              <p:nvPr userDrawn="1"/>
            </p:nvSpPr>
            <p:spPr>
              <a:xfrm rot="16200000" flipH="1" flipV="1">
                <a:off x="8414936" y="5096245"/>
                <a:ext cx="130262" cy="70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4496A14-E5E2-47D3-9BFE-728E1D749CC2}"/>
                  </a:ext>
                </a:extLst>
              </p:cNvPr>
              <p:cNvSpPr/>
              <p:nvPr userDrawn="1"/>
            </p:nvSpPr>
            <p:spPr>
              <a:xfrm rot="16200000" flipH="1" flipV="1">
                <a:off x="8414936" y="975208"/>
                <a:ext cx="130262" cy="70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2BF52F8-BF25-4817-BB67-4E9B25BD8050}"/>
                  </a:ext>
                </a:extLst>
              </p:cNvPr>
              <p:cNvSpPr/>
              <p:nvPr userDrawn="1"/>
            </p:nvSpPr>
            <p:spPr>
              <a:xfrm flipH="1" flipV="1">
                <a:off x="8703402" y="1263679"/>
                <a:ext cx="130262" cy="4251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2" name="Title 1">
            <a:extLst>
              <a:ext uri="{FF2B5EF4-FFF2-40B4-BE49-F238E27FC236}">
                <a16:creationId xmlns:a16="http://schemas.microsoft.com/office/drawing/2014/main" id="{0F259EA8-BFDF-4C4F-AE11-830646280D37}"/>
              </a:ext>
            </a:extLst>
          </p:cNvPr>
          <p:cNvSpPr>
            <a:spLocks noGrp="1"/>
          </p:cNvSpPr>
          <p:nvPr>
            <p:ph type="title"/>
          </p:nvPr>
        </p:nvSpPr>
        <p:spPr>
          <a:xfrm>
            <a:off x="3209925" y="1563676"/>
            <a:ext cx="5772150" cy="3730649"/>
          </a:xfrm>
        </p:spPr>
        <p:txBody>
          <a:bodyPr/>
          <a:lstStyle>
            <a:lvl1pPr>
              <a:defRPr sz="4400">
                <a:solidFill>
                  <a:schemeClr val="bg1"/>
                </a:solidFill>
              </a:defRPr>
            </a:lvl1p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3956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454C08-D69F-4B23-AC9E-450404DB6494}" type="datetimeFigureOut">
              <a:rPr lang="en-CH" smtClean="0"/>
              <a:t>21/08/2023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708912322"/>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3213E-E1D4-4452-AED3-24F99C259BFF}"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1EAE-CEBE-40D2-B824-D8DA5F214760}" type="slidenum">
              <a:rPr lang="en-US" smtClean="0"/>
              <a:t>‹#›</a:t>
            </a:fld>
            <a:endParaRPr lang="en-US"/>
          </a:p>
        </p:txBody>
      </p:sp>
    </p:spTree>
    <p:extLst>
      <p:ext uri="{BB962C8B-B14F-4D97-AF65-F5344CB8AC3E}">
        <p14:creationId xmlns:p14="http://schemas.microsoft.com/office/powerpoint/2010/main" val="2177557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54C08-D69F-4B23-AC9E-450404DB6494}" type="datetimeFigureOut">
              <a:rPr lang="en-CH" smtClean="0"/>
              <a:t>21/08/2023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75058341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Landscape Image (Common Approaches Logo)">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6" name="Rectangle 15"/>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4441370"/>
            <a:ext cx="12192000" cy="2423568"/>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D97B1307-6BA4-4704-98A8-61ADE164026B}"/>
              </a:ext>
            </a:extLst>
          </p:cNvPr>
          <p:cNvSpPr>
            <a:spLocks noGrp="1"/>
          </p:cNvSpPr>
          <p:nvPr>
            <p:ph type="pic" sz="quarter" idx="16" hasCustomPrompt="1"/>
          </p:nvPr>
        </p:nvSpPr>
        <p:spPr>
          <a:xfrm>
            <a:off x="188727" y="192300"/>
            <a:ext cx="6825446" cy="4975900"/>
          </a:xfrm>
          <a:prstGeom prst="rect">
            <a:avLst/>
          </a:prstGeom>
          <a:solidFill>
            <a:schemeClr val="bg1"/>
          </a:solidFill>
        </p:spPr>
        <p:txBody>
          <a:bodyPr vert="horz" wrap="square" lIns="0" tIns="0" rIns="0" bIns="0" rtlCol="0">
            <a:noAutofit/>
          </a:bodyPr>
          <a:lstStyle>
            <a:lvl1pPr>
              <a:defRPr lang="en-GB" sz="1200" dirty="0"/>
            </a:lvl1pPr>
          </a:lstStyle>
          <a:p>
            <a:pPr lvl="0"/>
            <a:r>
              <a:rPr lang="en-GB"/>
              <a:t> Picture</a:t>
            </a:r>
          </a:p>
        </p:txBody>
      </p:sp>
      <p:sp>
        <p:nvSpPr>
          <p:cNvPr id="10" name="Subtitle 2">
            <a:extLst>
              <a:ext uri="{FF2B5EF4-FFF2-40B4-BE49-F238E27FC236}">
                <a16:creationId xmlns:a16="http://schemas.microsoft.com/office/drawing/2014/main" id="{A3139A9A-43DF-408F-9157-0757E3F631F4}"/>
              </a:ext>
            </a:extLst>
          </p:cNvPr>
          <p:cNvSpPr>
            <a:spLocks noGrp="1"/>
          </p:cNvSpPr>
          <p:nvPr>
            <p:ph type="subTitle" idx="1"/>
          </p:nvPr>
        </p:nvSpPr>
        <p:spPr>
          <a:xfrm>
            <a:off x="7426149" y="3779398"/>
            <a:ext cx="4430890" cy="329091"/>
          </a:xfrm>
        </p:spPr>
        <p:txBody>
          <a:bodyPr lIns="0" tIns="0" rIns="0" bIns="36000" anchor="ctr" anchorCtr="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itle 1">
            <a:extLst>
              <a:ext uri="{FF2B5EF4-FFF2-40B4-BE49-F238E27FC236}">
                <a16:creationId xmlns:a16="http://schemas.microsoft.com/office/drawing/2014/main" id="{FE10218A-D87B-42D0-A618-EB738D184C43}"/>
              </a:ext>
            </a:extLst>
          </p:cNvPr>
          <p:cNvSpPr>
            <a:spLocks noGrp="1"/>
          </p:cNvSpPr>
          <p:nvPr>
            <p:ph type="ctrTitle"/>
          </p:nvPr>
        </p:nvSpPr>
        <p:spPr>
          <a:xfrm>
            <a:off x="7426149" y="1926818"/>
            <a:ext cx="4430890" cy="1852580"/>
          </a:xfrm>
        </p:spPr>
        <p:txBody>
          <a:bodyPr lIns="0" tIns="0" rIns="0" bIns="36000" anchor="ctr" anchorCtr="0">
            <a:noAutofit/>
          </a:bodyPr>
          <a:lstStyle>
            <a:lvl1pPr algn="l">
              <a:lnSpc>
                <a:spcPts val="4400"/>
              </a:lnSpc>
              <a:defRPr sz="4400" b="1" cap="all" spc="-150" baseline="0"/>
            </a:lvl1pPr>
          </a:lstStyle>
          <a:p>
            <a:r>
              <a:rPr lang="en-US"/>
              <a:t>Click to edit Master title style</a:t>
            </a:r>
            <a:endParaRPr lang="en-GB"/>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24225" y="537028"/>
            <a:ext cx="1397163" cy="119393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563" y="5851404"/>
            <a:ext cx="2775948" cy="715638"/>
          </a:xfrm>
          <a:prstGeom prst="rect">
            <a:avLst/>
          </a:prstGeom>
        </p:spPr>
      </p:pic>
    </p:spTree>
    <p:custDataLst>
      <p:tags r:id="rId1"/>
    </p:custDataLst>
    <p:extLst>
      <p:ext uri="{BB962C8B-B14F-4D97-AF65-F5344CB8AC3E}">
        <p14:creationId xmlns:p14="http://schemas.microsoft.com/office/powerpoint/2010/main" val="12779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391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54C08-D69F-4B23-AC9E-450404DB6494}" type="datetimeFigureOut">
              <a:rPr lang="en-CH" smtClean="0"/>
              <a:t>21/08/2023</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811188750"/>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54C08-D69F-4B23-AC9E-450404DB6494}" type="datetimeFigureOut">
              <a:rPr lang="en-CH" smtClean="0"/>
              <a:t>21/08/2023</a:t>
            </a:fld>
            <a:endParaRPr lang="en-CH"/>
          </a:p>
        </p:txBody>
      </p:sp>
      <p:sp>
        <p:nvSpPr>
          <p:cNvPr id="8" name="Footer Placeholder 7"/>
          <p:cNvSpPr>
            <a:spLocks noGrp="1"/>
          </p:cNvSpPr>
          <p:nvPr>
            <p:ph type="ftr" sz="quarter" idx="11"/>
          </p:nvPr>
        </p:nvSpPr>
        <p:spPr/>
        <p:txBody>
          <a:bodyPr/>
          <a:lstStyle/>
          <a:p>
            <a:endParaRPr lang="en-CH"/>
          </a:p>
        </p:txBody>
      </p:sp>
      <p:sp>
        <p:nvSpPr>
          <p:cNvPr id="9" name="Slide Number Placeholder 8"/>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701532755"/>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54C08-D69F-4B23-AC9E-450404DB6494}" type="datetimeFigureOut">
              <a:rPr lang="en-CH" smtClean="0"/>
              <a:t>21/08/2023</a:t>
            </a:fld>
            <a:endParaRPr lang="en-CH"/>
          </a:p>
        </p:txBody>
      </p:sp>
      <p:sp>
        <p:nvSpPr>
          <p:cNvPr id="4" name="Footer Placeholder 3"/>
          <p:cNvSpPr>
            <a:spLocks noGrp="1"/>
          </p:cNvSpPr>
          <p:nvPr>
            <p:ph type="ftr" sz="quarter" idx="11"/>
          </p:nvPr>
        </p:nvSpPr>
        <p:spPr/>
        <p:txBody>
          <a:bodyPr/>
          <a:lstStyle/>
          <a:p>
            <a:endParaRPr lang="en-CH"/>
          </a:p>
        </p:txBody>
      </p:sp>
      <p:sp>
        <p:nvSpPr>
          <p:cNvPr id="5" name="Slide Number Placeholder 4"/>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4272625664"/>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54C08-D69F-4B23-AC9E-450404DB6494}" type="datetimeFigureOut">
              <a:rPr lang="en-CH" smtClean="0"/>
              <a:t>21/08/2023</a:t>
            </a:fld>
            <a:endParaRPr lang="en-CH"/>
          </a:p>
        </p:txBody>
      </p:sp>
      <p:sp>
        <p:nvSpPr>
          <p:cNvPr id="3" name="Footer Placeholder 2"/>
          <p:cNvSpPr>
            <a:spLocks noGrp="1"/>
          </p:cNvSpPr>
          <p:nvPr>
            <p:ph type="ftr" sz="quarter" idx="11"/>
          </p:nvPr>
        </p:nvSpPr>
        <p:spPr/>
        <p:txBody>
          <a:bodyPr/>
          <a:lstStyle/>
          <a:p>
            <a:endParaRPr lang="en-CH"/>
          </a:p>
        </p:txBody>
      </p:sp>
      <p:sp>
        <p:nvSpPr>
          <p:cNvPr id="4" name="Slide Number Placeholder 3"/>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1830908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54C08-D69F-4B23-AC9E-450404DB6494}" type="datetimeFigureOut">
              <a:rPr lang="en-CH" smtClean="0"/>
              <a:t>21/08/2023</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32926733"/>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54C08-D69F-4B23-AC9E-450404DB6494}" type="datetimeFigureOut">
              <a:rPr lang="en-CH" smtClean="0"/>
              <a:t>21/08/2023</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837820727"/>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54C08-D69F-4B23-AC9E-450404DB6494}" type="datetimeFigureOut">
              <a:rPr lang="en-CH" smtClean="0"/>
              <a:t>21/08/2023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314494859"/>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54C08-D69F-4B23-AC9E-450404DB6494}" type="datetimeFigureOut">
              <a:rPr lang="en-CH" smtClean="0"/>
              <a:t>21/08/2023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761059926"/>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609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Landscape Image (No Logo)">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6" name="Rectangle 15"/>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4441370"/>
            <a:ext cx="12192000" cy="2423568"/>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D97B1307-6BA4-4704-98A8-61ADE164026B}"/>
              </a:ext>
            </a:extLst>
          </p:cNvPr>
          <p:cNvSpPr>
            <a:spLocks noGrp="1"/>
          </p:cNvSpPr>
          <p:nvPr>
            <p:ph type="pic" sz="quarter" idx="16" hasCustomPrompt="1"/>
          </p:nvPr>
        </p:nvSpPr>
        <p:spPr>
          <a:xfrm>
            <a:off x="188727" y="192300"/>
            <a:ext cx="6825446" cy="4975900"/>
          </a:xfrm>
          <a:prstGeom prst="rect">
            <a:avLst/>
          </a:prstGeom>
          <a:solidFill>
            <a:schemeClr val="bg1"/>
          </a:solidFill>
        </p:spPr>
        <p:txBody>
          <a:bodyPr vert="horz" wrap="square" lIns="0" tIns="0" rIns="0" bIns="0" rtlCol="0">
            <a:noAutofit/>
          </a:bodyPr>
          <a:lstStyle>
            <a:lvl1pPr>
              <a:defRPr lang="en-GB" sz="1200" dirty="0"/>
            </a:lvl1pPr>
          </a:lstStyle>
          <a:p>
            <a:pPr lvl="0"/>
            <a:r>
              <a:rPr lang="en-GB"/>
              <a:t> Picture</a:t>
            </a:r>
          </a:p>
        </p:txBody>
      </p:sp>
      <p:sp>
        <p:nvSpPr>
          <p:cNvPr id="10" name="Subtitle 2">
            <a:extLst>
              <a:ext uri="{FF2B5EF4-FFF2-40B4-BE49-F238E27FC236}">
                <a16:creationId xmlns:a16="http://schemas.microsoft.com/office/drawing/2014/main" id="{A3139A9A-43DF-408F-9157-0757E3F631F4}"/>
              </a:ext>
            </a:extLst>
          </p:cNvPr>
          <p:cNvSpPr>
            <a:spLocks noGrp="1"/>
          </p:cNvSpPr>
          <p:nvPr>
            <p:ph type="subTitle" idx="1"/>
          </p:nvPr>
        </p:nvSpPr>
        <p:spPr>
          <a:xfrm>
            <a:off x="7426149" y="3779398"/>
            <a:ext cx="4430890" cy="329091"/>
          </a:xfrm>
        </p:spPr>
        <p:txBody>
          <a:bodyPr lIns="0" tIns="0" rIns="0" bIns="36000" anchor="ctr" anchorCtr="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itle 1">
            <a:extLst>
              <a:ext uri="{FF2B5EF4-FFF2-40B4-BE49-F238E27FC236}">
                <a16:creationId xmlns:a16="http://schemas.microsoft.com/office/drawing/2014/main" id="{FE10218A-D87B-42D0-A618-EB738D184C43}"/>
              </a:ext>
            </a:extLst>
          </p:cNvPr>
          <p:cNvSpPr>
            <a:spLocks noGrp="1"/>
          </p:cNvSpPr>
          <p:nvPr>
            <p:ph type="ctrTitle"/>
          </p:nvPr>
        </p:nvSpPr>
        <p:spPr>
          <a:xfrm>
            <a:off x="7426149" y="1926818"/>
            <a:ext cx="4430890" cy="1852580"/>
          </a:xfrm>
        </p:spPr>
        <p:txBody>
          <a:bodyPr lIns="0" tIns="0" rIns="0" bIns="36000" anchor="ctr" anchorCtr="0">
            <a:noAutofit/>
          </a:bodyPr>
          <a:lstStyle>
            <a:lvl1pPr algn="l">
              <a:lnSpc>
                <a:spcPts val="4400"/>
              </a:lnSpc>
              <a:defRPr sz="4400" b="1" cap="all" spc="-150" baseline="0"/>
            </a:lvl1pPr>
          </a:lstStyle>
          <a:p>
            <a:r>
              <a:rPr lang="en-US"/>
              <a:t>Click to edit Master title style</a:t>
            </a:r>
            <a:endParaRPr lang="en-GB"/>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563" y="5851404"/>
            <a:ext cx="2775948" cy="715638"/>
          </a:xfrm>
          <a:prstGeom prst="rect">
            <a:avLst/>
          </a:prstGeom>
        </p:spPr>
      </p:pic>
    </p:spTree>
    <p:custDataLst>
      <p:tags r:id="rId1"/>
    </p:custDataLst>
    <p:extLst>
      <p:ext uri="{BB962C8B-B14F-4D97-AF65-F5344CB8AC3E}">
        <p14:creationId xmlns:p14="http://schemas.microsoft.com/office/powerpoint/2010/main" val="339214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39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Landscape Image (Red) (Common Approaches Logo)">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4441370"/>
            <a:ext cx="12192000" cy="2423568"/>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12192000" cy="444137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2" name="Picture Placeholder 11">
            <a:extLst>
              <a:ext uri="{FF2B5EF4-FFF2-40B4-BE49-F238E27FC236}">
                <a16:creationId xmlns:a16="http://schemas.microsoft.com/office/drawing/2014/main" id="{D97B1307-6BA4-4704-98A8-61ADE164026B}"/>
              </a:ext>
            </a:extLst>
          </p:cNvPr>
          <p:cNvSpPr>
            <a:spLocks noGrp="1"/>
          </p:cNvSpPr>
          <p:nvPr>
            <p:ph type="pic" sz="quarter" idx="16" hasCustomPrompt="1"/>
          </p:nvPr>
        </p:nvSpPr>
        <p:spPr>
          <a:xfrm>
            <a:off x="188727" y="192300"/>
            <a:ext cx="6825446" cy="4975900"/>
          </a:xfrm>
          <a:prstGeom prst="rect">
            <a:avLst/>
          </a:prstGeom>
          <a:solidFill>
            <a:schemeClr val="bg1"/>
          </a:solidFill>
        </p:spPr>
        <p:txBody>
          <a:bodyPr vert="horz" wrap="square" lIns="0" tIns="0" rIns="0" bIns="0" rtlCol="0">
            <a:noAutofit/>
          </a:bodyPr>
          <a:lstStyle>
            <a:lvl1pPr>
              <a:defRPr lang="en-GB" sz="1200" dirty="0"/>
            </a:lvl1pPr>
          </a:lstStyle>
          <a:p>
            <a:pPr lvl="0"/>
            <a:r>
              <a:rPr lang="en-GB"/>
              <a:t> Picture</a:t>
            </a:r>
          </a:p>
        </p:txBody>
      </p:sp>
      <p:sp>
        <p:nvSpPr>
          <p:cNvPr id="10" name="Subtitle 2">
            <a:extLst>
              <a:ext uri="{FF2B5EF4-FFF2-40B4-BE49-F238E27FC236}">
                <a16:creationId xmlns:a16="http://schemas.microsoft.com/office/drawing/2014/main" id="{A3139A9A-43DF-408F-9157-0757E3F631F4}"/>
              </a:ext>
            </a:extLst>
          </p:cNvPr>
          <p:cNvSpPr>
            <a:spLocks noGrp="1"/>
          </p:cNvSpPr>
          <p:nvPr>
            <p:ph type="subTitle" idx="1"/>
          </p:nvPr>
        </p:nvSpPr>
        <p:spPr>
          <a:xfrm>
            <a:off x="7426149" y="3779398"/>
            <a:ext cx="4430890" cy="329091"/>
          </a:xfrm>
        </p:spPr>
        <p:txBody>
          <a:bodyPr lIns="0" tIns="0" rIns="0" bIns="36000" anchor="ctr" anchorCtr="0">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itle 1">
            <a:extLst>
              <a:ext uri="{FF2B5EF4-FFF2-40B4-BE49-F238E27FC236}">
                <a16:creationId xmlns:a16="http://schemas.microsoft.com/office/drawing/2014/main" id="{FE10218A-D87B-42D0-A618-EB738D184C43}"/>
              </a:ext>
            </a:extLst>
          </p:cNvPr>
          <p:cNvSpPr>
            <a:spLocks noGrp="1"/>
          </p:cNvSpPr>
          <p:nvPr>
            <p:ph type="ctrTitle"/>
          </p:nvPr>
        </p:nvSpPr>
        <p:spPr>
          <a:xfrm>
            <a:off x="7426149" y="1926818"/>
            <a:ext cx="4430890" cy="1852580"/>
          </a:xfrm>
        </p:spPr>
        <p:txBody>
          <a:bodyPr lIns="0" tIns="0" rIns="0" bIns="36000" anchor="ctr" anchorCtr="0">
            <a:noAutofit/>
          </a:bodyPr>
          <a:lstStyle>
            <a:lvl1pPr algn="l">
              <a:lnSpc>
                <a:spcPts val="4400"/>
              </a:lnSpc>
              <a:defRPr sz="4400" b="1" cap="all" spc="-150" baseline="0">
                <a:solidFill>
                  <a:schemeClr val="bg1"/>
                </a:solidFill>
              </a:defRPr>
            </a:lvl1pPr>
          </a:lstStyle>
          <a:p>
            <a:r>
              <a:rPr lang="en-US"/>
              <a:t>Click to edit Master title style</a:t>
            </a:r>
            <a:endParaRPr lang="en-GB"/>
          </a:p>
        </p:txBody>
      </p:sp>
      <p:pic>
        <p:nvPicPr>
          <p:cNvPr id="16" name="Picture 15"/>
          <p:cNvPicPr>
            <a:picLocks noChangeAspect="1"/>
          </p:cNvPicPr>
          <p:nvPr userDrawn="1"/>
        </p:nvPicPr>
        <p:blipFill>
          <a:blip r:embed="rId3" cstate="hq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24225" y="537028"/>
            <a:ext cx="1397163" cy="1193939"/>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563" y="5851404"/>
            <a:ext cx="2775948" cy="715638"/>
          </a:xfrm>
          <a:prstGeom prst="rect">
            <a:avLst/>
          </a:prstGeom>
        </p:spPr>
      </p:pic>
    </p:spTree>
    <p:custDataLst>
      <p:tags r:id="rId1"/>
    </p:custDataLst>
    <p:extLst>
      <p:ext uri="{BB962C8B-B14F-4D97-AF65-F5344CB8AC3E}">
        <p14:creationId xmlns:p14="http://schemas.microsoft.com/office/powerpoint/2010/main" val="27807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39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Landscape Image (Red) (No Logo)">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4441370"/>
            <a:ext cx="12192000" cy="2423568"/>
          </a:xfrm>
          <a:prstGeom prst="rect">
            <a:avLst/>
          </a:prstGeom>
          <a:solidFill>
            <a:srgbClr val="F0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12192000" cy="444137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2" name="Picture Placeholder 11">
            <a:extLst>
              <a:ext uri="{FF2B5EF4-FFF2-40B4-BE49-F238E27FC236}">
                <a16:creationId xmlns:a16="http://schemas.microsoft.com/office/drawing/2014/main" id="{D97B1307-6BA4-4704-98A8-61ADE164026B}"/>
              </a:ext>
            </a:extLst>
          </p:cNvPr>
          <p:cNvSpPr>
            <a:spLocks noGrp="1"/>
          </p:cNvSpPr>
          <p:nvPr>
            <p:ph type="pic" sz="quarter" idx="16" hasCustomPrompt="1"/>
          </p:nvPr>
        </p:nvSpPr>
        <p:spPr>
          <a:xfrm>
            <a:off x="188727" y="192300"/>
            <a:ext cx="6825446" cy="4975900"/>
          </a:xfrm>
          <a:prstGeom prst="rect">
            <a:avLst/>
          </a:prstGeom>
          <a:solidFill>
            <a:schemeClr val="bg1"/>
          </a:solidFill>
        </p:spPr>
        <p:txBody>
          <a:bodyPr vert="horz" wrap="square" lIns="0" tIns="0" rIns="0" bIns="0" rtlCol="0">
            <a:noAutofit/>
          </a:bodyPr>
          <a:lstStyle>
            <a:lvl1pPr>
              <a:defRPr lang="en-GB" sz="1200" dirty="0"/>
            </a:lvl1pPr>
          </a:lstStyle>
          <a:p>
            <a:pPr lvl="0"/>
            <a:r>
              <a:rPr lang="en-GB"/>
              <a:t> Picture</a:t>
            </a:r>
          </a:p>
        </p:txBody>
      </p:sp>
      <p:sp>
        <p:nvSpPr>
          <p:cNvPr id="10" name="Subtitle 2">
            <a:extLst>
              <a:ext uri="{FF2B5EF4-FFF2-40B4-BE49-F238E27FC236}">
                <a16:creationId xmlns:a16="http://schemas.microsoft.com/office/drawing/2014/main" id="{A3139A9A-43DF-408F-9157-0757E3F631F4}"/>
              </a:ext>
            </a:extLst>
          </p:cNvPr>
          <p:cNvSpPr>
            <a:spLocks noGrp="1"/>
          </p:cNvSpPr>
          <p:nvPr>
            <p:ph type="subTitle" idx="1"/>
          </p:nvPr>
        </p:nvSpPr>
        <p:spPr>
          <a:xfrm>
            <a:off x="7426149" y="3779398"/>
            <a:ext cx="4430890" cy="329091"/>
          </a:xfrm>
        </p:spPr>
        <p:txBody>
          <a:bodyPr lIns="0" tIns="0" rIns="0" bIns="36000" anchor="ctr" anchorCtr="0">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itle 1">
            <a:extLst>
              <a:ext uri="{FF2B5EF4-FFF2-40B4-BE49-F238E27FC236}">
                <a16:creationId xmlns:a16="http://schemas.microsoft.com/office/drawing/2014/main" id="{FE10218A-D87B-42D0-A618-EB738D184C43}"/>
              </a:ext>
            </a:extLst>
          </p:cNvPr>
          <p:cNvSpPr>
            <a:spLocks noGrp="1"/>
          </p:cNvSpPr>
          <p:nvPr>
            <p:ph type="ctrTitle"/>
          </p:nvPr>
        </p:nvSpPr>
        <p:spPr>
          <a:xfrm>
            <a:off x="7426149" y="1926818"/>
            <a:ext cx="4430890" cy="1852580"/>
          </a:xfrm>
        </p:spPr>
        <p:txBody>
          <a:bodyPr lIns="0" tIns="0" rIns="0" bIns="36000" anchor="ctr" anchorCtr="0">
            <a:noAutofit/>
          </a:bodyPr>
          <a:lstStyle>
            <a:lvl1pPr algn="l">
              <a:lnSpc>
                <a:spcPts val="4400"/>
              </a:lnSpc>
              <a:defRPr sz="4400" b="1" cap="all" spc="-150" baseline="0">
                <a:solidFill>
                  <a:schemeClr val="bg1"/>
                </a:solidFill>
              </a:defRPr>
            </a:lvl1pPr>
          </a:lstStyle>
          <a:p>
            <a:r>
              <a:rPr lang="en-US"/>
              <a:t>Click to edit Master title style</a:t>
            </a: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563" y="5851404"/>
            <a:ext cx="2775948" cy="715638"/>
          </a:xfrm>
          <a:prstGeom prst="rect">
            <a:avLst/>
          </a:prstGeom>
        </p:spPr>
      </p:pic>
    </p:spTree>
    <p:custDataLst>
      <p:tags r:id="rId1"/>
    </p:custDataLst>
    <p:extLst>
      <p:ext uri="{BB962C8B-B14F-4D97-AF65-F5344CB8AC3E}">
        <p14:creationId xmlns:p14="http://schemas.microsoft.com/office/powerpoint/2010/main" val="359706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39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5868000"/>
            <a:ext cx="12192000" cy="9900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2" name="Rectangle 11"/>
          <p:cNvSpPr/>
          <p:nvPr userDrawn="1"/>
        </p:nvSpPr>
        <p:spPr>
          <a:xfrm>
            <a:off x="0" y="0"/>
            <a:ext cx="12192000" cy="990600"/>
          </a:xfrm>
          <a:prstGeom prst="rect">
            <a:avLst/>
          </a:prstGeom>
          <a:gradFill flip="none" rotWithShape="1">
            <a:gsLst>
              <a:gs pos="40000">
                <a:schemeClr val="accent1"/>
              </a:gs>
              <a:gs pos="100000">
                <a:schemeClr val="accent3"/>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endParaRPr lang="en-US"/>
          </a:p>
        </p:txBody>
      </p:sp>
      <p:sp>
        <p:nvSpPr>
          <p:cNvPr id="13" name="Rectangle 12"/>
          <p:cNvSpPr/>
          <p:nvPr userDrawn="1"/>
        </p:nvSpPr>
        <p:spPr>
          <a:xfrm>
            <a:off x="190500" y="188913"/>
            <a:ext cx="11820525" cy="648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DE88B-7C32-4668-B02A-C29A27E00C96}"/>
              </a:ext>
            </a:extLst>
          </p:cNvPr>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3F92D5-86CB-4EDE-A7A4-7FC52743E8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F9261C9-1D87-44FC-B1E7-DACFF29433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0F1B9-F018-48B0-9AA0-1106AD0896F4}"/>
              </a:ext>
            </a:extLst>
          </p:cNvPr>
          <p:cNvSpPr>
            <a:spLocks noGrp="1"/>
          </p:cNvSpPr>
          <p:nvPr>
            <p:ph type="sldNum" sz="quarter" idx="12"/>
          </p:nvPr>
        </p:nvSpPr>
        <p:spPr/>
        <p:txBody>
          <a:bodyPr/>
          <a:lstStyle/>
          <a:p>
            <a:fld id="{6B4153A7-9236-4C19-98E6-7D4F5F676B2B}" type="slidenum">
              <a:rPr lang="en-GB" smtClean="0"/>
              <a:t>‹#›</a:t>
            </a:fld>
            <a:endParaRPr lang="en-GB"/>
          </a:p>
        </p:txBody>
      </p:sp>
      <p:sp>
        <p:nvSpPr>
          <p:cNvPr id="11" name="Rectangle 10">
            <a:extLst>
              <a:ext uri="{FF2B5EF4-FFF2-40B4-BE49-F238E27FC236}">
                <a16:creationId xmlns:a16="http://schemas.microsoft.com/office/drawing/2014/main" id="{8CBAA2A8-2719-4ED7-A87D-3CBE798F7B8C}"/>
              </a:ext>
            </a:extLst>
          </p:cNvPr>
          <p:cNvSpPr/>
          <p:nvPr userDrawn="1"/>
        </p:nvSpPr>
        <p:spPr>
          <a:xfrm>
            <a:off x="334962" y="1089664"/>
            <a:ext cx="11522075" cy="55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6587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3.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3AF28-047B-41AF-955A-FDE1FFFF26FD}"/>
              </a:ext>
            </a:extLst>
          </p:cNvPr>
          <p:cNvSpPr>
            <a:spLocks noGrp="1"/>
          </p:cNvSpPr>
          <p:nvPr>
            <p:ph type="title"/>
          </p:nvPr>
        </p:nvSpPr>
        <p:spPr>
          <a:xfrm>
            <a:off x="334963" y="275173"/>
            <a:ext cx="11522075" cy="785872"/>
          </a:xfrm>
          <a:prstGeom prst="rect">
            <a:avLst/>
          </a:prstGeom>
        </p:spPr>
        <p:txBody>
          <a:bodyPr vert="horz" lIns="0" tIns="0" rIns="0" bIns="0" rtlCol="0" anchor="ctr"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3D3041-FF2D-4E2F-9EAC-61A0F2CD58DB}"/>
              </a:ext>
            </a:extLst>
          </p:cNvPr>
          <p:cNvSpPr>
            <a:spLocks noGrp="1"/>
          </p:cNvSpPr>
          <p:nvPr>
            <p:ph type="body" idx="1"/>
          </p:nvPr>
        </p:nvSpPr>
        <p:spPr>
          <a:xfrm>
            <a:off x="334963" y="1562100"/>
            <a:ext cx="11522075" cy="466439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A7E5F75-C701-4EC5-BBD1-A0AB360F0C77}"/>
              </a:ext>
            </a:extLst>
          </p:cNvPr>
          <p:cNvSpPr>
            <a:spLocks noGrp="1"/>
          </p:cNvSpPr>
          <p:nvPr>
            <p:ph type="ftr" sz="quarter" idx="3"/>
          </p:nvPr>
        </p:nvSpPr>
        <p:spPr>
          <a:xfrm>
            <a:off x="334963" y="6329829"/>
            <a:ext cx="11266486" cy="235921"/>
          </a:xfrm>
          <a:prstGeom prst="rect">
            <a:avLst/>
          </a:prstGeom>
        </p:spPr>
        <p:txBody>
          <a:bodyPr vert="horz" lIns="0" tIns="0" rIns="0" bIns="0" rtlCol="0" anchor="ctr"/>
          <a:lstStyle>
            <a:lvl1pPr algn="r">
              <a:defRPr sz="10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F2498B9-6BFC-4B08-A005-F6522DBE5679}"/>
              </a:ext>
            </a:extLst>
          </p:cNvPr>
          <p:cNvSpPr>
            <a:spLocks noGrp="1"/>
          </p:cNvSpPr>
          <p:nvPr>
            <p:ph type="sldNum" sz="quarter" idx="4"/>
          </p:nvPr>
        </p:nvSpPr>
        <p:spPr>
          <a:xfrm>
            <a:off x="11601450" y="6329829"/>
            <a:ext cx="249236" cy="235921"/>
          </a:xfrm>
          <a:prstGeom prst="rect">
            <a:avLst/>
          </a:prstGeom>
        </p:spPr>
        <p:txBody>
          <a:bodyPr vert="horz" lIns="0" tIns="0" rIns="0" bIns="0" rtlCol="0" anchor="ctr"/>
          <a:lstStyle>
            <a:lvl1pPr algn="r">
              <a:defRPr sz="1000">
                <a:solidFill>
                  <a:schemeClr val="tx1"/>
                </a:solidFill>
              </a:defRPr>
            </a:lvl1pPr>
          </a:lstStyle>
          <a:p>
            <a:fld id="{6B4153A7-9236-4C19-98E6-7D4F5F676B2B}" type="slidenum">
              <a:rPr lang="en-GB" smtClean="0"/>
              <a:pPr/>
              <a:t>‹#›</a:t>
            </a:fld>
            <a:endParaRPr lang="en-GB"/>
          </a:p>
        </p:txBody>
      </p:sp>
    </p:spTree>
    <p:custDataLst>
      <p:tags r:id="rId35"/>
    </p:custDataLst>
    <p:extLst>
      <p:ext uri="{BB962C8B-B14F-4D97-AF65-F5344CB8AC3E}">
        <p14:creationId xmlns:p14="http://schemas.microsoft.com/office/powerpoint/2010/main" val="4110185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971" r:id="rId29"/>
    <p:sldLayoutId id="2147483972" r:id="rId30"/>
    <p:sldLayoutId id="2147483968" r:id="rId31"/>
    <p:sldLayoutId id="2147483969" r:id="rId32"/>
    <p:sldLayoutId id="2147483970"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lang="en-GB" sz="3600" b="1" kern="1200" cap="all" spc="-150" baseline="0" dirty="0" smtClean="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177800" indent="-1778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55600" indent="-177800" algn="l" defTabSz="914400" rtl="0" eaLnBrk="1" latinLnBrk="0" hangingPunct="1">
        <a:lnSpc>
          <a:spcPct val="100000"/>
        </a:lnSpc>
        <a:spcBef>
          <a:spcPts val="500"/>
        </a:spcBef>
        <a:buClrTx/>
        <a:buFont typeface="Arial" panose="020B0604020202020204" pitchFamily="34" charset="0"/>
        <a:buChar char="–"/>
        <a:defRPr sz="1800" kern="1200">
          <a:solidFill>
            <a:schemeClr val="tx1"/>
          </a:solidFill>
          <a:latin typeface="+mn-lt"/>
          <a:ea typeface="+mn-ea"/>
          <a:cs typeface="+mn-cs"/>
        </a:defRPr>
      </a:lvl4pPr>
      <a:lvl5pPr marL="533400"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21">
          <p15:clr>
            <a:srgbClr val="F26B43"/>
          </p15:clr>
        </p15:guide>
        <p15:guide id="3" pos="7559">
          <p15:clr>
            <a:srgbClr val="F26B43"/>
          </p15:clr>
        </p15:guide>
        <p15:guide id="5" orient="horz" pos="119">
          <p15:clr>
            <a:srgbClr val="F26B43"/>
          </p15:clr>
        </p15:guide>
        <p15:guide id="6" orient="horz" pos="4201">
          <p15:clr>
            <a:srgbClr val="F26B43"/>
          </p15:clr>
        </p15:guide>
        <p15:guide id="7" pos="211">
          <p15:clr>
            <a:srgbClr val="F26B43"/>
          </p15:clr>
        </p15:guide>
        <p15:guide id="8"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8/21/2023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GB"/>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B4153A7-9236-4C19-98E6-7D4F5F676B2B}" type="slidenum">
              <a:rPr lang="en-GB" smtClean="0"/>
              <a:pPr/>
              <a:t>‹#›</a:t>
            </a:fld>
            <a:endParaRPr lang="en-GB"/>
          </a:p>
        </p:txBody>
      </p:sp>
    </p:spTree>
    <p:extLst>
      <p:ext uri="{BB962C8B-B14F-4D97-AF65-F5344CB8AC3E}">
        <p14:creationId xmlns:p14="http://schemas.microsoft.com/office/powerpoint/2010/main" val="115040353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153A7-9236-4C19-98E6-7D4F5F676B2B}" type="slidenum">
              <a:rPr lang="en-GB" smtClean="0"/>
              <a:pPr/>
              <a:t>‹#›</a:t>
            </a:fld>
            <a:endParaRPr lang="en-GB"/>
          </a:p>
        </p:txBody>
      </p:sp>
    </p:spTree>
    <p:extLst>
      <p:ext uri="{BB962C8B-B14F-4D97-AF65-F5344CB8AC3E}">
        <p14:creationId xmlns:p14="http://schemas.microsoft.com/office/powerpoint/2010/main" val="373327843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5AB8-1296-592D-40C1-19D8409D7F0C}"/>
              </a:ext>
            </a:extLst>
          </p:cNvPr>
          <p:cNvSpPr>
            <a:spLocks noGrp="1"/>
          </p:cNvSpPr>
          <p:nvPr>
            <p:ph type="ctrTitle"/>
          </p:nvPr>
        </p:nvSpPr>
        <p:spPr>
          <a:xfrm>
            <a:off x="1261872" y="758952"/>
            <a:ext cx="8264683" cy="4041648"/>
          </a:xfrm>
        </p:spPr>
        <p:txBody>
          <a:bodyPr>
            <a:normAutofit/>
          </a:bodyPr>
          <a:lstStyle/>
          <a:p>
            <a:r>
              <a:rPr lang="fr-FR" sz="8000" dirty="0"/>
              <a:t>Declaration sur la Sécurité dans les Ecoles (SSD)</a:t>
            </a:r>
          </a:p>
        </p:txBody>
      </p:sp>
      <p:sp>
        <p:nvSpPr>
          <p:cNvPr id="3" name="Subtitle 2">
            <a:extLst>
              <a:ext uri="{FF2B5EF4-FFF2-40B4-BE49-F238E27FC236}">
                <a16:creationId xmlns:a16="http://schemas.microsoft.com/office/drawing/2014/main" id="{DC356163-7D46-8469-B33F-F3D7F8DFA7EC}"/>
              </a:ext>
            </a:extLst>
          </p:cNvPr>
          <p:cNvSpPr>
            <a:spLocks noGrp="1"/>
          </p:cNvSpPr>
          <p:nvPr>
            <p:ph type="subTitle" idx="1"/>
          </p:nvPr>
        </p:nvSpPr>
        <p:spPr>
          <a:xfrm>
            <a:off x="794040" y="5427921"/>
            <a:ext cx="11093160" cy="1691640"/>
          </a:xfrm>
        </p:spPr>
        <p:txBody>
          <a:bodyPr>
            <a:normAutofit/>
          </a:bodyPr>
          <a:lstStyle/>
          <a:p>
            <a:r>
              <a:rPr lang="fr-FR" dirty="0">
                <a:solidFill>
                  <a:srgbClr val="FF6600"/>
                </a:solidFill>
              </a:rPr>
              <a:t>Apolline Montoya </a:t>
            </a:r>
            <a:r>
              <a:rPr lang="fr-FR" dirty="0"/>
              <a:t>– Conseillère en Plaidoyer </a:t>
            </a:r>
          </a:p>
          <a:p>
            <a:r>
              <a:rPr lang="fr-FR" dirty="0">
                <a:solidFill>
                  <a:srgbClr val="FF6600"/>
                </a:solidFill>
              </a:rPr>
              <a:t>Coalition Mondiale pour la Protection de l’Education contre les Attaques </a:t>
            </a:r>
            <a:r>
              <a:rPr lang="fr-FR" dirty="0"/>
              <a:t>(GCPEA)</a:t>
            </a:r>
          </a:p>
        </p:txBody>
      </p:sp>
    </p:spTree>
    <p:extLst>
      <p:ext uri="{BB962C8B-B14F-4D97-AF65-F5344CB8AC3E}">
        <p14:creationId xmlns:p14="http://schemas.microsoft.com/office/powerpoint/2010/main" val="428982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F332-E52A-457F-BB1B-02D66F82B0E2}"/>
              </a:ext>
            </a:extLst>
          </p:cNvPr>
          <p:cNvSpPr>
            <a:spLocks noGrp="1"/>
          </p:cNvSpPr>
          <p:nvPr>
            <p:ph type="title"/>
          </p:nvPr>
        </p:nvSpPr>
        <p:spPr>
          <a:xfrm>
            <a:off x="578604" y="226811"/>
            <a:ext cx="11613396" cy="820111"/>
          </a:xfrm>
        </p:spPr>
        <p:txBody>
          <a:bodyPr>
            <a:normAutofit/>
          </a:bodyPr>
          <a:lstStyle/>
          <a:p>
            <a:r>
              <a:rPr lang="fr-BE" b="1" dirty="0">
                <a:solidFill>
                  <a:srgbClr val="FF6600"/>
                </a:solidFill>
              </a:rPr>
              <a:t>Niveau de soutien en Afrique</a:t>
            </a:r>
            <a:endParaRPr lang="fr-BE" sz="1800" dirty="0">
              <a:solidFill>
                <a:srgbClr val="FF6600"/>
              </a:solidFill>
              <a:latin typeface="Century Schoolbook" panose="02040604050505020304" pitchFamily="18" charset="0"/>
            </a:endParaRPr>
          </a:p>
        </p:txBody>
      </p:sp>
      <p:sp>
        <p:nvSpPr>
          <p:cNvPr id="4" name="TextBox 3">
            <a:extLst>
              <a:ext uri="{FF2B5EF4-FFF2-40B4-BE49-F238E27FC236}">
                <a16:creationId xmlns:a16="http://schemas.microsoft.com/office/drawing/2014/main" id="{6DB8CB2B-5A50-616A-9B22-A2252EC4F911}"/>
              </a:ext>
            </a:extLst>
          </p:cNvPr>
          <p:cNvSpPr txBox="1"/>
          <p:nvPr/>
        </p:nvSpPr>
        <p:spPr>
          <a:xfrm>
            <a:off x="4465982" y="1683821"/>
            <a:ext cx="7255801" cy="386196"/>
          </a:xfrm>
          <a:prstGeom prst="rect">
            <a:avLst/>
          </a:prstGeom>
          <a:noFill/>
        </p:spPr>
        <p:txBody>
          <a:bodyPr wrap="square">
            <a:spAutoFit/>
          </a:bodyPr>
          <a:lstStyle/>
          <a:p>
            <a:pPr marL="609585" defTabSz="1219170">
              <a:lnSpc>
                <a:spcPct val="107000"/>
              </a:lnSpc>
              <a:spcAft>
                <a:spcPts val="1067"/>
              </a:spcAft>
              <a:buClr>
                <a:srgbClr val="000000"/>
              </a:buClr>
            </a:pPr>
            <a:r>
              <a:rPr lang="en-GB" sz="1867"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rPr>
              <a:t> </a:t>
            </a:r>
          </a:p>
        </p:txBody>
      </p:sp>
      <p:sp>
        <p:nvSpPr>
          <p:cNvPr id="11" name="TextBox 10">
            <a:extLst>
              <a:ext uri="{FF2B5EF4-FFF2-40B4-BE49-F238E27FC236}">
                <a16:creationId xmlns:a16="http://schemas.microsoft.com/office/drawing/2014/main" id="{12FE9152-52D6-CF72-9809-93AE1D7799EC}"/>
              </a:ext>
            </a:extLst>
          </p:cNvPr>
          <p:cNvSpPr txBox="1"/>
          <p:nvPr/>
        </p:nvSpPr>
        <p:spPr>
          <a:xfrm>
            <a:off x="5613991" y="1799836"/>
            <a:ext cx="5958628" cy="4308872"/>
          </a:xfrm>
          <a:prstGeom prst="rect">
            <a:avLst/>
          </a:prstGeom>
          <a:noFill/>
        </p:spPr>
        <p:txBody>
          <a:bodyPr wrap="square" rtlCol="0">
            <a:spAutoFit/>
          </a:bodyPr>
          <a:lstStyle/>
          <a:p>
            <a:pPr marL="285750" indent="-285750">
              <a:buFont typeface="Arial" panose="020B0604020202020204" pitchFamily="34" charset="0"/>
              <a:buChar char="•"/>
            </a:pPr>
            <a:r>
              <a:rPr lang="fr-BE" sz="2000" b="1" dirty="0">
                <a:solidFill>
                  <a:srgbClr val="336699"/>
                </a:solidFill>
              </a:rPr>
              <a:t>Pays signataires: </a:t>
            </a:r>
            <a:r>
              <a:rPr lang="fr-FR" sz="1800" dirty="0" err="1">
                <a:effectLst/>
                <a:latin typeface="Calibri" panose="020F0502020204030204" pitchFamily="34" charset="0"/>
                <a:ea typeface="Times New Roman" panose="02020603050405020304" pitchFamily="18" charset="0"/>
              </a:rPr>
              <a:t>Algeri</a:t>
            </a:r>
            <a:r>
              <a:rPr lang="en-GB" sz="1800" dirty="0">
                <a:effectLst/>
                <a:latin typeface="Calibri" panose="020F0502020204030204" pitchFamily="34" charset="0"/>
                <a:ea typeface="Times New Roman" panose="02020603050405020304" pitchFamily="18" charset="0"/>
              </a:rPr>
              <a:t>e</a:t>
            </a:r>
            <a:r>
              <a:rPr lang="en-CH" sz="1800" dirty="0">
                <a:effectLst/>
                <a:latin typeface="Calibri" panose="020F0502020204030204" pitchFamily="34" charset="0"/>
                <a:ea typeface="Times New Roman" panose="02020603050405020304" pitchFamily="18" charset="0"/>
              </a:rPr>
              <a:t>, Angola, Botswana, Benin, Burkina Faso, Côte d’Ivoire, </a:t>
            </a:r>
            <a:r>
              <a:rPr lang="en-CH" sz="1800" dirty="0" err="1">
                <a:effectLst/>
                <a:latin typeface="Calibri" panose="020F0502020204030204" pitchFamily="34" charset="0"/>
                <a:ea typeface="Times New Roman" panose="02020603050405020304" pitchFamily="18" charset="0"/>
              </a:rPr>
              <a:t>Camero</a:t>
            </a:r>
            <a:r>
              <a:rPr lang="en-GB" sz="1800" dirty="0">
                <a:effectLst/>
                <a:latin typeface="Calibri" panose="020F0502020204030204" pitchFamily="34" charset="0"/>
                <a:ea typeface="Times New Roman" panose="02020603050405020304" pitchFamily="18" charset="0"/>
              </a:rPr>
              <a:t>u</a:t>
            </a:r>
            <a:r>
              <a:rPr lang="en-CH" sz="1800" dirty="0">
                <a:effectLst/>
                <a:latin typeface="Calibri" panose="020F0502020204030204" pitchFamily="34" charset="0"/>
                <a:ea typeface="Times New Roman" panose="02020603050405020304" pitchFamily="18" charset="0"/>
              </a:rPr>
              <a:t>n, Republic</a:t>
            </a:r>
            <a:r>
              <a:rPr lang="en-GB" sz="1800" dirty="0">
                <a:effectLst/>
                <a:latin typeface="Calibri" panose="020F0502020204030204" pitchFamily="34" charset="0"/>
                <a:ea typeface="Times New Roman" panose="02020603050405020304" pitchFamily="18" charset="0"/>
              </a:rPr>
              <a:t> Centrale </a:t>
            </a:r>
            <a:r>
              <a:rPr lang="en-GB" sz="1800" dirty="0" err="1">
                <a:effectLst/>
                <a:latin typeface="Calibri" panose="020F0502020204030204" pitchFamily="34" charset="0"/>
                <a:ea typeface="Times New Roman" panose="02020603050405020304" pitchFamily="18" charset="0"/>
              </a:rPr>
              <a:t>Africaine</a:t>
            </a:r>
            <a:r>
              <a:rPr lang="en-CH" sz="1800" dirty="0">
                <a:effectLst/>
                <a:latin typeface="Calibri" panose="020F0502020204030204" pitchFamily="34" charset="0"/>
                <a:ea typeface="Times New Roman" panose="02020603050405020304" pitchFamily="18" charset="0"/>
              </a:rPr>
              <a:t>, Chad, Djibouti, R</a:t>
            </a:r>
            <a:r>
              <a:rPr lang="en-GB" sz="1800" dirty="0" err="1">
                <a:effectLst/>
                <a:latin typeface="Calibri" panose="020F0502020204030204" pitchFamily="34" charset="0"/>
                <a:ea typeface="Times New Roman" panose="02020603050405020304" pitchFamily="18" charset="0"/>
              </a:rPr>
              <a:t>epublique</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Democratique</a:t>
            </a:r>
            <a:r>
              <a:rPr lang="en-GB" sz="1800" dirty="0">
                <a:effectLst/>
                <a:latin typeface="Calibri" panose="020F0502020204030204" pitchFamily="34" charset="0"/>
                <a:ea typeface="Times New Roman" panose="02020603050405020304" pitchFamily="18" charset="0"/>
              </a:rPr>
              <a:t> du</a:t>
            </a:r>
            <a:r>
              <a:rPr lang="en-CH" sz="1800" dirty="0">
                <a:effectLst/>
                <a:latin typeface="Calibri" panose="020F0502020204030204" pitchFamily="34" charset="0"/>
                <a:ea typeface="Times New Roman" panose="02020603050405020304" pitchFamily="18" charset="0"/>
              </a:rPr>
              <a:t> Congo, Eswatini, </a:t>
            </a:r>
            <a:r>
              <a:rPr lang="en-CH" dirty="0" err="1">
                <a:latin typeface="Calibri" panose="020F0502020204030204" pitchFamily="34" charset="0"/>
                <a:ea typeface="Times New Roman" panose="02020603050405020304" pitchFamily="18" charset="0"/>
              </a:rPr>
              <a:t>Guine</a:t>
            </a:r>
            <a:r>
              <a:rPr lang="en-GB" dirty="0">
                <a:latin typeface="Calibri" panose="020F0502020204030204" pitchFamily="34" charset="0"/>
                <a:ea typeface="Times New Roman" panose="02020603050405020304" pitchFamily="18" charset="0"/>
              </a:rPr>
              <a:t>e </a:t>
            </a:r>
            <a:r>
              <a:rPr lang="en-CH" dirty="0">
                <a:latin typeface="Calibri" panose="020F0502020204030204" pitchFamily="34" charset="0"/>
                <a:ea typeface="Times New Roman" panose="02020603050405020304" pitchFamily="18" charset="0"/>
              </a:rPr>
              <a:t>Equatorial, </a:t>
            </a:r>
            <a:r>
              <a:rPr lang="en-CH" sz="1800" dirty="0" err="1">
                <a:effectLst/>
                <a:latin typeface="Calibri" panose="020F0502020204030204" pitchFamily="34" charset="0"/>
                <a:ea typeface="Times New Roman" panose="02020603050405020304" pitchFamily="18" charset="0"/>
              </a:rPr>
              <a:t>Gambi</a:t>
            </a:r>
            <a:r>
              <a:rPr lang="en-GB" sz="1800" dirty="0">
                <a:effectLst/>
                <a:latin typeface="Calibri" panose="020F0502020204030204" pitchFamily="34" charset="0"/>
                <a:ea typeface="Times New Roman" panose="02020603050405020304" pitchFamily="18" charset="0"/>
              </a:rPr>
              <a:t>e</a:t>
            </a:r>
            <a:r>
              <a:rPr lang="en-CH" sz="1800" dirty="0">
                <a:effectLst/>
                <a:latin typeface="Calibri" panose="020F0502020204030204" pitchFamily="34" charset="0"/>
                <a:ea typeface="Times New Roman" panose="02020603050405020304" pitchFamily="18" charset="0"/>
              </a:rPr>
              <a:t>, Ghana, Kenya, Liberia, Malawi, Mozambique, Madagascar, M</a:t>
            </a:r>
            <a:r>
              <a:rPr lang="en-GB" sz="1800" dirty="0" err="1">
                <a:effectLst/>
                <a:latin typeface="Calibri" panose="020F0502020204030204" pitchFamily="34" charset="0"/>
                <a:ea typeface="Times New Roman" panose="02020603050405020304" pitchFamily="18" charset="0"/>
              </a:rPr>
              <a:t>aroc</a:t>
            </a:r>
            <a:r>
              <a:rPr lang="en-CH" sz="1800" dirty="0">
                <a:effectLst/>
                <a:latin typeface="Calibri" panose="020F0502020204030204" pitchFamily="34" charset="0"/>
                <a:ea typeface="Times New Roman" panose="02020603050405020304" pitchFamily="18" charset="0"/>
              </a:rPr>
              <a:t>, Mali, </a:t>
            </a:r>
            <a:r>
              <a:rPr lang="en-CH" sz="1800" dirty="0" err="1">
                <a:effectLst/>
                <a:latin typeface="Calibri" panose="020F0502020204030204" pitchFamily="34" charset="0"/>
                <a:ea typeface="Times New Roman" panose="02020603050405020304" pitchFamily="18" charset="0"/>
              </a:rPr>
              <a:t>Namibi</a:t>
            </a:r>
            <a:r>
              <a:rPr lang="en-GB" sz="1800" dirty="0">
                <a:effectLst/>
                <a:latin typeface="Calibri" panose="020F0502020204030204" pitchFamily="34" charset="0"/>
                <a:ea typeface="Times New Roman" panose="02020603050405020304" pitchFamily="18" charset="0"/>
              </a:rPr>
              <a:t>e</a:t>
            </a:r>
            <a:r>
              <a:rPr lang="en-CH" sz="1800" dirty="0">
                <a:effectLst/>
                <a:latin typeface="Calibri" panose="020F0502020204030204" pitchFamily="34" charset="0"/>
                <a:ea typeface="Times New Roman" panose="02020603050405020304" pitchFamily="18" charset="0"/>
              </a:rPr>
              <a:t>, Niger, Nigeria, </a:t>
            </a:r>
            <a:r>
              <a:rPr lang="en-CH" sz="1800" dirty="0" err="1">
                <a:effectLst/>
                <a:latin typeface="Calibri" panose="020F0502020204030204" pitchFamily="34" charset="0"/>
                <a:ea typeface="Times New Roman" panose="02020603050405020304" pitchFamily="18" charset="0"/>
              </a:rPr>
              <a:t>Republi</a:t>
            </a:r>
            <a:r>
              <a:rPr lang="en-GB" sz="1800" dirty="0">
                <a:effectLst/>
                <a:latin typeface="Calibri" panose="020F0502020204030204" pitchFamily="34" charset="0"/>
                <a:ea typeface="Times New Roman" panose="02020603050405020304" pitchFamily="18" charset="0"/>
              </a:rPr>
              <a:t>que du </a:t>
            </a:r>
            <a:r>
              <a:rPr lang="en-CH" sz="1800" dirty="0">
                <a:effectLst/>
                <a:latin typeface="Calibri" panose="020F0502020204030204" pitchFamily="34" charset="0"/>
                <a:ea typeface="Times New Roman" panose="02020603050405020304" pitchFamily="18" charset="0"/>
              </a:rPr>
              <a:t>Congo</a:t>
            </a:r>
            <a:r>
              <a:rPr lang="en-GB" sz="1800" dirty="0">
                <a:effectLst/>
                <a:latin typeface="Calibri" panose="020F0502020204030204" pitchFamily="34" charset="0"/>
                <a:ea typeface="Times New Roman" panose="02020603050405020304" pitchFamily="18" charset="0"/>
              </a:rPr>
              <a:t>, </a:t>
            </a:r>
            <a:r>
              <a:rPr lang="en-CH" sz="1800" dirty="0">
                <a:effectLst/>
                <a:latin typeface="Calibri" panose="020F0502020204030204" pitchFamily="34" charset="0"/>
                <a:ea typeface="Times New Roman" panose="02020603050405020304" pitchFamily="18" charset="0"/>
              </a:rPr>
              <a:t>Seychelles, Somali</a:t>
            </a:r>
            <a:r>
              <a:rPr lang="en-GB" sz="1800" dirty="0">
                <a:effectLst/>
                <a:latin typeface="Calibri" panose="020F0502020204030204" pitchFamily="34" charset="0"/>
                <a:ea typeface="Times New Roman" panose="02020603050405020304" pitchFamily="18" charset="0"/>
              </a:rPr>
              <a:t>e</a:t>
            </a:r>
            <a:r>
              <a:rPr lang="en-CH" sz="1800" dirty="0">
                <a:effectLst/>
                <a:latin typeface="Calibri" panose="020F0502020204030204" pitchFamily="34" charset="0"/>
                <a:ea typeface="Times New Roman" panose="02020603050405020304" pitchFamily="18" charset="0"/>
              </a:rPr>
              <a:t>, Sudan</a:t>
            </a:r>
            <a:r>
              <a:rPr lang="en-GB" dirty="0">
                <a:latin typeface="Calibri" panose="020F0502020204030204" pitchFamily="34" charset="0"/>
                <a:ea typeface="Times New Roman" panose="02020603050405020304" pitchFamily="18" charset="0"/>
              </a:rPr>
              <a:t> du Sud, Afrique du Sud</a:t>
            </a:r>
            <a:r>
              <a:rPr lang="en-CH" sz="1800" dirty="0">
                <a:effectLst/>
                <a:latin typeface="Calibri" panose="020F0502020204030204" pitchFamily="34" charset="0"/>
                <a:ea typeface="Times New Roman" panose="02020603050405020304" pitchFamily="18" charset="0"/>
              </a:rPr>
              <a:t>, Senegal, Sierra Leone</a:t>
            </a:r>
            <a:r>
              <a:rPr lang="en-GB" sz="1800" dirty="0">
                <a:effectLst/>
                <a:latin typeface="Calibri" panose="020F0502020204030204" pitchFamily="34" charset="0"/>
                <a:ea typeface="Times New Roman" panose="02020603050405020304" pitchFamily="18" charset="0"/>
              </a:rPr>
              <a:t>,</a:t>
            </a:r>
            <a:r>
              <a:rPr lang="en-CH" sz="1800" dirty="0">
                <a:effectLst/>
                <a:latin typeface="Calibri" panose="020F0502020204030204" pitchFamily="34" charset="0"/>
                <a:ea typeface="Times New Roman" panose="02020603050405020304" pitchFamily="18" charset="0"/>
              </a:rPr>
              <a:t> Sudan, </a:t>
            </a:r>
            <a:r>
              <a:rPr lang="en-CH" sz="1800" dirty="0" err="1">
                <a:effectLst/>
                <a:latin typeface="Calibri" panose="020F0502020204030204" pitchFamily="34" charset="0"/>
                <a:ea typeface="Times New Roman" panose="02020603050405020304" pitchFamily="18" charset="0"/>
              </a:rPr>
              <a:t>Tunisi</a:t>
            </a:r>
            <a:r>
              <a:rPr lang="en-GB" sz="1800" dirty="0">
                <a:effectLst/>
                <a:latin typeface="Calibri" panose="020F0502020204030204" pitchFamily="34" charset="0"/>
                <a:ea typeface="Times New Roman" panose="02020603050405020304" pitchFamily="18" charset="0"/>
              </a:rPr>
              <a:t>e</a:t>
            </a:r>
            <a:r>
              <a:rPr lang="en-CH" sz="1800" dirty="0">
                <a:effectLst/>
                <a:latin typeface="Calibri" panose="020F0502020204030204" pitchFamily="34" charset="0"/>
                <a:ea typeface="Times New Roman" panose="02020603050405020304" pitchFamily="18" charset="0"/>
              </a:rPr>
              <a:t>, Togo, </a:t>
            </a:r>
            <a:r>
              <a:rPr lang="en-CH" sz="1800" dirty="0" err="1">
                <a:effectLst/>
                <a:latin typeface="Calibri" panose="020F0502020204030204" pitchFamily="34" charset="0"/>
                <a:ea typeface="Times New Roman" panose="02020603050405020304" pitchFamily="18" charset="0"/>
              </a:rPr>
              <a:t>Zambi</a:t>
            </a:r>
            <a:r>
              <a:rPr lang="en-GB" sz="1800" dirty="0">
                <a:effectLst/>
                <a:latin typeface="Calibri" panose="020F0502020204030204" pitchFamily="34" charset="0"/>
                <a:ea typeface="Times New Roman" panose="02020603050405020304" pitchFamily="18" charset="0"/>
              </a:rPr>
              <a:t>e. </a:t>
            </a:r>
          </a:p>
          <a:p>
            <a:endParaRPr lang="en-CH"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fr-BE" sz="2000" b="1" dirty="0">
                <a:solidFill>
                  <a:srgbClr val="FF0000"/>
                </a:solidFill>
              </a:rPr>
              <a:t>Pays non-signataires</a:t>
            </a:r>
            <a:r>
              <a:rPr lang="fr-BE" sz="2000" dirty="0"/>
              <a:t>: </a:t>
            </a:r>
            <a:r>
              <a:rPr lang="en-CH" dirty="0">
                <a:latin typeface="Calibri" panose="020F0502020204030204" pitchFamily="34" charset="0"/>
                <a:ea typeface="Times New Roman" panose="02020603050405020304" pitchFamily="18" charset="0"/>
              </a:rPr>
              <a:t>Burundi, Cap</a:t>
            </a:r>
            <a:r>
              <a:rPr lang="en-GB" dirty="0">
                <a:latin typeface="Calibri" panose="020F0502020204030204" pitchFamily="34" charset="0"/>
                <a:ea typeface="Times New Roman" panose="02020603050405020304" pitchFamily="18" charset="0"/>
              </a:rPr>
              <a:t>e</a:t>
            </a:r>
            <a:r>
              <a:rPr lang="en-CH" dirty="0">
                <a:latin typeface="Calibri" panose="020F0502020204030204" pitchFamily="34" charset="0"/>
                <a:ea typeface="Times New Roman" panose="02020603050405020304" pitchFamily="18" charset="0"/>
              </a:rPr>
              <a:t> Ver</a:t>
            </a:r>
            <a:r>
              <a:rPr lang="en-GB" dirty="0">
                <a:latin typeface="Calibri" panose="020F0502020204030204" pitchFamily="34" charset="0"/>
                <a:ea typeface="Times New Roman" panose="02020603050405020304" pitchFamily="18" charset="0"/>
              </a:rPr>
              <a:t>t</a:t>
            </a:r>
            <a:r>
              <a:rPr lang="en-CH" dirty="0">
                <a:latin typeface="Calibri" panose="020F0502020204030204" pitchFamily="34" charset="0"/>
                <a:ea typeface="Times New Roman" panose="02020603050405020304" pitchFamily="18" charset="0"/>
              </a:rPr>
              <a:t>, </a:t>
            </a:r>
            <a:r>
              <a:rPr lang="en-CH" dirty="0" err="1">
                <a:latin typeface="Calibri" panose="020F0502020204030204" pitchFamily="34" charset="0"/>
                <a:ea typeface="Times New Roman" panose="02020603050405020304" pitchFamily="18" charset="0"/>
              </a:rPr>
              <a:t>Comor</a:t>
            </a:r>
            <a:r>
              <a:rPr lang="en-GB" dirty="0">
                <a:latin typeface="Calibri" panose="020F0502020204030204" pitchFamily="34" charset="0"/>
                <a:ea typeface="Times New Roman" panose="02020603050405020304" pitchFamily="18" charset="0"/>
              </a:rPr>
              <a:t>e</a:t>
            </a:r>
            <a:r>
              <a:rPr lang="en-CH" dirty="0">
                <a:latin typeface="Calibri" panose="020F0502020204030204" pitchFamily="34" charset="0"/>
                <a:ea typeface="Times New Roman" panose="02020603050405020304" pitchFamily="18" charset="0"/>
              </a:rPr>
              <a:t>s, Egypt, Eritrea, </a:t>
            </a:r>
            <a:r>
              <a:rPr lang="en-CH" dirty="0" err="1">
                <a:latin typeface="Calibri" panose="020F0502020204030204" pitchFamily="34" charset="0"/>
                <a:ea typeface="Times New Roman" panose="02020603050405020304" pitchFamily="18" charset="0"/>
              </a:rPr>
              <a:t>Ethiopi</a:t>
            </a:r>
            <a:r>
              <a:rPr lang="en-GB" dirty="0">
                <a:latin typeface="Calibri" panose="020F0502020204030204" pitchFamily="34" charset="0"/>
                <a:ea typeface="Times New Roman" panose="02020603050405020304" pitchFamily="18" charset="0"/>
              </a:rPr>
              <a:t>e</a:t>
            </a:r>
            <a:r>
              <a:rPr lang="en-CH" dirty="0">
                <a:latin typeface="Calibri" panose="020F0502020204030204" pitchFamily="34" charset="0"/>
                <a:ea typeface="Times New Roman" panose="02020603050405020304" pitchFamily="18" charset="0"/>
              </a:rPr>
              <a:t>, Gabon, </a:t>
            </a:r>
            <a:r>
              <a:rPr lang="en-CH" dirty="0" err="1">
                <a:latin typeface="Calibri" panose="020F0502020204030204" pitchFamily="34" charset="0"/>
                <a:ea typeface="Times New Roman" panose="02020603050405020304" pitchFamily="18" charset="0"/>
              </a:rPr>
              <a:t>Guine</a:t>
            </a:r>
            <a:r>
              <a:rPr lang="en-GB" dirty="0">
                <a:latin typeface="Calibri" panose="020F0502020204030204" pitchFamily="34" charset="0"/>
                <a:ea typeface="Times New Roman" panose="02020603050405020304" pitchFamily="18" charset="0"/>
              </a:rPr>
              <a:t>e</a:t>
            </a:r>
            <a:r>
              <a:rPr lang="en-CH" dirty="0">
                <a:latin typeface="Calibri" panose="020F0502020204030204" pitchFamily="34" charset="0"/>
                <a:ea typeface="Times New Roman" panose="02020603050405020304" pitchFamily="18" charset="0"/>
              </a:rPr>
              <a:t>, </a:t>
            </a:r>
            <a:r>
              <a:rPr lang="en-CH" dirty="0" err="1">
                <a:latin typeface="Calibri" panose="020F0502020204030204" pitchFamily="34" charset="0"/>
                <a:ea typeface="Times New Roman" panose="02020603050405020304" pitchFamily="18" charset="0"/>
              </a:rPr>
              <a:t>Guine</a:t>
            </a:r>
            <a:r>
              <a:rPr lang="en-GB" dirty="0">
                <a:latin typeface="Calibri" panose="020F0502020204030204" pitchFamily="34" charset="0"/>
                <a:ea typeface="Times New Roman" panose="02020603050405020304" pitchFamily="18" charset="0"/>
              </a:rPr>
              <a:t>e</a:t>
            </a:r>
            <a:r>
              <a:rPr lang="en-CH" dirty="0">
                <a:latin typeface="Calibri" panose="020F0502020204030204" pitchFamily="34" charset="0"/>
                <a:ea typeface="Times New Roman" panose="02020603050405020304" pitchFamily="18" charset="0"/>
              </a:rPr>
              <a:t>-Bissau, Lesotho, Liby</a:t>
            </a:r>
            <a:r>
              <a:rPr lang="en-GB" dirty="0">
                <a:latin typeface="Calibri" panose="020F0502020204030204" pitchFamily="34" charset="0"/>
                <a:ea typeface="Times New Roman" panose="02020603050405020304" pitchFamily="18" charset="0"/>
              </a:rPr>
              <a:t>e</a:t>
            </a:r>
            <a:r>
              <a:rPr lang="en-CH" dirty="0">
                <a:latin typeface="Calibri" panose="020F0502020204030204" pitchFamily="34" charset="0"/>
                <a:ea typeface="Times New Roman" panose="02020603050405020304" pitchFamily="18" charset="0"/>
              </a:rPr>
              <a:t>, </a:t>
            </a:r>
            <a:r>
              <a:rPr lang="en-CH" dirty="0" err="1">
                <a:latin typeface="Calibri" panose="020F0502020204030204" pitchFamily="34" charset="0"/>
                <a:ea typeface="Times New Roman" panose="02020603050405020304" pitchFamily="18" charset="0"/>
              </a:rPr>
              <a:t>Mauritani</a:t>
            </a:r>
            <a:r>
              <a:rPr lang="en-GB" dirty="0">
                <a:latin typeface="Calibri" panose="020F0502020204030204" pitchFamily="34" charset="0"/>
                <a:ea typeface="Times New Roman" panose="02020603050405020304" pitchFamily="18" charset="0"/>
              </a:rPr>
              <a:t>e</a:t>
            </a:r>
            <a:r>
              <a:rPr lang="en-CH" dirty="0">
                <a:latin typeface="Calibri" panose="020F0502020204030204" pitchFamily="34" charset="0"/>
                <a:ea typeface="Times New Roman" panose="02020603050405020304" pitchFamily="18" charset="0"/>
              </a:rPr>
              <a:t>, Mauritius, Rwanda, Sao Tomé </a:t>
            </a:r>
            <a:r>
              <a:rPr lang="en-GB" dirty="0">
                <a:latin typeface="Calibri" panose="020F0502020204030204" pitchFamily="34" charset="0"/>
                <a:ea typeface="Times New Roman" panose="02020603050405020304" pitchFamily="18" charset="0"/>
              </a:rPr>
              <a:t>et</a:t>
            </a:r>
            <a:r>
              <a:rPr lang="en-CH" dirty="0">
                <a:latin typeface="Calibri" panose="020F0502020204030204" pitchFamily="34" charset="0"/>
                <a:ea typeface="Times New Roman" panose="02020603050405020304" pitchFamily="18" charset="0"/>
              </a:rPr>
              <a:t> Principe, Swaziland, </a:t>
            </a:r>
            <a:r>
              <a:rPr lang="en-CH" dirty="0" err="1">
                <a:latin typeface="Calibri" panose="020F0502020204030204" pitchFamily="34" charset="0"/>
                <a:ea typeface="Times New Roman" panose="02020603050405020304" pitchFamily="18" charset="0"/>
              </a:rPr>
              <a:t>Tanzani</a:t>
            </a:r>
            <a:r>
              <a:rPr lang="en-GB" dirty="0">
                <a:latin typeface="Calibri" panose="020F0502020204030204" pitchFamily="34" charset="0"/>
                <a:ea typeface="Times New Roman" panose="02020603050405020304" pitchFamily="18" charset="0"/>
              </a:rPr>
              <a:t>e</a:t>
            </a:r>
            <a:r>
              <a:rPr lang="en-CH" dirty="0">
                <a:latin typeface="Calibri" panose="020F0502020204030204" pitchFamily="34" charset="0"/>
                <a:ea typeface="Times New Roman" panose="02020603050405020304" pitchFamily="18" charset="0"/>
              </a:rPr>
              <a:t>, Uganda, Zimbabwe. </a:t>
            </a:r>
            <a:endParaRPr lang="en-CH"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fr-BE" dirty="0"/>
          </a:p>
        </p:txBody>
      </p:sp>
      <p:pic>
        <p:nvPicPr>
          <p:cNvPr id="8" name="Picture 7">
            <a:extLst>
              <a:ext uri="{FF2B5EF4-FFF2-40B4-BE49-F238E27FC236}">
                <a16:creationId xmlns:a16="http://schemas.microsoft.com/office/drawing/2014/main" id="{F1AFE39C-D52A-B3B8-C2AC-80E5537C8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17" y="1341188"/>
            <a:ext cx="4707839" cy="5125153"/>
          </a:xfrm>
          <a:prstGeom prst="rect">
            <a:avLst/>
          </a:prstGeom>
        </p:spPr>
      </p:pic>
    </p:spTree>
    <p:extLst>
      <p:ext uri="{BB962C8B-B14F-4D97-AF65-F5344CB8AC3E}">
        <p14:creationId xmlns:p14="http://schemas.microsoft.com/office/powerpoint/2010/main" val="283480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FC5BC3-6F2F-4359-81F4-B2C4E7DD5A4E}"/>
              </a:ext>
            </a:extLst>
          </p:cNvPr>
          <p:cNvSpPr>
            <a:spLocks noGrp="1"/>
          </p:cNvSpPr>
          <p:nvPr>
            <p:ph type="title"/>
          </p:nvPr>
        </p:nvSpPr>
        <p:spPr>
          <a:xfrm>
            <a:off x="378823" y="286603"/>
            <a:ext cx="10058400" cy="814409"/>
          </a:xfrm>
        </p:spPr>
        <p:txBody>
          <a:bodyPr>
            <a:normAutofit/>
          </a:bodyPr>
          <a:lstStyle/>
          <a:p>
            <a:r>
              <a:rPr lang="en-GB" dirty="0"/>
              <a:t>SSD: </a:t>
            </a:r>
            <a:r>
              <a:rPr lang="en-GB" dirty="0">
                <a:solidFill>
                  <a:srgbClr val="FF6600"/>
                </a:solidFill>
              </a:rPr>
              <a:t>8</a:t>
            </a:r>
            <a:r>
              <a:rPr lang="en-GB" dirty="0"/>
              <a:t> Engagements</a:t>
            </a:r>
          </a:p>
        </p:txBody>
      </p:sp>
      <p:sp>
        <p:nvSpPr>
          <p:cNvPr id="5" name="TextBox 4">
            <a:extLst>
              <a:ext uri="{FF2B5EF4-FFF2-40B4-BE49-F238E27FC236}">
                <a16:creationId xmlns:a16="http://schemas.microsoft.com/office/drawing/2014/main" id="{3EA34A8F-750D-4A2F-B07D-00EDEE2372F6}"/>
              </a:ext>
            </a:extLst>
          </p:cNvPr>
          <p:cNvSpPr txBox="1"/>
          <p:nvPr/>
        </p:nvSpPr>
        <p:spPr>
          <a:xfrm>
            <a:off x="0" y="1408922"/>
            <a:ext cx="11579290" cy="5509842"/>
          </a:xfrm>
          <a:prstGeom prst="rect">
            <a:avLst/>
          </a:prstGeom>
          <a:noFill/>
        </p:spPr>
        <p:txBody>
          <a:bodyPr wrap="square" rtlCol="0">
            <a:spAutoFit/>
          </a:bodyPr>
          <a:lstStyle/>
          <a:p>
            <a:pPr marL="800100" lvl="1" indent="-342900">
              <a:lnSpc>
                <a:spcPct val="107000"/>
              </a:lnSpc>
              <a:buFont typeface="+mj-lt"/>
              <a:buAutoNum type="arabicPeriod"/>
              <a:tabLst>
                <a:tab pos="914400" algn="l"/>
              </a:tabLst>
            </a:pP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Utiliser les </a:t>
            </a:r>
            <a:r>
              <a:rPr lang="fr-FR" sz="2200" i="1" kern="1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Lignes directrices </a:t>
            </a: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et les intégrer dans les cadres politiques et opérationnels nationaux;</a:t>
            </a: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tabLst>
                <a:tab pos="914400" algn="l"/>
              </a:tabLst>
            </a:pP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Collecter des </a:t>
            </a:r>
            <a:r>
              <a:rPr lang="fr-FR" sz="2200" kern="1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données </a:t>
            </a: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fiables sur les attaques contre l'éducation;</a:t>
            </a: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tabLst>
                <a:tab pos="914400" algn="l"/>
              </a:tabLst>
            </a:pPr>
            <a:r>
              <a:rPr lang="fr-FR" sz="2200" kern="1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Enquêter</a:t>
            </a: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 sur les allégations de violations du droit applicable et poursuivre les auteurs de ces violations; </a:t>
            </a: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tabLst>
                <a:tab pos="914400" algn="l"/>
              </a:tabLst>
            </a:pP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Fournir une </a:t>
            </a:r>
            <a:r>
              <a:rPr lang="fr-FR" sz="2200" kern="1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assistance</a:t>
            </a: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 aux victimes;</a:t>
            </a: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tabLst>
                <a:tab pos="914400" algn="l"/>
              </a:tabLst>
            </a:pP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Développer, adopter et promouvoir des </a:t>
            </a:r>
            <a:r>
              <a:rPr lang="fr-FR" sz="2200" kern="1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approches de l'éducation sensibles aux conflits</a:t>
            </a: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tabLst>
                <a:tab pos="914400" algn="l"/>
              </a:tabLst>
            </a:pP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Assurer la </a:t>
            </a:r>
            <a:r>
              <a:rPr lang="fr-FR" sz="2200" kern="1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poursuite de l'éducation pendant les conflits armés </a:t>
            </a: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et promouvoir les programmes visant à prévenir ou à répondre aux attaques contre l'</a:t>
            </a:r>
            <a:r>
              <a:rPr lang="fr-FR" sz="2200" kern="1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tabLst>
                <a:tab pos="914400" algn="l"/>
              </a:tabLst>
            </a:pPr>
            <a:r>
              <a:rPr lang="fr-FR" sz="2200" kern="1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Soutenir les efforts du représentant spécial du secrétaire général de l’ONU </a:t>
            </a: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pour les enfants et les conflits armés et d'autres organes, entités et agences compétents des Nations unies; et</a:t>
            </a: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tabLst>
                <a:tab pos="914400" algn="l"/>
              </a:tabLst>
            </a:pPr>
            <a:r>
              <a:rPr lang="en-GB" sz="2200" kern="1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S</a:t>
            </a:r>
            <a:r>
              <a:rPr lang="fr-FR" sz="2200" kern="1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e réunir régulièrement </a:t>
            </a: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pour examiner la mise en œuvre de la Déclaration sur la sécurité dans les écoles et de ses </a:t>
            </a:r>
            <a:r>
              <a:rPr lang="fr-FR" sz="2200" i="1" kern="100" dirty="0">
                <a:effectLst/>
                <a:latin typeface="Calibri" panose="020F0502020204030204" pitchFamily="34" charset="0"/>
                <a:ea typeface="Calibri" panose="020F0502020204030204" pitchFamily="34" charset="0"/>
                <a:cs typeface="Times New Roman" panose="02020603050405020304" pitchFamily="18" charset="0"/>
              </a:rPr>
              <a:t>Lignes directrices</a:t>
            </a:r>
            <a:r>
              <a:rPr lang="fr-FR" sz="2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H"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Gill Sans Infant Std"/>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Gill Sans Infant Std"/>
              <a:ea typeface="+mn-ea"/>
              <a:cs typeface="+mn-cs"/>
            </a:endParaRPr>
          </a:p>
        </p:txBody>
      </p:sp>
    </p:spTree>
    <p:custDataLst>
      <p:tags r:id="rId1"/>
    </p:custDataLst>
    <p:extLst>
      <p:ext uri="{BB962C8B-B14F-4D97-AF65-F5344CB8AC3E}">
        <p14:creationId xmlns:p14="http://schemas.microsoft.com/office/powerpoint/2010/main" val="773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36A3-E5A9-5884-DF6C-DB4E29518678}"/>
              </a:ext>
            </a:extLst>
          </p:cNvPr>
          <p:cNvSpPr>
            <a:spLocks noGrp="1"/>
          </p:cNvSpPr>
          <p:nvPr>
            <p:ph type="title"/>
          </p:nvPr>
        </p:nvSpPr>
        <p:spPr>
          <a:xfrm>
            <a:off x="415600" y="405164"/>
            <a:ext cx="11360800" cy="763600"/>
          </a:xfrm>
        </p:spPr>
        <p:txBody>
          <a:bodyPr>
            <a:normAutofit fontScale="90000"/>
          </a:bodyPr>
          <a:lstStyle/>
          <a:p>
            <a:r>
              <a:rPr lang="fr-BE" b="1" dirty="0">
                <a:solidFill>
                  <a:srgbClr val="FF6600"/>
                </a:solidFill>
              </a:rPr>
              <a:t>La mise en </a:t>
            </a:r>
            <a:r>
              <a:rPr lang="fr-BE" b="1" dirty="0" err="1">
                <a:solidFill>
                  <a:srgbClr val="FF6600"/>
                </a:solidFill>
              </a:rPr>
              <a:t>oeuvre</a:t>
            </a:r>
            <a:r>
              <a:rPr lang="fr-BE" b="1" dirty="0">
                <a:solidFill>
                  <a:srgbClr val="FF6600"/>
                </a:solidFill>
              </a:rPr>
              <a:t> de la Declaration et ses </a:t>
            </a:r>
            <a:r>
              <a:rPr lang="fr-BE" b="1" i="1" dirty="0">
                <a:solidFill>
                  <a:srgbClr val="FF6600"/>
                </a:solidFill>
              </a:rPr>
              <a:t>Lignes Directrices</a:t>
            </a:r>
          </a:p>
        </p:txBody>
      </p:sp>
      <p:sp>
        <p:nvSpPr>
          <p:cNvPr id="5" name="TextBox 4">
            <a:extLst>
              <a:ext uri="{FF2B5EF4-FFF2-40B4-BE49-F238E27FC236}">
                <a16:creationId xmlns:a16="http://schemas.microsoft.com/office/drawing/2014/main" id="{38D389C3-E1B0-96F6-2EB8-31E67E93E67D}"/>
              </a:ext>
            </a:extLst>
          </p:cNvPr>
          <p:cNvSpPr txBox="1"/>
          <p:nvPr/>
        </p:nvSpPr>
        <p:spPr>
          <a:xfrm>
            <a:off x="535637" y="5256764"/>
            <a:ext cx="11120726" cy="646331"/>
          </a:xfrm>
          <a:prstGeom prst="rect">
            <a:avLst/>
          </a:prstGeom>
          <a:noFill/>
        </p:spPr>
        <p:txBody>
          <a:bodyPr wrap="square" rtlCol="0">
            <a:spAutoFit/>
          </a:bodyPr>
          <a:lstStyle/>
          <a:p>
            <a:r>
              <a:rPr lang="en-GB" sz="1800" i="1" dirty="0">
                <a:solidFill>
                  <a:srgbClr val="CC0000"/>
                </a:solidFill>
              </a:rPr>
              <a:t>Le </a:t>
            </a:r>
            <a:r>
              <a:rPr lang="en-GB" sz="1800" i="1" dirty="0" err="1">
                <a:solidFill>
                  <a:srgbClr val="CC0000"/>
                </a:solidFill>
              </a:rPr>
              <a:t>saviez-vous</a:t>
            </a:r>
            <a:r>
              <a:rPr lang="en-GB" sz="1800" i="1" dirty="0">
                <a:solidFill>
                  <a:srgbClr val="CC0000"/>
                </a:solidFill>
              </a:rPr>
              <a:t>? </a:t>
            </a:r>
            <a:r>
              <a:rPr lang="fr-FR" sz="1800" dirty="0"/>
              <a:t>Les incidents signalés concernant l'utilisation militaire des écoles et des universités ont diminué de plus de la moitié entre 2015 et 2020 dans les 13* pays qui ont approuvé la SSD.</a:t>
            </a:r>
            <a:endParaRPr lang="en-US" dirty="0">
              <a:latin typeface="+mn-lt"/>
            </a:endParaRPr>
          </a:p>
        </p:txBody>
      </p:sp>
      <p:graphicFrame>
        <p:nvGraphicFramePr>
          <p:cNvPr id="7" name="Diagram 6">
            <a:extLst>
              <a:ext uri="{FF2B5EF4-FFF2-40B4-BE49-F238E27FC236}">
                <a16:creationId xmlns:a16="http://schemas.microsoft.com/office/drawing/2014/main" id="{A83CAA8E-31AC-2AFD-BBE6-709486E3E244}"/>
              </a:ext>
            </a:extLst>
          </p:cNvPr>
          <p:cNvGraphicFramePr/>
          <p:nvPr>
            <p:extLst>
              <p:ext uri="{D42A27DB-BD31-4B8C-83A1-F6EECF244321}">
                <p14:modId xmlns:p14="http://schemas.microsoft.com/office/powerpoint/2010/main" val="3134856546"/>
              </p:ext>
            </p:extLst>
          </p:nvPr>
        </p:nvGraphicFramePr>
        <p:xfrm>
          <a:off x="739549" y="2017884"/>
          <a:ext cx="9110921" cy="295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908C257-30A0-A6FA-674E-2554FDEFEEFA}"/>
              </a:ext>
            </a:extLst>
          </p:cNvPr>
          <p:cNvSpPr txBox="1"/>
          <p:nvPr/>
        </p:nvSpPr>
        <p:spPr>
          <a:xfrm>
            <a:off x="739549" y="1382460"/>
            <a:ext cx="4976037" cy="523220"/>
          </a:xfrm>
          <a:prstGeom prst="rect">
            <a:avLst/>
          </a:prstGeom>
          <a:noFill/>
        </p:spPr>
        <p:txBody>
          <a:bodyPr wrap="square" rtlCol="0">
            <a:spAutoFit/>
          </a:bodyPr>
          <a:lstStyle/>
          <a:p>
            <a:r>
              <a:rPr lang="en-GB" sz="2800" b="1" dirty="0"/>
              <a:t>Les </a:t>
            </a:r>
            <a:r>
              <a:rPr lang="en-GB" sz="2800" b="1" dirty="0" err="1"/>
              <a:t>bonnes</a:t>
            </a:r>
            <a:r>
              <a:rPr lang="en-GB" sz="2800" b="1" dirty="0"/>
              <a:t> pratiques: </a:t>
            </a:r>
            <a:endParaRPr lang="en-CH" sz="2800" b="1" dirty="0"/>
          </a:p>
        </p:txBody>
      </p:sp>
      <p:sp>
        <p:nvSpPr>
          <p:cNvPr id="9" name="TextBox 8">
            <a:extLst>
              <a:ext uri="{FF2B5EF4-FFF2-40B4-BE49-F238E27FC236}">
                <a16:creationId xmlns:a16="http://schemas.microsoft.com/office/drawing/2014/main" id="{A43A9CF6-60CA-4F7D-67A3-32877B470EE0}"/>
              </a:ext>
            </a:extLst>
          </p:cNvPr>
          <p:cNvSpPr txBox="1"/>
          <p:nvPr/>
        </p:nvSpPr>
        <p:spPr>
          <a:xfrm>
            <a:off x="415600" y="6182776"/>
            <a:ext cx="11360800" cy="461665"/>
          </a:xfrm>
          <a:prstGeom prst="rect">
            <a:avLst/>
          </a:prstGeom>
          <a:noFill/>
        </p:spPr>
        <p:txBody>
          <a:bodyPr wrap="square" rtlCol="0">
            <a:spAutoFit/>
          </a:bodyPr>
          <a:lstStyle/>
          <a:p>
            <a:r>
              <a:rPr lang="en-GB" sz="1200" kern="100" dirty="0">
                <a:effectLst/>
                <a:latin typeface="Arial" panose="020B0604020202020204" pitchFamily="34" charset="0"/>
                <a:ea typeface="Calibri" panose="020F0502020204030204" pitchFamily="34" charset="0"/>
                <a:cs typeface="Times New Roman" panose="02020603050405020304" pitchFamily="18" charset="0"/>
              </a:rPr>
              <a:t>*</a:t>
            </a:r>
            <a:r>
              <a:rPr lang="en-GB" sz="1200" i="1" kern="100" dirty="0">
                <a:effectLst/>
                <a:latin typeface="Arial" panose="020B0604020202020204" pitchFamily="34" charset="0"/>
                <a:ea typeface="Calibri" panose="020F0502020204030204" pitchFamily="34" charset="0"/>
                <a:cs typeface="Times New Roman" panose="02020603050405020304" pitchFamily="18" charset="0"/>
              </a:rPr>
              <a:t>Afghanistan, the Central African Republic (CAR), the Democratic Republic of Congo (DRC), Iraq, Kenya, Lebanon, Mozambique, Niger, Nigeria, Palestine, Somalia, South Sudan, and Sudan</a:t>
            </a:r>
            <a:endParaRPr lang="en-CH"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57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169B-27F1-CAAE-725C-F5185499B90C}"/>
              </a:ext>
            </a:extLst>
          </p:cNvPr>
          <p:cNvSpPr>
            <a:spLocks noGrp="1"/>
          </p:cNvSpPr>
          <p:nvPr>
            <p:ph type="title"/>
          </p:nvPr>
        </p:nvSpPr>
        <p:spPr>
          <a:xfrm>
            <a:off x="532558" y="498645"/>
            <a:ext cx="5336615" cy="1128135"/>
          </a:xfrm>
        </p:spPr>
        <p:txBody>
          <a:bodyPr>
            <a:noAutofit/>
          </a:bodyPr>
          <a:lstStyle/>
          <a:p>
            <a:r>
              <a:rPr lang="fr-FR" sz="3600" b="1" dirty="0"/>
              <a:t>Comment la GCPEA soutient-elle ses membres et ses partenaires ?</a:t>
            </a:r>
            <a:endParaRPr lang="en-CH" sz="3600" b="1" dirty="0"/>
          </a:p>
        </p:txBody>
      </p:sp>
      <p:sp>
        <p:nvSpPr>
          <p:cNvPr id="3" name="Content Placeholder 2">
            <a:extLst>
              <a:ext uri="{FF2B5EF4-FFF2-40B4-BE49-F238E27FC236}">
                <a16:creationId xmlns:a16="http://schemas.microsoft.com/office/drawing/2014/main" id="{C64AB17C-72AB-0289-523D-3D344045C469}"/>
              </a:ext>
            </a:extLst>
          </p:cNvPr>
          <p:cNvSpPr>
            <a:spLocks noGrp="1"/>
          </p:cNvSpPr>
          <p:nvPr>
            <p:ph idx="1"/>
          </p:nvPr>
        </p:nvSpPr>
        <p:spPr>
          <a:xfrm>
            <a:off x="532558" y="2219176"/>
            <a:ext cx="4953841" cy="4266684"/>
          </a:xfrm>
        </p:spPr>
        <p:txBody>
          <a:bodyPr>
            <a:normAutofit/>
          </a:bodyPr>
          <a:lstStyle/>
          <a:p>
            <a:r>
              <a:rPr lang="fr-FR" sz="2400" b="1" dirty="0">
                <a:solidFill>
                  <a:srgbClr val="FF6600"/>
                </a:solidFill>
              </a:rPr>
              <a:t>Réseau de mise en œuvre dirigé par Les États</a:t>
            </a:r>
          </a:p>
          <a:p>
            <a:pPr marL="0" indent="0">
              <a:buNone/>
            </a:pPr>
            <a:endParaRPr lang="fr-FR" sz="2400" b="1" dirty="0">
              <a:solidFill>
                <a:srgbClr val="FF6600"/>
              </a:solidFill>
            </a:endParaRPr>
          </a:p>
          <a:p>
            <a:r>
              <a:rPr lang="fr-FR" sz="2400" b="1" dirty="0">
                <a:solidFill>
                  <a:srgbClr val="FF6600"/>
                </a:solidFill>
              </a:rPr>
              <a:t>Efforts conjoints de plaidoyer</a:t>
            </a:r>
          </a:p>
          <a:p>
            <a:pPr marL="0" indent="0">
              <a:buNone/>
            </a:pPr>
            <a:endParaRPr lang="fr-FR" sz="2400" b="1" dirty="0">
              <a:solidFill>
                <a:srgbClr val="FF6600"/>
              </a:solidFill>
            </a:endParaRPr>
          </a:p>
          <a:p>
            <a:r>
              <a:rPr lang="fr-FR" sz="2400" b="1" dirty="0">
                <a:solidFill>
                  <a:srgbClr val="FF6600"/>
                </a:solidFill>
              </a:rPr>
              <a:t>Fournir des outils et des ressources pour la mise en œuvre de la SSD</a:t>
            </a:r>
          </a:p>
          <a:p>
            <a:pPr lvl="1"/>
            <a:r>
              <a:rPr lang="fr-FR" sz="2000" dirty="0"/>
              <a:t>Boîte à outils pour la collecte et l'analyse de données sur les attaques contre l'éducation</a:t>
            </a:r>
            <a:endParaRPr lang="en-GB" sz="2000" dirty="0"/>
          </a:p>
        </p:txBody>
      </p:sp>
      <p:pic>
        <p:nvPicPr>
          <p:cNvPr id="7" name="Picture 6">
            <a:extLst>
              <a:ext uri="{FF2B5EF4-FFF2-40B4-BE49-F238E27FC236}">
                <a16:creationId xmlns:a16="http://schemas.microsoft.com/office/drawing/2014/main" id="{6C331905-E488-C61B-907C-B59DD2F84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0809"/>
            <a:ext cx="6096001" cy="6948809"/>
          </a:xfrm>
          <a:prstGeom prst="rect">
            <a:avLst/>
          </a:prstGeom>
        </p:spPr>
      </p:pic>
    </p:spTree>
    <p:extLst>
      <p:ext uri="{BB962C8B-B14F-4D97-AF65-F5344CB8AC3E}">
        <p14:creationId xmlns:p14="http://schemas.microsoft.com/office/powerpoint/2010/main" val="169832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2E56EE-6606-4B0E-B811-D972904D6CE4}"/>
              </a:ext>
            </a:extLst>
          </p:cNvPr>
          <p:cNvSpPr>
            <a:spLocks noGrp="1"/>
          </p:cNvSpPr>
          <p:nvPr>
            <p:ph type="sldNum" sz="quarter" idx="11"/>
          </p:nvPr>
        </p:nvSpPr>
        <p:spPr>
          <a:xfrm>
            <a:off x="8610600" y="6492240"/>
            <a:ext cx="2743200"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B4153A7-9236-4C19-98E6-7D4F5F676B2B}" type="slidenum">
              <a:rPr kumimoji="0" lang="en-US" sz="1200" b="0" i="0" u="none" strike="noStrike" kern="1200" cap="none" spc="0" normalizeH="0" baseline="0" noProof="0">
                <a:ln>
                  <a:noFill/>
                </a:ln>
                <a:solidFill>
                  <a:prstClr val="black">
                    <a:tint val="75000"/>
                  </a:prstClr>
                </a:solidFill>
                <a:effectLst/>
                <a:uLnTx/>
                <a:uFillTx/>
                <a:latin typeface="Gill Sans Infant Std"/>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Gill Sans Infant Std"/>
              <a:ea typeface="+mn-ea"/>
              <a:cs typeface="+mn-cs"/>
            </a:endParaRPr>
          </a:p>
        </p:txBody>
      </p:sp>
      <p:sp>
        <p:nvSpPr>
          <p:cNvPr id="2" name="Title 1">
            <a:extLst>
              <a:ext uri="{FF2B5EF4-FFF2-40B4-BE49-F238E27FC236}">
                <a16:creationId xmlns:a16="http://schemas.microsoft.com/office/drawing/2014/main" id="{7220CBDA-29DE-46C1-BEB1-0A836E671818}"/>
              </a:ext>
            </a:extLst>
          </p:cNvPr>
          <p:cNvSpPr>
            <a:spLocks noGrp="1"/>
          </p:cNvSpPr>
          <p:nvPr>
            <p:ph type="title"/>
          </p:nvPr>
        </p:nvSpPr>
        <p:spPr>
          <a:xfrm>
            <a:off x="2942252" y="1313808"/>
            <a:ext cx="6307495" cy="4230384"/>
          </a:xfrm>
        </p:spPr>
        <p:txBody>
          <a:bodyPr vert="horz" lIns="91440" tIns="45720" rIns="91440" bIns="45720" rtlCol="0" anchor="ctr">
            <a:noAutofit/>
          </a:bodyPr>
          <a:lstStyle/>
          <a:p>
            <a:pPr algn="ctr">
              <a:lnSpc>
                <a:spcPct val="90000"/>
              </a:lnSpc>
            </a:pPr>
            <a:r>
              <a:rPr lang="fr-FR" sz="5400" kern="1200" dirty="0">
                <a:latin typeface="+mj-lt"/>
                <a:ea typeface="+mj-ea"/>
                <a:cs typeface="+mj-cs"/>
              </a:rPr>
              <a:t>Et </a:t>
            </a:r>
            <a:r>
              <a:rPr lang="fr-FR" sz="5400" b="1" i="1" u="sng" kern="1200" dirty="0">
                <a:solidFill>
                  <a:srgbClr val="FF6600"/>
                </a:solidFill>
                <a:latin typeface="+mj-lt"/>
                <a:ea typeface="+mj-ea"/>
                <a:cs typeface="+mj-cs"/>
              </a:rPr>
              <a:t>vous</a:t>
            </a:r>
            <a:r>
              <a:rPr lang="fr-FR" sz="5400" kern="1200" dirty="0">
                <a:latin typeface="+mj-lt"/>
                <a:ea typeface="+mj-ea"/>
                <a:cs typeface="+mj-cs"/>
              </a:rPr>
              <a:t>, Comment travaillez-vous avec la Déclaration sur la sécurité dans les écoles ?</a:t>
            </a:r>
            <a:endParaRPr lang="en-US" sz="5400" kern="1200" dirty="0">
              <a:latin typeface="+mj-lt"/>
              <a:ea typeface="+mj-ea"/>
              <a:cs typeface="+mj-cs"/>
            </a:endParaRPr>
          </a:p>
        </p:txBody>
      </p:sp>
    </p:spTree>
    <p:extLst>
      <p:ext uri="{BB962C8B-B14F-4D97-AF65-F5344CB8AC3E}">
        <p14:creationId xmlns:p14="http://schemas.microsoft.com/office/powerpoint/2010/main" val="355177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6CD4-8B54-7DAF-A729-7FA4F6047852}"/>
              </a:ext>
            </a:extLst>
          </p:cNvPr>
          <p:cNvSpPr>
            <a:spLocks noGrp="1"/>
          </p:cNvSpPr>
          <p:nvPr>
            <p:ph type="title"/>
          </p:nvPr>
        </p:nvSpPr>
        <p:spPr>
          <a:xfrm>
            <a:off x="361506" y="365759"/>
            <a:ext cx="11525693" cy="1441775"/>
          </a:xfrm>
        </p:spPr>
        <p:txBody>
          <a:bodyPr>
            <a:normAutofit/>
          </a:bodyPr>
          <a:lstStyle/>
          <a:p>
            <a:r>
              <a:rPr lang="fr-FR" dirty="0"/>
              <a:t>Coalition Mondiale pour la Protection de l’Education contre les Attaques</a:t>
            </a:r>
          </a:p>
        </p:txBody>
      </p:sp>
      <p:sp>
        <p:nvSpPr>
          <p:cNvPr id="3" name="Content Placeholder 2">
            <a:extLst>
              <a:ext uri="{FF2B5EF4-FFF2-40B4-BE49-F238E27FC236}">
                <a16:creationId xmlns:a16="http://schemas.microsoft.com/office/drawing/2014/main" id="{6D318D11-20CE-8924-4891-170D9EA21A16}"/>
              </a:ext>
            </a:extLst>
          </p:cNvPr>
          <p:cNvSpPr>
            <a:spLocks noGrp="1"/>
          </p:cNvSpPr>
          <p:nvPr>
            <p:ph idx="1"/>
          </p:nvPr>
        </p:nvSpPr>
        <p:spPr>
          <a:xfrm>
            <a:off x="964159" y="2297307"/>
            <a:ext cx="9881049" cy="3581824"/>
          </a:xfrm>
        </p:spPr>
        <p:txBody>
          <a:bodyPr>
            <a:normAutofit/>
          </a:bodyPr>
          <a:lstStyle/>
          <a:p>
            <a:r>
              <a:rPr lang="fr-FR" dirty="0">
                <a:effectLst/>
                <a:latin typeface="Calibri" panose="020F0502020204030204" pitchFamily="34" charset="0"/>
                <a:ea typeface="Calibri" panose="020F0502020204030204" pitchFamily="34" charset="0"/>
                <a:cs typeface="Calibri" panose="020F0502020204030204" pitchFamily="34" charset="0"/>
              </a:rPr>
              <a:t>Fondée en </a:t>
            </a:r>
            <a:r>
              <a:rPr lang="fr-FR" dirty="0">
                <a:solidFill>
                  <a:srgbClr val="FF6600"/>
                </a:solidFill>
                <a:effectLst/>
                <a:latin typeface="Calibri" panose="020F0502020204030204" pitchFamily="34" charset="0"/>
                <a:ea typeface="Calibri" panose="020F0502020204030204" pitchFamily="34" charset="0"/>
                <a:cs typeface="Calibri" panose="020F0502020204030204" pitchFamily="34" charset="0"/>
              </a:rPr>
              <a:t>2010</a:t>
            </a:r>
            <a:r>
              <a:rPr lang="fr-FR" dirty="0">
                <a:effectLst/>
                <a:latin typeface="Calibri" panose="020F0502020204030204" pitchFamily="34" charset="0"/>
                <a:ea typeface="Calibri" panose="020F0502020204030204" pitchFamily="34" charset="0"/>
                <a:cs typeface="Calibri" panose="020F0502020204030204" pitchFamily="34" charset="0"/>
              </a:rPr>
              <a:t> par des organisations humanitaires et de défense des droits de l'homme préoccupées par le nombre croissant d'attaques contre les écoles, les élèves et le personnel éducatif dans un contexte de conflit et d'insécurité.</a:t>
            </a:r>
          </a:p>
          <a:p>
            <a:r>
              <a:rPr lang="fr-FR" dirty="0">
                <a:effectLst/>
                <a:latin typeface="Calibri" panose="020F0502020204030204" pitchFamily="34" charset="0"/>
                <a:ea typeface="Calibri" panose="020F0502020204030204" pitchFamily="34" charset="0"/>
                <a:cs typeface="Calibri" panose="020F0502020204030204" pitchFamily="34" charset="0"/>
              </a:rPr>
              <a:t>La GCPEA est composée </a:t>
            </a:r>
            <a:r>
              <a:rPr lang="fr-FR" dirty="0">
                <a:solidFill>
                  <a:srgbClr val="FF6600"/>
                </a:solidFill>
                <a:effectLst/>
                <a:latin typeface="Calibri" panose="020F0502020204030204" pitchFamily="34" charset="0"/>
                <a:ea typeface="Calibri" panose="020F0502020204030204" pitchFamily="34" charset="0"/>
                <a:cs typeface="Calibri" panose="020F0502020204030204" pitchFamily="34" charset="0"/>
              </a:rPr>
              <a:t>d'organisations internationales telles que </a:t>
            </a:r>
            <a:r>
              <a:rPr lang="fr-FR" dirty="0">
                <a:effectLst/>
                <a:latin typeface="Calibri" panose="020F0502020204030204" pitchFamily="34" charset="0"/>
                <a:ea typeface="Calibri" panose="020F0502020204030204" pitchFamily="34" charset="0"/>
                <a:cs typeface="Calibri" panose="020F0502020204030204" pitchFamily="34" charset="0"/>
              </a:rPr>
              <a:t>: Human </a:t>
            </a:r>
            <a:r>
              <a:rPr lang="fr-FR" dirty="0" err="1">
                <a:effectLst/>
                <a:latin typeface="Calibri" panose="020F0502020204030204" pitchFamily="34" charset="0"/>
                <a:ea typeface="Calibri" panose="020F0502020204030204" pitchFamily="34" charset="0"/>
                <a:cs typeface="Calibri" panose="020F0502020204030204" pitchFamily="34" charset="0"/>
              </a:rPr>
              <a:t>Rights</a:t>
            </a:r>
            <a:r>
              <a:rPr lang="fr-FR" dirty="0">
                <a:effectLst/>
                <a:latin typeface="Calibri" panose="020F0502020204030204" pitchFamily="34" charset="0"/>
                <a:ea typeface="Calibri" panose="020F0502020204030204" pitchFamily="34" charset="0"/>
                <a:cs typeface="Calibri" panose="020F0502020204030204" pitchFamily="34" charset="0"/>
              </a:rPr>
              <a:t> Watch, Education </a:t>
            </a:r>
            <a:r>
              <a:rPr lang="fr-FR" dirty="0" err="1">
                <a:effectLst/>
                <a:latin typeface="Calibri" panose="020F0502020204030204" pitchFamily="34" charset="0"/>
                <a:ea typeface="Calibri" panose="020F0502020204030204" pitchFamily="34" charset="0"/>
                <a:cs typeface="Calibri" panose="020F0502020204030204" pitchFamily="34" charset="0"/>
              </a:rPr>
              <a:t>Above</a:t>
            </a:r>
            <a:r>
              <a:rPr lang="fr-FR" dirty="0">
                <a:effectLst/>
                <a:latin typeface="Calibri" panose="020F0502020204030204" pitchFamily="34" charset="0"/>
                <a:ea typeface="Calibri" panose="020F0502020204030204" pitchFamily="34" charset="0"/>
                <a:cs typeface="Calibri" panose="020F0502020204030204" pitchFamily="34" charset="0"/>
              </a:rPr>
              <a:t> All à travers son programme Protect Education in </a:t>
            </a:r>
            <a:r>
              <a:rPr lang="fr-FR" dirty="0" err="1">
                <a:effectLst/>
                <a:latin typeface="Calibri" panose="020F0502020204030204" pitchFamily="34" charset="0"/>
                <a:ea typeface="Calibri" panose="020F0502020204030204" pitchFamily="34" charset="0"/>
                <a:cs typeface="Calibri" panose="020F0502020204030204" pitchFamily="34" charset="0"/>
              </a:rPr>
              <a:t>Insecurity</a:t>
            </a:r>
            <a:r>
              <a:rPr lang="fr-FR" dirty="0">
                <a:effectLst/>
                <a:latin typeface="Calibri" panose="020F0502020204030204" pitchFamily="34" charset="0"/>
                <a:ea typeface="Calibri" panose="020F0502020204030204" pitchFamily="34" charset="0"/>
                <a:cs typeface="Calibri" panose="020F0502020204030204" pitchFamily="34" charset="0"/>
              </a:rPr>
              <a:t> and Conflict, Save the Children, Plan International, Amnesty International, UNESCO, UNHCR, UNICEF. </a:t>
            </a:r>
          </a:p>
          <a:p>
            <a:r>
              <a:rPr lang="fr-FR" dirty="0">
                <a:effectLst/>
                <a:latin typeface="Calibri" panose="020F0502020204030204" pitchFamily="34" charset="0"/>
                <a:ea typeface="Calibri" panose="020F0502020204030204" pitchFamily="34" charset="0"/>
                <a:cs typeface="Calibri" panose="020F0502020204030204" pitchFamily="34" charset="0"/>
              </a:rPr>
              <a:t>Travail de la GCPEA : </a:t>
            </a:r>
            <a:r>
              <a:rPr lang="fr-FR" dirty="0">
                <a:solidFill>
                  <a:srgbClr val="FF6600"/>
                </a:solidFill>
                <a:effectLst/>
                <a:latin typeface="Calibri" panose="020F0502020204030204" pitchFamily="34" charset="0"/>
                <a:ea typeface="Calibri" panose="020F0502020204030204" pitchFamily="34" charset="0"/>
                <a:cs typeface="Calibri" panose="020F0502020204030204" pitchFamily="34" charset="0"/>
              </a:rPr>
              <a:t>Recherche</a:t>
            </a:r>
            <a:r>
              <a:rPr lang="fr-FR" dirty="0">
                <a:effectLst/>
                <a:latin typeface="Calibri" panose="020F0502020204030204" pitchFamily="34" charset="0"/>
                <a:ea typeface="Calibri" panose="020F0502020204030204" pitchFamily="34" charset="0"/>
                <a:cs typeface="Calibri" panose="020F0502020204030204" pitchFamily="34" charset="0"/>
              </a:rPr>
              <a:t> - série </a:t>
            </a:r>
            <a:r>
              <a:rPr lang="fr-FR" i="1" dirty="0">
                <a:effectLst/>
                <a:latin typeface="Calibri" panose="020F0502020204030204" pitchFamily="34" charset="0"/>
                <a:ea typeface="Calibri" panose="020F0502020204030204" pitchFamily="34" charset="0"/>
                <a:cs typeface="Calibri" panose="020F0502020204030204" pitchFamily="34" charset="0"/>
              </a:rPr>
              <a:t>L’Education Prise pour Cible</a:t>
            </a:r>
            <a:r>
              <a:rPr lang="fr-FR" dirty="0">
                <a:effectLst/>
                <a:latin typeface="Calibri" panose="020F0502020204030204" pitchFamily="34" charset="0"/>
                <a:ea typeface="Calibri" panose="020F0502020204030204" pitchFamily="34" charset="0"/>
                <a:cs typeface="Calibri" panose="020F0502020204030204" pitchFamily="34" charset="0"/>
              </a:rPr>
              <a:t>; et </a:t>
            </a:r>
            <a:r>
              <a:rPr lang="fr-FR" dirty="0">
                <a:solidFill>
                  <a:srgbClr val="FF6600"/>
                </a:solidFill>
                <a:effectLst/>
                <a:latin typeface="Calibri" panose="020F0502020204030204" pitchFamily="34" charset="0"/>
                <a:ea typeface="Calibri" panose="020F0502020204030204" pitchFamily="34" charset="0"/>
                <a:cs typeface="Calibri" panose="020F0502020204030204" pitchFamily="34" charset="0"/>
              </a:rPr>
              <a:t>Plaidoyer</a:t>
            </a:r>
            <a:r>
              <a:rPr lang="fr-FR" dirty="0">
                <a:effectLst/>
                <a:latin typeface="Calibri" panose="020F0502020204030204" pitchFamily="34" charset="0"/>
                <a:ea typeface="Calibri" panose="020F0502020204030204" pitchFamily="34" charset="0"/>
                <a:cs typeface="Calibri" panose="020F0502020204030204" pitchFamily="34" charset="0"/>
              </a:rPr>
              <a:t> - renforcement des normes internationales sur la protection de l'éducation pendant les conflits armés, notamment par l'approbation et la mise en œuvre de la </a:t>
            </a:r>
            <a:r>
              <a:rPr lang="fr-FR" dirty="0">
                <a:solidFill>
                  <a:srgbClr val="FF6600"/>
                </a:solidFill>
                <a:effectLst/>
                <a:latin typeface="Calibri" panose="020F0502020204030204" pitchFamily="34" charset="0"/>
                <a:ea typeface="Calibri" panose="020F0502020204030204" pitchFamily="34" charset="0"/>
                <a:cs typeface="Calibri" panose="020F0502020204030204" pitchFamily="34" charset="0"/>
              </a:rPr>
              <a:t>Déclaration sur la sécurité dans les écoles</a:t>
            </a:r>
            <a:r>
              <a:rPr lang="fr-FR" dirty="0">
                <a:solidFill>
                  <a:srgbClr val="FF6600"/>
                </a:solidFill>
                <a:latin typeface="Calibri" panose="020F0502020204030204" pitchFamily="34" charset="0"/>
                <a:ea typeface="Calibri" panose="020F0502020204030204" pitchFamily="34" charset="0"/>
                <a:cs typeface="Calibri" panose="020F0502020204030204" pitchFamily="34" charset="0"/>
              </a:rPr>
              <a:t> (SSD).</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6572AD8-A93F-DC58-E893-7A4C219D1D7D}"/>
              </a:ext>
            </a:extLst>
          </p:cNvPr>
          <p:cNvSpPr>
            <a:spLocks noGrp="1"/>
          </p:cNvSpPr>
          <p:nvPr>
            <p:ph type="sldNum" sz="quarter" idx="12"/>
          </p:nvPr>
        </p:nvSpPr>
        <p:spPr/>
        <p:txBody>
          <a:bodyPr>
            <a:normAutofit lnSpcReduction="10000"/>
          </a:bodyPr>
          <a:lstStyle/>
          <a:p>
            <a:fld id="{6B4153A7-9236-4C19-98E6-7D4F5F676B2B}" type="slidenum">
              <a:rPr lang="en-GB" smtClean="0"/>
              <a:t>2</a:t>
            </a:fld>
            <a:endParaRPr lang="en-GB"/>
          </a:p>
        </p:txBody>
      </p:sp>
    </p:spTree>
    <p:extLst>
      <p:ext uri="{BB962C8B-B14F-4D97-AF65-F5344CB8AC3E}">
        <p14:creationId xmlns:p14="http://schemas.microsoft.com/office/powerpoint/2010/main" val="21474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45236" y="325239"/>
            <a:ext cx="11701527" cy="1429133"/>
          </a:xfrm>
        </p:spPr>
        <p:txBody>
          <a:bodyPr>
            <a:normAutofit/>
          </a:bodyPr>
          <a:lstStyle/>
          <a:p>
            <a:r>
              <a:rPr lang="fr-FR" dirty="0"/>
              <a:t>Qu'est-ce qui est considéré comme une "attaque contre l'éducation" ?</a:t>
            </a:r>
            <a:r>
              <a:rPr lang="en-GB" dirty="0"/>
              <a:t>?</a:t>
            </a:r>
          </a:p>
        </p:txBody>
      </p:sp>
      <p:sp>
        <p:nvSpPr>
          <p:cNvPr id="10" name="Rectangle 9"/>
          <p:cNvSpPr/>
          <p:nvPr/>
        </p:nvSpPr>
        <p:spPr>
          <a:xfrm>
            <a:off x="542875" y="2295525"/>
            <a:ext cx="10787269" cy="2308324"/>
          </a:xfrm>
          <a:prstGeom prst="rect">
            <a:avLst/>
          </a:prstGeom>
        </p:spPr>
        <p:txBody>
          <a:bodyPr wrap="square">
            <a:spAutoFit/>
          </a:bodyPr>
          <a:lstStyle/>
          <a:p>
            <a:pPr marL="0" marR="0" lvl="0" indent="0" defTabSz="914400" rtl="0" eaLnBrk="1" fontAlgn="auto" latinLnBrk="0" hangingPunct="1">
              <a:lnSpc>
                <a:spcPct val="100000"/>
              </a:lnSpc>
              <a:spcBef>
                <a:spcPts val="0"/>
              </a:spcBef>
              <a:buClrTx/>
              <a:buSzTx/>
              <a:buFontTx/>
              <a:buNone/>
              <a:tabLst/>
              <a:defRPr/>
            </a:pPr>
            <a:r>
              <a:rPr kumimoji="0" lang="en-US" sz="2400" b="1" i="0" u="none" strike="noStrike" kern="1200" cap="none" spc="0" normalizeH="0" baseline="0" noProof="0" dirty="0">
                <a:ln>
                  <a:noFill/>
                </a:ln>
                <a:solidFill>
                  <a:srgbClr val="FF6600"/>
                </a:solidFill>
                <a:effectLst/>
                <a:uLnTx/>
                <a:uFillTx/>
                <a:latin typeface="Gill Sans Infant Std"/>
                <a:ea typeface="+mn-ea"/>
                <a:cs typeface="+mn-cs"/>
              </a:rPr>
              <a:t>Definition de la GCPEA </a:t>
            </a:r>
            <a:r>
              <a:rPr kumimoji="0" lang="en-US" sz="2400" b="0" i="0" u="none" strike="noStrike" kern="1200" cap="none" spc="0" normalizeH="0" baseline="0" noProof="0" dirty="0">
                <a:ln>
                  <a:noFill/>
                </a:ln>
                <a:solidFill>
                  <a:prstClr val="black"/>
                </a:solidFill>
                <a:effectLst/>
                <a:uLnTx/>
                <a:uFillTx/>
                <a:latin typeface="Gill Sans Infant Std"/>
                <a:ea typeface="+mn-ea"/>
                <a:cs typeface="+mn-cs"/>
              </a:rPr>
              <a:t>: </a:t>
            </a:r>
          </a:p>
          <a:p>
            <a:pPr marL="0" marR="0" lvl="0" indent="0" defTabSz="914400" rtl="0" eaLnBrk="1" fontAlgn="auto" latinLnBrk="0" hangingPunct="1">
              <a:lnSpc>
                <a:spcPct val="100000"/>
              </a:lnSpc>
              <a:spcBef>
                <a:spcPts val="0"/>
              </a:spcBef>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Gill Sans Infant Std"/>
              <a:ea typeface="+mn-ea"/>
              <a:cs typeface="+mn-cs"/>
            </a:endParaRPr>
          </a:p>
          <a:p>
            <a:pPr marL="0" marR="0" lvl="0" indent="0" defTabSz="914400" rtl="0" eaLnBrk="1" fontAlgn="auto" latinLnBrk="0" hangingPunct="1">
              <a:lnSpc>
                <a:spcPct val="100000"/>
              </a:lnSpc>
              <a:spcBef>
                <a:spcPts val="0"/>
              </a:spcBef>
              <a:buClrTx/>
              <a:buSzTx/>
              <a:buFontTx/>
              <a:buNone/>
              <a:tabLst/>
              <a:defRPr/>
            </a:pPr>
            <a:r>
              <a:rPr kumimoji="0" lang="fr-FR" sz="2400" b="0" i="0" u="none" strike="noStrike" kern="1200" cap="none" spc="0" normalizeH="0" baseline="0" noProof="0" dirty="0">
                <a:ln>
                  <a:noFill/>
                </a:ln>
                <a:solidFill>
                  <a:prstClr val="black"/>
                </a:solidFill>
                <a:effectLst/>
                <a:uLnTx/>
                <a:uFillTx/>
                <a:latin typeface="Gill Sans Infant Std"/>
                <a:ea typeface="+mn-ea"/>
                <a:cs typeface="+mn-cs"/>
              </a:rPr>
              <a:t>Les attaques contre l'éducation désignent toute menace d'utilisation ou utilisation effective de la force contre des étudiants, des enseignants, des universitaires, des écoles et des universités, perpétrée par des forces armées, d'autres forces de sécurité de l'État ou des groupes armés non étatiques. </a:t>
            </a:r>
          </a:p>
        </p:txBody>
      </p:sp>
    </p:spTree>
    <p:extLst>
      <p:ext uri="{BB962C8B-B14F-4D97-AF65-F5344CB8AC3E}">
        <p14:creationId xmlns:p14="http://schemas.microsoft.com/office/powerpoint/2010/main" val="331149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96A7-DA42-E0B5-785F-E3231C8381B7}"/>
              </a:ext>
            </a:extLst>
          </p:cNvPr>
          <p:cNvSpPr>
            <a:spLocks noGrp="1"/>
          </p:cNvSpPr>
          <p:nvPr>
            <p:ph type="title"/>
          </p:nvPr>
        </p:nvSpPr>
        <p:spPr>
          <a:xfrm>
            <a:off x="266878" y="-282826"/>
            <a:ext cx="11483162" cy="1325562"/>
          </a:xfrm>
        </p:spPr>
        <p:txBody>
          <a:bodyPr/>
          <a:lstStyle/>
          <a:p>
            <a:r>
              <a:rPr lang="fr-BE" dirty="0"/>
              <a:t>5 Catégories d’attaques contre l’</a:t>
            </a:r>
            <a:r>
              <a:rPr lang="fr-BE" dirty="0" err="1"/>
              <a:t>education</a:t>
            </a:r>
            <a:endParaRPr lang="fr-BE" dirty="0"/>
          </a:p>
        </p:txBody>
      </p:sp>
      <p:sp>
        <p:nvSpPr>
          <p:cNvPr id="5" name="TextBox 4">
            <a:extLst>
              <a:ext uri="{FF2B5EF4-FFF2-40B4-BE49-F238E27FC236}">
                <a16:creationId xmlns:a16="http://schemas.microsoft.com/office/drawing/2014/main" id="{ACDBBD4F-B602-E16B-CEBD-69091FBB9129}"/>
              </a:ext>
            </a:extLst>
          </p:cNvPr>
          <p:cNvSpPr txBox="1"/>
          <p:nvPr/>
        </p:nvSpPr>
        <p:spPr>
          <a:xfrm>
            <a:off x="861237" y="1733107"/>
            <a:ext cx="10547498" cy="3693319"/>
          </a:xfrm>
          <a:prstGeom prst="rect">
            <a:avLst/>
          </a:prstGeom>
          <a:noFill/>
        </p:spPr>
        <p:txBody>
          <a:bodyPr wrap="square" rtlCol="0">
            <a:spAutoFit/>
          </a:bodyPr>
          <a:lstStyle/>
          <a:p>
            <a:pPr marL="342900" indent="-342900">
              <a:buFont typeface="+mj-lt"/>
              <a:buAutoNum type="arabicPeriod"/>
            </a:pPr>
            <a:r>
              <a:rPr lang="fr-FR" b="1" dirty="0">
                <a:solidFill>
                  <a:srgbClr val="FF6600"/>
                </a:solidFill>
              </a:rPr>
              <a:t>Attaques contre les écoles </a:t>
            </a:r>
          </a:p>
          <a:p>
            <a:pPr marL="342900" indent="-342900">
              <a:buFont typeface="+mj-lt"/>
              <a:buAutoNum type="arabicPeriod"/>
            </a:pPr>
            <a:endParaRPr lang="fr-FR" b="1" dirty="0">
              <a:solidFill>
                <a:srgbClr val="FF6600"/>
              </a:solidFill>
            </a:endParaRPr>
          </a:p>
          <a:p>
            <a:pPr marL="342900" indent="-342900">
              <a:buFont typeface="+mj-lt"/>
              <a:buAutoNum type="arabicPeriod"/>
            </a:pPr>
            <a:r>
              <a:rPr lang="fr-FR" b="1" dirty="0">
                <a:solidFill>
                  <a:srgbClr val="FF6600"/>
                </a:solidFill>
              </a:rPr>
              <a:t>Attaques contre des élèves, des enseignants et d'autres membres du personnel éducatif </a:t>
            </a:r>
          </a:p>
          <a:p>
            <a:pPr marL="342900" indent="-342900">
              <a:buFont typeface="+mj-lt"/>
              <a:buAutoNum type="arabicPeriod"/>
            </a:pPr>
            <a:endParaRPr lang="fr-FR" b="1" dirty="0">
              <a:solidFill>
                <a:srgbClr val="FF6600"/>
              </a:solidFill>
            </a:endParaRPr>
          </a:p>
          <a:p>
            <a:pPr marL="342900" indent="-342900">
              <a:buFont typeface="+mj-lt"/>
              <a:buAutoNum type="arabicPeriod"/>
            </a:pPr>
            <a:r>
              <a:rPr lang="fr-FR" b="1" dirty="0">
                <a:solidFill>
                  <a:srgbClr val="FF6600"/>
                </a:solidFill>
              </a:rPr>
              <a:t>Recrutement d'enfants à l'école ou sur le chemin de l'école </a:t>
            </a:r>
          </a:p>
          <a:p>
            <a:pPr marL="342900" indent="-342900">
              <a:buFont typeface="+mj-lt"/>
              <a:buAutoNum type="arabicPeriod"/>
            </a:pPr>
            <a:endParaRPr lang="fr-FR" b="1" dirty="0">
              <a:solidFill>
                <a:srgbClr val="FF6600"/>
              </a:solidFill>
            </a:endParaRPr>
          </a:p>
          <a:p>
            <a:pPr marL="342900" indent="-342900">
              <a:buFont typeface="+mj-lt"/>
              <a:buAutoNum type="arabicPeriod"/>
            </a:pPr>
            <a:r>
              <a:rPr lang="fr-FR" b="1" dirty="0">
                <a:solidFill>
                  <a:srgbClr val="FF6600"/>
                </a:solidFill>
              </a:rPr>
              <a:t>Violence sexuelle à l'école ou à l'université, ou sur le chemin de l'école ou de l'université </a:t>
            </a:r>
          </a:p>
          <a:p>
            <a:pPr marL="342900" indent="-342900">
              <a:buFont typeface="+mj-lt"/>
              <a:buAutoNum type="arabicPeriod"/>
            </a:pPr>
            <a:endParaRPr lang="fr-FR" b="1" dirty="0">
              <a:solidFill>
                <a:srgbClr val="FF6600"/>
              </a:solidFill>
            </a:endParaRPr>
          </a:p>
          <a:p>
            <a:pPr marL="342900" indent="-342900">
              <a:buFont typeface="+mj-lt"/>
              <a:buAutoNum type="arabicPeriod"/>
            </a:pPr>
            <a:r>
              <a:rPr lang="fr-FR" b="1" dirty="0">
                <a:solidFill>
                  <a:srgbClr val="FF6600"/>
                </a:solidFill>
              </a:rPr>
              <a:t>Attaques contre l'enseignement supérieur </a:t>
            </a:r>
          </a:p>
          <a:p>
            <a:pPr marL="342900" indent="-342900">
              <a:buFont typeface="+mj-lt"/>
              <a:buAutoNum type="arabicPeriod"/>
            </a:pPr>
            <a:endParaRPr lang="fr-FR" dirty="0"/>
          </a:p>
          <a:p>
            <a:pPr marL="342900" indent="-342900">
              <a:buFont typeface="+mj-lt"/>
              <a:buAutoNum type="arabicPeriod"/>
            </a:pPr>
            <a:r>
              <a:rPr lang="fr-FR" b="1" dirty="0">
                <a:solidFill>
                  <a:srgbClr val="C00000"/>
                </a:solidFill>
              </a:rPr>
              <a:t>L'utilisation militaire d'installations éducatives</a:t>
            </a:r>
            <a:endParaRPr lang="en-CH" dirty="0">
              <a:solidFill>
                <a:srgbClr val="C00000"/>
              </a:solidFill>
            </a:endParaRPr>
          </a:p>
        </p:txBody>
      </p:sp>
    </p:spTree>
    <p:extLst>
      <p:ext uri="{BB962C8B-B14F-4D97-AF65-F5344CB8AC3E}">
        <p14:creationId xmlns:p14="http://schemas.microsoft.com/office/powerpoint/2010/main" val="372050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44450"/>
            <a:ext cx="12350045" cy="6946900"/>
          </a:xfrm>
          <a:prstGeom prst="rect">
            <a:avLst/>
          </a:prstGeom>
          <a:noFill/>
          <a:ln>
            <a:noFill/>
          </a:ln>
        </p:spPr>
      </p:pic>
      <p:sp>
        <p:nvSpPr>
          <p:cNvPr id="2" name="TextBox 1">
            <a:extLst>
              <a:ext uri="{FF2B5EF4-FFF2-40B4-BE49-F238E27FC236}">
                <a16:creationId xmlns:a16="http://schemas.microsoft.com/office/drawing/2014/main" id="{D7144E3E-B662-2392-DD04-49538F9E1F7A}"/>
              </a:ext>
            </a:extLst>
          </p:cNvPr>
          <p:cNvSpPr txBox="1"/>
          <p:nvPr/>
        </p:nvSpPr>
        <p:spPr>
          <a:xfrm>
            <a:off x="563630" y="660565"/>
            <a:ext cx="7293829" cy="2862322"/>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defTabSz="1219170">
              <a:buClr>
                <a:srgbClr val="000000"/>
              </a:buClr>
            </a:pPr>
            <a:r>
              <a:rPr lang="fr-FR" sz="3600" b="1" kern="0" dirty="0">
                <a:latin typeface="Arial"/>
                <a:cs typeface="Arial"/>
                <a:sym typeface="Arial"/>
              </a:rPr>
              <a:t>Plus de </a:t>
            </a:r>
            <a:r>
              <a:rPr lang="fr-FR" sz="3600" b="1" kern="0" dirty="0">
                <a:solidFill>
                  <a:srgbClr val="FF0000"/>
                </a:solidFill>
                <a:latin typeface="Arial"/>
                <a:cs typeface="Arial"/>
                <a:sym typeface="Arial"/>
              </a:rPr>
              <a:t>3 000 attaques </a:t>
            </a:r>
            <a:r>
              <a:rPr lang="fr-FR" sz="3600" b="1" kern="0" dirty="0">
                <a:latin typeface="Arial"/>
                <a:cs typeface="Arial"/>
                <a:sym typeface="Arial"/>
              </a:rPr>
              <a:t>contre l'éducation ont été recensées en 2022, soit une </a:t>
            </a:r>
            <a:r>
              <a:rPr lang="fr-FR" sz="3600" b="1" kern="0" dirty="0">
                <a:solidFill>
                  <a:srgbClr val="FF0000"/>
                </a:solidFill>
                <a:latin typeface="Arial"/>
                <a:cs typeface="Arial"/>
                <a:sym typeface="Arial"/>
              </a:rPr>
              <a:t>augmentation de 17 %</a:t>
            </a:r>
            <a:r>
              <a:rPr lang="fr-FR" sz="3600" b="1" kern="0" dirty="0">
                <a:latin typeface="Arial"/>
                <a:cs typeface="Arial"/>
                <a:sym typeface="Arial"/>
              </a:rPr>
              <a:t> par rapport à l'année précédente.</a:t>
            </a:r>
            <a:endParaRPr lang="en-GB" sz="3600" b="1" kern="0" dirty="0">
              <a:latin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0" name="Google Shape;100;p20"/>
          <p:cNvPicPr preferRelativeResize="0"/>
          <p:nvPr/>
        </p:nvPicPr>
        <p:blipFill rotWithShape="1">
          <a:blip r:embed="rId3">
            <a:alphaModFix/>
          </a:blip>
          <a:srcRect l="20546" t="19099" b="3837"/>
          <a:stretch/>
        </p:blipFill>
        <p:spPr>
          <a:xfrm>
            <a:off x="2" y="0"/>
            <a:ext cx="12191999" cy="7058525"/>
          </a:xfrm>
          <a:prstGeom prst="rect">
            <a:avLst/>
          </a:prstGeom>
          <a:noFill/>
          <a:ln>
            <a:noFill/>
          </a:ln>
        </p:spPr>
      </p:pic>
      <p:sp>
        <p:nvSpPr>
          <p:cNvPr id="99" name="Google Shape;99;p20"/>
          <p:cNvSpPr txBox="1">
            <a:spLocks noGrp="1"/>
          </p:cNvSpPr>
          <p:nvPr>
            <p:ph type="body" idx="1"/>
          </p:nvPr>
        </p:nvSpPr>
        <p:spPr>
          <a:xfrm>
            <a:off x="438568" y="131299"/>
            <a:ext cx="10236519" cy="2558738"/>
          </a:xfrm>
          <a:prstGeom prst="rect">
            <a:avLst/>
          </a:prstGeom>
          <a:solidFill>
            <a:schemeClr val="tx1">
              <a:alpha val="54000"/>
            </a:schemeClr>
          </a:solidFill>
          <a:ln w="9525" cap="flat" cmpd="sng">
            <a:noFill/>
            <a:prstDash val="solid"/>
            <a:round/>
            <a:headEnd type="none" w="sm" len="sm"/>
            <a:tailEnd type="none" w="sm" len="sm"/>
          </a:ln>
        </p:spPr>
        <p:txBody>
          <a:bodyPr spcFirstLastPara="1" wrap="square" lIns="121900" tIns="121900" rIns="121900" bIns="121900" anchor="t" anchorCtr="0">
            <a:noAutofit/>
          </a:bodyPr>
          <a:lstStyle/>
          <a:p>
            <a:pPr marL="0" indent="0">
              <a:spcAft>
                <a:spcPts val="1600"/>
              </a:spcAft>
              <a:buNone/>
            </a:pPr>
            <a:r>
              <a:rPr lang="fr-FR" sz="3200" b="1" dirty="0">
                <a:solidFill>
                  <a:schemeClr val="bg1"/>
                </a:solidFill>
                <a:latin typeface="Roboto"/>
                <a:ea typeface="Roboto"/>
                <a:cs typeface="Roboto"/>
                <a:sym typeface="Roboto"/>
              </a:rPr>
              <a:t>Plus de </a:t>
            </a:r>
            <a:r>
              <a:rPr lang="fr-FR" sz="3200" b="1" dirty="0">
                <a:solidFill>
                  <a:srgbClr val="FF0000"/>
                </a:solidFill>
                <a:latin typeface="Roboto"/>
                <a:ea typeface="Roboto"/>
                <a:cs typeface="Roboto"/>
                <a:sym typeface="Roboto"/>
              </a:rPr>
              <a:t>6 700 étudiants et éducateurs </a:t>
            </a:r>
            <a:r>
              <a:rPr lang="fr-FR" sz="3200" b="1" dirty="0">
                <a:solidFill>
                  <a:schemeClr val="bg1"/>
                </a:solidFill>
                <a:latin typeface="Roboto"/>
                <a:ea typeface="Roboto"/>
                <a:cs typeface="Roboto"/>
                <a:sym typeface="Roboto"/>
              </a:rPr>
              <a:t>auraient été tués, blessés, enlevés, arrêtés ou auraient subi d'autres préjudices dans le cadre d'attaques contre l'éducation en 2022, soit </a:t>
            </a:r>
            <a:r>
              <a:rPr lang="fr-FR" sz="3200" b="1" dirty="0">
                <a:solidFill>
                  <a:srgbClr val="FF0000"/>
                </a:solidFill>
                <a:latin typeface="Roboto"/>
                <a:ea typeface="Roboto"/>
                <a:cs typeface="Roboto"/>
                <a:sym typeface="Roboto"/>
              </a:rPr>
              <a:t>une augmentation de 20 % par rapport à 2021</a:t>
            </a:r>
            <a:r>
              <a:rPr lang="fr-FR" sz="3200" b="1" dirty="0">
                <a:solidFill>
                  <a:schemeClr val="bg1"/>
                </a:solidFill>
                <a:latin typeface="Roboto"/>
                <a:ea typeface="Roboto"/>
                <a:cs typeface="Roboto"/>
                <a:sym typeface="Roboto"/>
              </a:rPr>
              <a:t>.</a:t>
            </a:r>
            <a:endParaRPr lang="en-GB" sz="2933" b="1" dirty="0">
              <a:solidFill>
                <a:schemeClr val="bg1"/>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8751A517-C805-54D3-1C08-8A5D9D490A63}"/>
              </a:ext>
            </a:extLst>
          </p:cNvPr>
          <p:cNvSpPr txBox="1"/>
          <p:nvPr/>
        </p:nvSpPr>
        <p:spPr>
          <a:xfrm>
            <a:off x="131300" y="6119336"/>
            <a:ext cx="7739865" cy="707694"/>
          </a:xfrm>
          <a:prstGeom prst="rect">
            <a:avLst/>
          </a:prstGeom>
          <a:noFill/>
        </p:spPr>
        <p:txBody>
          <a:bodyPr wrap="square">
            <a:spAutoFit/>
          </a:bodyPr>
          <a:lstStyle/>
          <a:p>
            <a:pPr defTabSz="1219170">
              <a:buClr>
                <a:srgbClr val="000000"/>
              </a:buClr>
            </a:pPr>
            <a:r>
              <a:rPr lang="en-US" sz="1333" b="1" kern="0" dirty="0">
                <a:solidFill>
                  <a:srgbClr val="FFFFFF"/>
                </a:solidFill>
                <a:latin typeface="Arial"/>
                <a:cs typeface="Arial"/>
                <a:sym typeface="Arial"/>
              </a:rPr>
              <a:t>Belongings of abducted students are seen inside the premises of Bethel Baptist High School as their parents pray for their return. Gunmen abducted the  students in Kaduna state, Nigeria on July 14, 2021. © 2021 Sulaimon / AFP via Getty Images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2" name="Google Shape;92;p19"/>
          <p:cNvPicPr preferRelativeResize="0"/>
          <p:nvPr/>
        </p:nvPicPr>
        <p:blipFill rotWithShape="1">
          <a:blip r:embed="rId3">
            <a:alphaModFix/>
          </a:blip>
          <a:srcRect r="3175" b="4510"/>
          <a:stretch/>
        </p:blipFill>
        <p:spPr>
          <a:xfrm>
            <a:off x="0" y="-343705"/>
            <a:ext cx="12192000" cy="7545409"/>
          </a:xfrm>
          <a:prstGeom prst="rect">
            <a:avLst/>
          </a:prstGeom>
          <a:noFill/>
          <a:ln>
            <a:noFill/>
          </a:ln>
        </p:spPr>
      </p:pic>
      <p:sp>
        <p:nvSpPr>
          <p:cNvPr id="91" name="Google Shape;91;p19"/>
          <p:cNvSpPr txBox="1">
            <a:spLocks noGrp="1"/>
          </p:cNvSpPr>
          <p:nvPr>
            <p:ph type="title"/>
          </p:nvPr>
        </p:nvSpPr>
        <p:spPr>
          <a:xfrm>
            <a:off x="671246" y="67243"/>
            <a:ext cx="10609898" cy="2048635"/>
          </a:xfrm>
          <a:prstGeom prst="rect">
            <a:avLst/>
          </a:prstGeom>
          <a:solidFill>
            <a:schemeClr val="tx1">
              <a:alpha val="23000"/>
            </a:schemeClr>
          </a:solidFill>
        </p:spPr>
        <p:txBody>
          <a:bodyPr spcFirstLastPara="1" wrap="square" lIns="121900" tIns="121900" rIns="121900" bIns="121900" anchor="t" anchorCtr="0">
            <a:noAutofit/>
          </a:bodyPr>
          <a:lstStyle/>
          <a:p>
            <a:r>
              <a:rPr lang="fr-FR" sz="4000" b="1" dirty="0">
                <a:solidFill>
                  <a:srgbClr val="FF6600"/>
                </a:solidFill>
                <a:latin typeface="Roboto"/>
                <a:ea typeface="Roboto"/>
                <a:cs typeface="Roboto"/>
                <a:sym typeface="Roboto"/>
              </a:rPr>
              <a:t>L'utilisation militaire des écoles </a:t>
            </a:r>
            <a:r>
              <a:rPr lang="fr-FR" sz="4000" b="1" dirty="0">
                <a:solidFill>
                  <a:schemeClr val="bg1"/>
                </a:solidFill>
                <a:latin typeface="Roboto"/>
                <a:ea typeface="Roboto"/>
                <a:cs typeface="Roboto"/>
                <a:sym typeface="Roboto"/>
              </a:rPr>
              <a:t>a également augmenté en 2022, avec </a:t>
            </a:r>
            <a:r>
              <a:rPr lang="fr-FR" sz="4000" b="1" dirty="0">
                <a:solidFill>
                  <a:srgbClr val="FF6600"/>
                </a:solidFill>
                <a:latin typeface="Roboto"/>
                <a:ea typeface="Roboto"/>
                <a:cs typeface="Roboto"/>
                <a:sym typeface="Roboto"/>
              </a:rPr>
              <a:t>plus de 500 cas signalés.</a:t>
            </a:r>
            <a:br>
              <a:rPr lang="en-US" sz="2667" b="1" dirty="0">
                <a:solidFill>
                  <a:schemeClr val="bg1"/>
                </a:solidFill>
                <a:latin typeface="Roboto"/>
                <a:ea typeface="Roboto"/>
                <a:cs typeface="Roboto"/>
                <a:sym typeface="Roboto"/>
              </a:rPr>
            </a:br>
            <a:br>
              <a:rPr lang="en-US" sz="2667" b="1" dirty="0">
                <a:solidFill>
                  <a:schemeClr val="bg1"/>
                </a:solidFill>
                <a:latin typeface="Roboto"/>
                <a:ea typeface="Roboto"/>
                <a:cs typeface="Roboto"/>
                <a:sym typeface="Roboto"/>
              </a:rPr>
            </a:br>
            <a:br>
              <a:rPr lang="en-US" sz="2667" b="1" dirty="0">
                <a:solidFill>
                  <a:schemeClr val="bg1"/>
                </a:solidFill>
                <a:latin typeface="Roboto"/>
                <a:ea typeface="Roboto"/>
                <a:cs typeface="Roboto"/>
                <a:sym typeface="Roboto"/>
              </a:rPr>
            </a:br>
            <a:br>
              <a:rPr lang="en-GB" sz="2667" b="1" dirty="0">
                <a:solidFill>
                  <a:schemeClr val="bg1"/>
                </a:solidFill>
                <a:latin typeface="Roboto"/>
                <a:ea typeface="Roboto"/>
                <a:cs typeface="Roboto"/>
                <a:sym typeface="Roboto"/>
              </a:rPr>
            </a:br>
            <a:endParaRPr sz="2667" b="1" dirty="0">
              <a:solidFill>
                <a:schemeClr val="bg1"/>
              </a:solidFill>
            </a:endParaRPr>
          </a:p>
        </p:txBody>
      </p:sp>
      <p:graphicFrame>
        <p:nvGraphicFramePr>
          <p:cNvPr id="2" name="Table 2">
            <a:extLst>
              <a:ext uri="{FF2B5EF4-FFF2-40B4-BE49-F238E27FC236}">
                <a16:creationId xmlns:a16="http://schemas.microsoft.com/office/drawing/2014/main" id="{D999D5EC-0C22-DF7D-FC4A-FABD6C4576D9}"/>
              </a:ext>
            </a:extLst>
          </p:cNvPr>
          <p:cNvGraphicFramePr>
            <a:graphicFrameLocks noGrp="1"/>
          </p:cNvGraphicFramePr>
          <p:nvPr/>
        </p:nvGraphicFramePr>
        <p:xfrm>
          <a:off x="233359" y="6130771"/>
          <a:ext cx="6534269" cy="716280"/>
        </p:xfrm>
        <a:graphic>
          <a:graphicData uri="http://schemas.openxmlformats.org/drawingml/2006/table">
            <a:tbl>
              <a:tblPr firstRow="1" bandRow="1">
                <a:tableStyleId>{5C22544A-7EE6-4342-B048-85BDC9FD1C3A}</a:tableStyleId>
              </a:tblPr>
              <a:tblGrid>
                <a:gridCol w="6534269">
                  <a:extLst>
                    <a:ext uri="{9D8B030D-6E8A-4147-A177-3AD203B41FA5}">
                      <a16:colId xmlns:a16="http://schemas.microsoft.com/office/drawing/2014/main" val="2809384812"/>
                    </a:ext>
                  </a:extLst>
                </a:gridCol>
              </a:tblGrid>
              <a:tr h="528320">
                <a:tc>
                  <a:txBody>
                    <a:bodyPr/>
                    <a:lstStyle/>
                    <a:p>
                      <a:r>
                        <a:rPr lang="en-US" sz="1300" b="1" i="0" u="none" strike="noStrike" cap="none" dirty="0">
                          <a:solidFill>
                            <a:schemeClr val="lt1"/>
                          </a:solidFill>
                          <a:effectLst/>
                          <a:latin typeface="+mn-lt"/>
                          <a:ea typeface="+mn-ea"/>
                          <a:cs typeface="+mn-cs"/>
                          <a:sym typeface="Arial"/>
                        </a:rPr>
                        <a:t>Troops stationed outside a burning school in </a:t>
                      </a:r>
                      <a:r>
                        <a:rPr lang="en-US" sz="1300" b="1" i="0" u="none" strike="noStrike" cap="none" dirty="0" err="1">
                          <a:solidFill>
                            <a:schemeClr val="lt1"/>
                          </a:solidFill>
                          <a:effectLst/>
                          <a:latin typeface="+mn-lt"/>
                          <a:ea typeface="+mn-ea"/>
                          <a:cs typeface="+mn-cs"/>
                          <a:sym typeface="Arial"/>
                        </a:rPr>
                        <a:t>Yeghenut</a:t>
                      </a:r>
                      <a:r>
                        <a:rPr lang="en-US" sz="1300" b="1" i="0" u="none" strike="noStrike" cap="none" dirty="0">
                          <a:solidFill>
                            <a:schemeClr val="lt1"/>
                          </a:solidFill>
                          <a:effectLst/>
                          <a:latin typeface="+mn-lt"/>
                          <a:ea typeface="+mn-ea"/>
                          <a:cs typeface="+mn-cs"/>
                          <a:sym typeface="Arial"/>
                        </a:rPr>
                        <a:t> village (</a:t>
                      </a:r>
                      <a:r>
                        <a:rPr lang="en-US" sz="1300" b="1" i="0" u="none" strike="noStrike" cap="none" dirty="0" err="1">
                          <a:solidFill>
                            <a:schemeClr val="lt1"/>
                          </a:solidFill>
                          <a:effectLst/>
                          <a:latin typeface="+mn-lt"/>
                          <a:ea typeface="+mn-ea"/>
                          <a:cs typeface="+mn-cs"/>
                          <a:sym typeface="Arial"/>
                        </a:rPr>
                        <a:t>Kilbajar</a:t>
                      </a:r>
                      <a:r>
                        <a:rPr lang="en-US" sz="1300" b="1" i="0" u="none" strike="noStrike" cap="none" dirty="0">
                          <a:solidFill>
                            <a:schemeClr val="lt1"/>
                          </a:solidFill>
                          <a:effectLst/>
                          <a:latin typeface="+mn-lt"/>
                          <a:ea typeface="+mn-ea"/>
                          <a:cs typeface="+mn-cs"/>
                          <a:sym typeface="Arial"/>
                        </a:rPr>
                        <a:t>), Azerbaijan, in November 2020. © 2020 Human Rights Watch/ Dmitri </a:t>
                      </a:r>
                      <a:r>
                        <a:rPr lang="en-US" sz="1300" b="1" i="0" u="none" strike="noStrike" cap="none" dirty="0" err="1">
                          <a:solidFill>
                            <a:schemeClr val="lt1"/>
                          </a:solidFill>
                          <a:effectLst/>
                          <a:latin typeface="+mn-lt"/>
                          <a:ea typeface="+mn-ea"/>
                          <a:cs typeface="+mn-cs"/>
                          <a:sym typeface="Arial"/>
                        </a:rPr>
                        <a:t>Beliakov</a:t>
                      </a:r>
                      <a:r>
                        <a:rPr lang="en-US" sz="1300" b="1" i="0" u="none" strike="noStrike" cap="none" dirty="0">
                          <a:solidFill>
                            <a:schemeClr val="lt1"/>
                          </a:solidFill>
                          <a:effectLst/>
                          <a:latin typeface="+mn-lt"/>
                          <a:ea typeface="+mn-ea"/>
                          <a:cs typeface="+mn-cs"/>
                          <a:sym typeface="Arial"/>
                        </a:rPr>
                        <a:t> </a:t>
                      </a:r>
                      <a:endParaRPr lang="en-US" sz="1300" dirty="0"/>
                    </a:p>
                  </a:txBody>
                  <a:tcPr marL="121920" marR="121920" marT="60960" marB="6096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915576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B5A0-7C2A-4CB9-5F42-310AF90EE484}"/>
              </a:ext>
            </a:extLst>
          </p:cNvPr>
          <p:cNvSpPr>
            <a:spLocks noGrp="1"/>
          </p:cNvSpPr>
          <p:nvPr>
            <p:ph type="title"/>
          </p:nvPr>
        </p:nvSpPr>
        <p:spPr>
          <a:xfrm>
            <a:off x="6096000" y="335437"/>
            <a:ext cx="5678236" cy="600852"/>
          </a:xfrm>
        </p:spPr>
        <p:txBody>
          <a:bodyPr>
            <a:normAutofit fontScale="90000"/>
          </a:bodyPr>
          <a:lstStyle/>
          <a:p>
            <a:r>
              <a:rPr lang="fr-FR" b="1" dirty="0">
                <a:solidFill>
                  <a:srgbClr val="CC0000"/>
                </a:solidFill>
              </a:rPr>
              <a:t>Attaques contre l'éducation dans la région</a:t>
            </a:r>
            <a:endParaRPr lang="en-GB" b="1" dirty="0">
              <a:solidFill>
                <a:srgbClr val="CC0000"/>
              </a:solidFill>
            </a:endParaRPr>
          </a:p>
        </p:txBody>
      </p:sp>
      <p:pic>
        <p:nvPicPr>
          <p:cNvPr id="4" name="Picture 4">
            <a:extLst>
              <a:ext uri="{FF2B5EF4-FFF2-40B4-BE49-F238E27FC236}">
                <a16:creationId xmlns:a16="http://schemas.microsoft.com/office/drawing/2014/main" id="{32DE45EA-0C9D-9727-CC35-30B43DC7DE5D}"/>
              </a:ext>
            </a:extLst>
          </p:cNvPr>
          <p:cNvPicPr>
            <a:picLocks noChangeAspect="1"/>
          </p:cNvPicPr>
          <p:nvPr/>
        </p:nvPicPr>
        <p:blipFill>
          <a:blip r:embed="rId2"/>
          <a:stretch>
            <a:fillRect/>
          </a:stretch>
        </p:blipFill>
        <p:spPr>
          <a:xfrm>
            <a:off x="-1" y="0"/>
            <a:ext cx="5300847" cy="6858000"/>
          </a:xfrm>
          <a:prstGeom prst="rect">
            <a:avLst/>
          </a:prstGeom>
        </p:spPr>
      </p:pic>
      <p:graphicFrame>
        <p:nvGraphicFramePr>
          <p:cNvPr id="5" name="Diagram 4">
            <a:extLst>
              <a:ext uri="{FF2B5EF4-FFF2-40B4-BE49-F238E27FC236}">
                <a16:creationId xmlns:a16="http://schemas.microsoft.com/office/drawing/2014/main" id="{1EAA5665-1CBF-7D7A-B547-9FD61B06DB68}"/>
              </a:ext>
            </a:extLst>
          </p:cNvPr>
          <p:cNvGraphicFramePr/>
          <p:nvPr>
            <p:extLst>
              <p:ext uri="{D42A27DB-BD31-4B8C-83A1-F6EECF244321}">
                <p14:modId xmlns:p14="http://schemas.microsoft.com/office/powerpoint/2010/main" val="2746759922"/>
              </p:ext>
            </p:extLst>
          </p:nvPr>
        </p:nvGraphicFramePr>
        <p:xfrm>
          <a:off x="5870074" y="2283772"/>
          <a:ext cx="5812589" cy="316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61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F332-E52A-457F-BB1B-02D66F82B0E2}"/>
              </a:ext>
            </a:extLst>
          </p:cNvPr>
          <p:cNvSpPr>
            <a:spLocks noGrp="1"/>
          </p:cNvSpPr>
          <p:nvPr>
            <p:ph type="title"/>
          </p:nvPr>
        </p:nvSpPr>
        <p:spPr>
          <a:xfrm>
            <a:off x="287079" y="226811"/>
            <a:ext cx="11904921" cy="788192"/>
          </a:xfrm>
        </p:spPr>
        <p:txBody>
          <a:bodyPr>
            <a:normAutofit/>
          </a:bodyPr>
          <a:lstStyle/>
          <a:p>
            <a:r>
              <a:rPr lang="fr-BE" sz="3600" b="1" dirty="0">
                <a:solidFill>
                  <a:srgbClr val="FF6600"/>
                </a:solidFill>
              </a:rPr>
              <a:t>Declaration sur la Sécurité dans les Ecoles (SSD)</a:t>
            </a:r>
            <a:endParaRPr lang="fr-BE" sz="1400" dirty="0">
              <a:solidFill>
                <a:srgbClr val="FF6600"/>
              </a:solidFill>
              <a:latin typeface="Century Schoolbook" panose="02040604050505020304" pitchFamily="18" charset="0"/>
            </a:endParaRPr>
          </a:p>
        </p:txBody>
      </p:sp>
      <p:sp>
        <p:nvSpPr>
          <p:cNvPr id="4" name="TextBox 3">
            <a:extLst>
              <a:ext uri="{FF2B5EF4-FFF2-40B4-BE49-F238E27FC236}">
                <a16:creationId xmlns:a16="http://schemas.microsoft.com/office/drawing/2014/main" id="{6DB8CB2B-5A50-616A-9B22-A2252EC4F911}"/>
              </a:ext>
            </a:extLst>
          </p:cNvPr>
          <p:cNvSpPr txBox="1"/>
          <p:nvPr/>
        </p:nvSpPr>
        <p:spPr>
          <a:xfrm>
            <a:off x="4465982" y="1683821"/>
            <a:ext cx="7255801" cy="386196"/>
          </a:xfrm>
          <a:prstGeom prst="rect">
            <a:avLst/>
          </a:prstGeom>
          <a:noFill/>
        </p:spPr>
        <p:txBody>
          <a:bodyPr wrap="square">
            <a:spAutoFit/>
          </a:bodyPr>
          <a:lstStyle/>
          <a:p>
            <a:pPr marL="609585" defTabSz="1219170">
              <a:lnSpc>
                <a:spcPct val="107000"/>
              </a:lnSpc>
              <a:spcAft>
                <a:spcPts val="1067"/>
              </a:spcAft>
              <a:buClr>
                <a:srgbClr val="000000"/>
              </a:buClr>
            </a:pPr>
            <a:r>
              <a:rPr lang="en-GB" sz="1867"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rPr>
              <a:t> </a:t>
            </a:r>
          </a:p>
        </p:txBody>
      </p:sp>
      <p:pic>
        <p:nvPicPr>
          <p:cNvPr id="10" name="Picture 9">
            <a:extLst>
              <a:ext uri="{FF2B5EF4-FFF2-40B4-BE49-F238E27FC236}">
                <a16:creationId xmlns:a16="http://schemas.microsoft.com/office/drawing/2014/main" id="{CD5944EC-EE0D-E93B-9914-8DA7A4CAB8C7}"/>
              </a:ext>
            </a:extLst>
          </p:cNvPr>
          <p:cNvPicPr>
            <a:picLocks noChangeAspect="1"/>
          </p:cNvPicPr>
          <p:nvPr/>
        </p:nvPicPr>
        <p:blipFill>
          <a:blip r:embed="rId3"/>
          <a:stretch>
            <a:fillRect/>
          </a:stretch>
        </p:blipFill>
        <p:spPr>
          <a:xfrm>
            <a:off x="197416" y="1208203"/>
            <a:ext cx="5425910" cy="5261304"/>
          </a:xfrm>
          <a:prstGeom prst="rect">
            <a:avLst/>
          </a:prstGeom>
          <a:noFill/>
        </p:spPr>
      </p:pic>
      <p:pic>
        <p:nvPicPr>
          <p:cNvPr id="6" name="Picture 5">
            <a:extLst>
              <a:ext uri="{FF2B5EF4-FFF2-40B4-BE49-F238E27FC236}">
                <a16:creationId xmlns:a16="http://schemas.microsoft.com/office/drawing/2014/main" id="{578BB0A5-E4A5-CFFA-8925-784D2DC65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216" y="1683821"/>
            <a:ext cx="6368368" cy="4083070"/>
          </a:xfrm>
          <a:prstGeom prst="rect">
            <a:avLst/>
          </a:prstGeom>
        </p:spPr>
      </p:pic>
      <p:sp>
        <p:nvSpPr>
          <p:cNvPr id="7" name="TextBox 6">
            <a:extLst>
              <a:ext uri="{FF2B5EF4-FFF2-40B4-BE49-F238E27FC236}">
                <a16:creationId xmlns:a16="http://schemas.microsoft.com/office/drawing/2014/main" id="{C53F5604-63B7-B92F-8D50-9A260EB58EE3}"/>
              </a:ext>
            </a:extLst>
          </p:cNvPr>
          <p:cNvSpPr txBox="1"/>
          <p:nvPr/>
        </p:nvSpPr>
        <p:spPr>
          <a:xfrm>
            <a:off x="9559616" y="1723172"/>
            <a:ext cx="1940767" cy="707886"/>
          </a:xfrm>
          <a:prstGeom prst="rect">
            <a:avLst/>
          </a:prstGeom>
          <a:solidFill>
            <a:srgbClr val="336699"/>
          </a:solidFill>
        </p:spPr>
        <p:txBody>
          <a:bodyPr wrap="square" rtlCol="0">
            <a:spAutoFit/>
          </a:bodyPr>
          <a:lstStyle/>
          <a:p>
            <a:pPr algn="ctr"/>
            <a:r>
              <a:rPr lang="fr-BE" sz="2000" b="1" dirty="0">
                <a:solidFill>
                  <a:schemeClr val="bg1"/>
                </a:solidFill>
              </a:rPr>
              <a:t>118 Pays Signataires</a:t>
            </a:r>
          </a:p>
        </p:txBody>
      </p:sp>
    </p:spTree>
    <p:extLst>
      <p:ext uri="{BB962C8B-B14F-4D97-AF65-F5344CB8AC3E}">
        <p14:creationId xmlns:p14="http://schemas.microsoft.com/office/powerpoint/2010/main" val="89830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int use (White background)">
  <a:themeElements>
    <a:clrScheme name="Save The Children - Colours">
      <a:dk1>
        <a:sysClr val="windowText" lastClr="000000"/>
      </a:dk1>
      <a:lt1>
        <a:sysClr val="window" lastClr="FFFFFF"/>
      </a:lt1>
      <a:dk2>
        <a:srgbClr val="000000"/>
      </a:dk2>
      <a:lt2>
        <a:srgbClr val="FFFFFF"/>
      </a:lt2>
      <a:accent1>
        <a:srgbClr val="DA291C"/>
      </a:accent1>
      <a:accent2>
        <a:srgbClr val="D1CCBD"/>
      </a:accent2>
      <a:accent3>
        <a:srgbClr val="9A3324"/>
      </a:accent3>
      <a:accent4>
        <a:srgbClr val="FF4C02"/>
      </a:accent4>
      <a:accent5>
        <a:srgbClr val="F2A900"/>
      </a:accent5>
      <a:accent6>
        <a:srgbClr val="009CA6"/>
      </a:accent6>
      <a:hlink>
        <a:srgbClr val="009CA6"/>
      </a:hlink>
      <a:folHlink>
        <a:srgbClr val="9A3324"/>
      </a:folHlink>
    </a:clrScheme>
    <a:fontScheme name="Save the children">
      <a:majorFont>
        <a:latin typeface="Trade Gothic LT Com Cn"/>
        <a:ea typeface=""/>
        <a:cs typeface=""/>
      </a:majorFont>
      <a:minorFont>
        <a:latin typeface="Gill Sans Infan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TotalTime>
  <Words>957</Words>
  <Application>Microsoft Office PowerPoint</Application>
  <PresentationFormat>Widescreen</PresentationFormat>
  <Paragraphs>72</Paragraphs>
  <Slides>14</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Arial</vt:lpstr>
      <vt:lpstr>Calibri</vt:lpstr>
      <vt:lpstr>Calibri Light</vt:lpstr>
      <vt:lpstr>Century Schoolbook</vt:lpstr>
      <vt:lpstr>Gill Sans Infant MT</vt:lpstr>
      <vt:lpstr>Gill Sans Infant Std</vt:lpstr>
      <vt:lpstr>Roboto</vt:lpstr>
      <vt:lpstr>Times New Roman</vt:lpstr>
      <vt:lpstr>Trade Gothic LT Com Cn</vt:lpstr>
      <vt:lpstr>Wingdings 2</vt:lpstr>
      <vt:lpstr>Print use (White background)</vt:lpstr>
      <vt:lpstr>View</vt:lpstr>
      <vt:lpstr>Office Theme</vt:lpstr>
      <vt:lpstr>Declaration sur la Sécurité dans les Ecoles (SSD)</vt:lpstr>
      <vt:lpstr>Coalition Mondiale pour la Protection de l’Education contre les Attaques</vt:lpstr>
      <vt:lpstr>Qu'est-ce qui est considéré comme une "attaque contre l'éducation" ??</vt:lpstr>
      <vt:lpstr>5 Catégories d’attaques contre l’education</vt:lpstr>
      <vt:lpstr>PowerPoint Presentation</vt:lpstr>
      <vt:lpstr>PowerPoint Presentation</vt:lpstr>
      <vt:lpstr>L'utilisation militaire des écoles a également augmenté en 2022, avec plus de 500 cas signalés.    </vt:lpstr>
      <vt:lpstr>Attaques contre l'éducation dans la région</vt:lpstr>
      <vt:lpstr>Declaration sur la Sécurité dans les Ecoles (SSD)</vt:lpstr>
      <vt:lpstr>Niveau de soutien en Afrique</vt:lpstr>
      <vt:lpstr>SSD: 8 Engagements</vt:lpstr>
      <vt:lpstr>La mise en oeuvre de la Declaration et ses Lignes Directrices</vt:lpstr>
      <vt:lpstr>Comment la GCPEA soutient-elle ses membres et ses partenaires ?</vt:lpstr>
      <vt:lpstr>Et vous, Comment travaillez-vous avec la Déclaration sur la sécurité dans les écoles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Schools Declaration</dc:title>
  <dc:creator>Montoya, Apolline</dc:creator>
  <cp:lastModifiedBy>Montoya, Apolline</cp:lastModifiedBy>
  <cp:revision>4</cp:revision>
  <dcterms:created xsi:type="dcterms:W3CDTF">2022-11-29T11:13:49Z</dcterms:created>
  <dcterms:modified xsi:type="dcterms:W3CDTF">2023-08-21T10:05:32Z</dcterms:modified>
</cp:coreProperties>
</file>