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272" r:id="rId3"/>
    <p:sldId id="256" r:id="rId4"/>
    <p:sldId id="257" r:id="rId5"/>
    <p:sldId id="258" r:id="rId6"/>
    <p:sldId id="276" r:id="rId7"/>
    <p:sldId id="260" r:id="rId8"/>
    <p:sldId id="262" r:id="rId9"/>
    <p:sldId id="270" r:id="rId10"/>
    <p:sldId id="271" r:id="rId11"/>
    <p:sldId id="264" r:id="rId12"/>
    <p:sldId id="266" r:id="rId13"/>
    <p:sldId id="275" r:id="rId14"/>
    <p:sldId id="267" r:id="rId15"/>
    <p:sldId id="277" r:id="rId16"/>
    <p:sldId id="278" r:id="rId17"/>
    <p:sldId id="274" r:id="rId18"/>
    <p:sldId id="273" r:id="rId19"/>
    <p:sldId id="261" r:id="rId20"/>
    <p:sldId id="26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293CF-7107-469B-AB94-12C173598542}" type="datetimeFigureOut">
              <a:rPr lang="en-US" smtClean="0"/>
              <a:t>5/23/12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3DD3C-A231-47AA-8A2C-B72AE0DE4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3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this slide to illustrate how in</a:t>
            </a:r>
            <a:r>
              <a:rPr lang="en-US" baseline="0" dirty="0" smtClean="0"/>
              <a:t> some societies, men are seen as </a:t>
            </a:r>
            <a:r>
              <a:rPr lang="en-US" baseline="0" dirty="0" err="1" smtClean="0"/>
              <a:t>stro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DD3C-A231-47AA-8A2C-B72AE0DE484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75" y="4981575"/>
            <a:ext cx="5608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B7873-9DD0-4869-91F6-8806D7A2F56D}" type="datetimeFigureOut">
              <a:rPr lang="en-US" smtClean="0"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B77CB-2DB7-43D6-BCB9-09BC9F12C5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34988" y="2130425"/>
            <a:ext cx="8018462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Education in Emergencies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Gender-Responsive Education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Supplementary Slides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752600"/>
            <a:ext cx="673501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mom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4191000" cy="313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boys with dolls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5814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961825"/>
            <a:ext cx="2743200" cy="440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boy </a:t>
            </a:r>
            <a:r>
              <a:rPr lang="en-US" dirty="0"/>
              <a:t>w</a:t>
            </a:r>
            <a:r>
              <a:rPr lang="en-US" dirty="0" smtClean="0"/>
              <a:t>earing </a:t>
            </a:r>
            <a:r>
              <a:rPr lang="en-US" dirty="0"/>
              <a:t>p</a:t>
            </a:r>
            <a:r>
              <a:rPr lang="en-US" dirty="0" smtClean="0"/>
              <a:t>ink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828800"/>
            <a:ext cx="390391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Woman Priest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371600"/>
            <a:ext cx="4391025" cy="521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Woman playing </a:t>
            </a:r>
            <a:r>
              <a:rPr lang="en-US" dirty="0"/>
              <a:t>f</a:t>
            </a:r>
            <a:r>
              <a:rPr lang="en-US" dirty="0" smtClean="0"/>
              <a:t>ootball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Young Girls Playing Soccer</a:t>
            </a:r>
            <a:endParaRPr lang="en-US" dirty="0"/>
          </a:p>
        </p:txBody>
      </p:sp>
      <p:pic>
        <p:nvPicPr>
          <p:cNvPr id="4" name="Content Placeholder 3" descr="veiled Somali girls play socc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6" b="6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7276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Boys doing Ballet/Dance</a:t>
            </a:r>
            <a:endParaRPr lang="en-US" dirty="0"/>
          </a:p>
        </p:txBody>
      </p:sp>
      <p:pic>
        <p:nvPicPr>
          <p:cNvPr id="4" name="Content Placeholder 3" descr="max boys only (2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197" r="-53197"/>
          <a:stretch>
            <a:fillRect/>
          </a:stretch>
        </p:blipFill>
        <p:spPr>
          <a:xfrm>
            <a:off x="1371600" y="1792607"/>
            <a:ext cx="6629400" cy="4197042"/>
          </a:xfrm>
        </p:spPr>
      </p:pic>
    </p:spTree>
    <p:extLst>
      <p:ext uri="{BB962C8B-B14F-4D97-AF65-F5344CB8AC3E}">
        <p14:creationId xmlns:p14="http://schemas.microsoft.com/office/powerpoint/2010/main" val="2486291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981200"/>
            <a:ext cx="428541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05000"/>
            <a:ext cx="5442167" cy="327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413" y="371475"/>
            <a:ext cx="711517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Images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collection of photos includes various images that challenge the current gender stereotypes.  The collection includes images for different audiences.  (Western Societies, African, Asian, Middle East, Latin America) </a:t>
            </a:r>
          </a:p>
          <a:p>
            <a:r>
              <a:rPr lang="en-US" dirty="0" smtClean="0"/>
              <a:t>Pick and choose the photos that best challenge the participants in your workshop. </a:t>
            </a:r>
          </a:p>
          <a:p>
            <a:r>
              <a:rPr lang="en-US" dirty="0" smtClean="0"/>
              <a:t>Feel free to seek out additional photos that are more specific to your context than those provided.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14400"/>
            <a:ext cx="6218303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771650"/>
            <a:ext cx="59055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Doula/Birthing Assistant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752600"/>
            <a:ext cx="60007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Man doing housework and carrying for baby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524000"/>
            <a:ext cx="340995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carrying baby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rican%20man%20and%20bab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40386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443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828800"/>
            <a:ext cx="649605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driving a taxi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828800"/>
            <a:ext cx="366279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at work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76400"/>
            <a:ext cx="5988093" cy="398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Woman consoling </a:t>
            </a:r>
            <a:r>
              <a:rPr lang="en-US" dirty="0"/>
              <a:t>m</a:t>
            </a:r>
            <a:r>
              <a:rPr lang="en-US" dirty="0" smtClean="0"/>
              <a:t>an </a:t>
            </a:r>
            <a:r>
              <a:rPr lang="en-US" dirty="0"/>
              <a:t>c</a:t>
            </a:r>
            <a:r>
              <a:rPr lang="en-US" dirty="0" smtClean="0"/>
              <a:t>rying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</TotalTime>
  <Words>156</Words>
  <Application>Microsoft Macintosh PowerPoint</Application>
  <PresentationFormat>On-screen Show (4:3)</PresentationFormat>
  <Paragraphs>36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Education in Emergencies Gender-Responsive Education  Supplementary Slides </vt:lpstr>
      <vt:lpstr>Description of Images</vt:lpstr>
      <vt:lpstr>Male Doula/Birthing Assistant</vt:lpstr>
      <vt:lpstr>Man doing housework and carrying for baby</vt:lpstr>
      <vt:lpstr>Man carrying baby</vt:lpstr>
      <vt:lpstr>PowerPoint Presentation</vt:lpstr>
      <vt:lpstr>Female driving a taxi</vt:lpstr>
      <vt:lpstr>Father at work</vt:lpstr>
      <vt:lpstr>Woman consoling man crying</vt:lpstr>
      <vt:lpstr>Working mom</vt:lpstr>
      <vt:lpstr>Little boys with dolls</vt:lpstr>
      <vt:lpstr>Little boy wearing pink</vt:lpstr>
      <vt:lpstr>Woman Priest</vt:lpstr>
      <vt:lpstr>Woman playing football</vt:lpstr>
      <vt:lpstr>Young Girls Playing Soccer</vt:lpstr>
      <vt:lpstr>Boys doing Ballet/Dance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Emergencies Gender-Responsive Education  Supplementary Slides </dc:title>
  <dc:creator>Review Panel</dc:creator>
  <cp:lastModifiedBy>Jessica Lenz</cp:lastModifiedBy>
  <cp:revision>6</cp:revision>
  <dcterms:created xsi:type="dcterms:W3CDTF">2012-01-28T20:29:11Z</dcterms:created>
  <dcterms:modified xsi:type="dcterms:W3CDTF">2012-05-23T19:40:14Z</dcterms:modified>
</cp:coreProperties>
</file>