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5"/>
  </p:sldMasterIdLst>
  <p:notesMasterIdLst>
    <p:notesMasterId r:id="rId7"/>
  </p:notesMasterIdLst>
  <p:sldIdLst>
    <p:sldId id="257" r:id="rId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MS PGothic" pitchFamily="34" charset="-128"/>
        <a:cs typeface="+mn-cs"/>
      </a:defRPr>
    </a:lvl5pPr>
    <a:lvl6pPr marL="2286000" algn="r" defTabSz="914400" rtl="1" eaLnBrk="1" latinLnBrk="0" hangingPunct="1">
      <a:defRPr sz="2400" kern="1200">
        <a:solidFill>
          <a:schemeClr val="tx1"/>
        </a:solidFill>
        <a:latin typeface="Arial" pitchFamily="34" charset="0"/>
        <a:ea typeface="MS PGothic" pitchFamily="34" charset="-128"/>
        <a:cs typeface="+mn-cs"/>
      </a:defRPr>
    </a:lvl6pPr>
    <a:lvl7pPr marL="2743200" algn="r" defTabSz="914400" rtl="1" eaLnBrk="1" latinLnBrk="0" hangingPunct="1">
      <a:defRPr sz="2400" kern="1200">
        <a:solidFill>
          <a:schemeClr val="tx1"/>
        </a:solidFill>
        <a:latin typeface="Arial" pitchFamily="34" charset="0"/>
        <a:ea typeface="MS PGothic" pitchFamily="34" charset="-128"/>
        <a:cs typeface="+mn-cs"/>
      </a:defRPr>
    </a:lvl7pPr>
    <a:lvl8pPr marL="3200400" algn="r" defTabSz="914400" rtl="1" eaLnBrk="1" latinLnBrk="0" hangingPunct="1">
      <a:defRPr sz="2400" kern="1200">
        <a:solidFill>
          <a:schemeClr val="tx1"/>
        </a:solidFill>
        <a:latin typeface="Arial" pitchFamily="34" charset="0"/>
        <a:ea typeface="MS PGothic" pitchFamily="34" charset="-128"/>
        <a:cs typeface="+mn-cs"/>
      </a:defRPr>
    </a:lvl8pPr>
    <a:lvl9pPr marL="3657600" algn="r" defTabSz="914400" rtl="1" eaLnBrk="1" latinLnBrk="0" hangingPunct="1">
      <a:defRPr sz="2400" kern="1200">
        <a:solidFill>
          <a:schemeClr val="tx1"/>
        </a:solidFill>
        <a:latin typeface="Arial"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238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 Target="slides/slide1.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86B858-BA7C-4BFF-A315-796F886CB3DC}" type="doc">
      <dgm:prSet loTypeId="urn:microsoft.com/office/officeart/2005/8/layout/cycle4#1" loCatId="cycle" qsTypeId="urn:microsoft.com/office/officeart/2005/8/quickstyle/simple1" qsCatId="simple" csTypeId="urn:microsoft.com/office/officeart/2005/8/colors/accent1_2" csCatId="accent1" phldr="1"/>
      <dgm:spPr/>
      <dgm:t>
        <a:bodyPr/>
        <a:lstStyle/>
        <a:p>
          <a:pPr rtl="1"/>
          <a:endParaRPr lang="x-none"/>
        </a:p>
      </dgm:t>
    </dgm:pt>
    <dgm:pt modelId="{C53C429F-6018-49C4-A786-3A86A6E1B1AE}">
      <dgm:prSet phldrT="[Text]"/>
      <dgm:spPr/>
      <dgm:t>
        <a:bodyPr/>
        <a:lstStyle/>
        <a:p>
          <a:pPr rtl="1"/>
          <a:r>
            <a:rPr lang="ar-JO"/>
            <a:t>القدرة على الوصول وبيئة التعلم</a:t>
          </a:r>
          <a:endParaRPr lang="x-none"/>
        </a:p>
      </dgm:t>
    </dgm:pt>
    <dgm:pt modelId="{2E4FC66F-4AD4-496F-97FD-A34BEB761B28}" type="parTrans" cxnId="{AE21D5E9-EFC6-4896-892A-A3B076561281}">
      <dgm:prSet/>
      <dgm:spPr/>
      <dgm:t>
        <a:bodyPr/>
        <a:lstStyle/>
        <a:p>
          <a:pPr rtl="1"/>
          <a:endParaRPr lang="x-none"/>
        </a:p>
      </dgm:t>
    </dgm:pt>
    <dgm:pt modelId="{48D0665B-09D8-480E-860C-04825045C533}" type="sibTrans" cxnId="{AE21D5E9-EFC6-4896-892A-A3B076561281}">
      <dgm:prSet/>
      <dgm:spPr/>
      <dgm:t>
        <a:bodyPr/>
        <a:lstStyle/>
        <a:p>
          <a:pPr rtl="1"/>
          <a:endParaRPr lang="x-none"/>
        </a:p>
      </dgm:t>
    </dgm:pt>
    <dgm:pt modelId="{CC2C2F22-3AAD-4F41-8498-7A63B8AB4403}">
      <dgm:prSet phldrT="[Text]"/>
      <dgm:spPr/>
      <dgm:t>
        <a:bodyPr/>
        <a:lstStyle/>
        <a:p>
          <a:pPr rtl="1"/>
          <a:r>
            <a:rPr lang="ar-JO" dirty="0" smtClean="0"/>
            <a:t>التدريس والتعلم</a:t>
          </a:r>
          <a:endParaRPr lang="x-none" dirty="0"/>
        </a:p>
      </dgm:t>
    </dgm:pt>
    <dgm:pt modelId="{DF3EC463-3203-483F-B806-EA1EC48301ED}" type="parTrans" cxnId="{DBA9B60A-8CB3-4FA9-87AE-A1134658DF89}">
      <dgm:prSet/>
      <dgm:spPr/>
      <dgm:t>
        <a:bodyPr/>
        <a:lstStyle/>
        <a:p>
          <a:pPr rtl="1"/>
          <a:endParaRPr lang="x-none"/>
        </a:p>
      </dgm:t>
    </dgm:pt>
    <dgm:pt modelId="{E279AC8E-8F55-4B15-B617-88FB52F787BF}" type="sibTrans" cxnId="{DBA9B60A-8CB3-4FA9-87AE-A1134658DF89}">
      <dgm:prSet/>
      <dgm:spPr/>
      <dgm:t>
        <a:bodyPr/>
        <a:lstStyle/>
        <a:p>
          <a:pPr rtl="1"/>
          <a:endParaRPr lang="x-none"/>
        </a:p>
      </dgm:t>
    </dgm:pt>
    <dgm:pt modelId="{17A81867-6C04-4D17-AF8E-AA9E9EDDCB1E}">
      <dgm:prSet phldrT="[Text]"/>
      <dgm:spPr/>
      <dgm:t>
        <a:bodyPr/>
        <a:lstStyle/>
        <a:p>
          <a:pPr rtl="1"/>
          <a:r>
            <a:rPr lang="ar-JO"/>
            <a:t>سياسة التعليم</a:t>
          </a:r>
          <a:endParaRPr lang="x-none"/>
        </a:p>
      </dgm:t>
    </dgm:pt>
    <dgm:pt modelId="{59CA74C6-EAB5-4513-9CE2-F3CAC9D2384E}" type="parTrans" cxnId="{0EAC7753-7F2A-4E27-9D09-BACD265C88E9}">
      <dgm:prSet/>
      <dgm:spPr/>
      <dgm:t>
        <a:bodyPr/>
        <a:lstStyle/>
        <a:p>
          <a:pPr rtl="1"/>
          <a:endParaRPr lang="x-none"/>
        </a:p>
      </dgm:t>
    </dgm:pt>
    <dgm:pt modelId="{65643806-F0C9-4824-963D-2C03B3B109A6}" type="sibTrans" cxnId="{0EAC7753-7F2A-4E27-9D09-BACD265C88E9}">
      <dgm:prSet/>
      <dgm:spPr/>
      <dgm:t>
        <a:bodyPr/>
        <a:lstStyle/>
        <a:p>
          <a:pPr rtl="1"/>
          <a:endParaRPr lang="x-none"/>
        </a:p>
      </dgm:t>
    </dgm:pt>
    <dgm:pt modelId="{AA72C579-7557-4513-8D96-1ABA3CBAE749}">
      <dgm:prSet phldrT="[Text]"/>
      <dgm:spPr/>
      <dgm:t>
        <a:bodyPr/>
        <a:lstStyle/>
        <a:p>
          <a:pPr rtl="1"/>
          <a:r>
            <a:rPr lang="ar-JO" dirty="0"/>
            <a:t>المعلمون </a:t>
          </a:r>
          <a:r>
            <a:rPr lang="ar-JO" dirty="0" err="1" smtClean="0"/>
            <a:t>وطواقم</a:t>
          </a:r>
          <a:r>
            <a:rPr lang="ar-JO" smtClean="0"/>
            <a:t> التعليم</a:t>
          </a:r>
          <a:endParaRPr lang="x-none" dirty="0"/>
        </a:p>
      </dgm:t>
    </dgm:pt>
    <dgm:pt modelId="{AB1148DB-7D83-48AF-80F8-8E69B1AAE673}" type="parTrans" cxnId="{0EBFD1DD-5376-4DC0-BB43-49EBD6CE3BC5}">
      <dgm:prSet/>
      <dgm:spPr/>
      <dgm:t>
        <a:bodyPr/>
        <a:lstStyle/>
        <a:p>
          <a:pPr rtl="1"/>
          <a:endParaRPr lang="x-none"/>
        </a:p>
      </dgm:t>
    </dgm:pt>
    <dgm:pt modelId="{A5D67E5F-6B76-4117-9727-20CFE9A2ED4B}" type="sibTrans" cxnId="{0EBFD1DD-5376-4DC0-BB43-49EBD6CE3BC5}">
      <dgm:prSet/>
      <dgm:spPr/>
      <dgm:t>
        <a:bodyPr/>
        <a:lstStyle/>
        <a:p>
          <a:pPr rtl="1"/>
          <a:endParaRPr lang="x-none"/>
        </a:p>
      </dgm:t>
    </dgm:pt>
    <dgm:pt modelId="{EF23CA9B-C93A-41CF-B160-A88A2A4831DF}" type="pres">
      <dgm:prSet presAssocID="{4386B858-BA7C-4BFF-A315-796F886CB3DC}" presName="cycleMatrixDiagram" presStyleCnt="0">
        <dgm:presLayoutVars>
          <dgm:chMax val="1"/>
          <dgm:dir/>
          <dgm:animLvl val="lvl"/>
          <dgm:resizeHandles val="exact"/>
        </dgm:presLayoutVars>
      </dgm:prSet>
      <dgm:spPr/>
      <dgm:t>
        <a:bodyPr/>
        <a:lstStyle/>
        <a:p>
          <a:pPr rtl="1"/>
          <a:endParaRPr lang="ar-JO"/>
        </a:p>
      </dgm:t>
    </dgm:pt>
    <dgm:pt modelId="{F6A6308E-3122-4E44-9679-1F1DDF40522C}" type="pres">
      <dgm:prSet presAssocID="{4386B858-BA7C-4BFF-A315-796F886CB3DC}" presName="children" presStyleCnt="0"/>
      <dgm:spPr/>
    </dgm:pt>
    <dgm:pt modelId="{D452D9F3-60B0-4B27-BDA2-55D686C3475C}" type="pres">
      <dgm:prSet presAssocID="{4386B858-BA7C-4BFF-A315-796F886CB3DC}" presName="childPlaceholder" presStyleCnt="0"/>
      <dgm:spPr/>
    </dgm:pt>
    <dgm:pt modelId="{6FAB64F1-EBBB-496B-96D2-103AAD6B21C3}" type="pres">
      <dgm:prSet presAssocID="{4386B858-BA7C-4BFF-A315-796F886CB3DC}" presName="circle" presStyleCnt="0"/>
      <dgm:spPr/>
    </dgm:pt>
    <dgm:pt modelId="{E56B679F-EE40-4115-B08F-1E823796D7BD}" type="pres">
      <dgm:prSet presAssocID="{4386B858-BA7C-4BFF-A315-796F886CB3DC}" presName="quadrant1" presStyleLbl="node1" presStyleIdx="0" presStyleCnt="4">
        <dgm:presLayoutVars>
          <dgm:chMax val="1"/>
          <dgm:bulletEnabled val="1"/>
        </dgm:presLayoutVars>
      </dgm:prSet>
      <dgm:spPr/>
      <dgm:t>
        <a:bodyPr/>
        <a:lstStyle/>
        <a:p>
          <a:pPr rtl="1"/>
          <a:endParaRPr lang="ar-JO"/>
        </a:p>
      </dgm:t>
    </dgm:pt>
    <dgm:pt modelId="{BD0725B7-4DA9-4146-AFEA-5655BED87B68}" type="pres">
      <dgm:prSet presAssocID="{4386B858-BA7C-4BFF-A315-796F886CB3DC}" presName="quadrant2" presStyleLbl="node1" presStyleIdx="1" presStyleCnt="4">
        <dgm:presLayoutVars>
          <dgm:chMax val="1"/>
          <dgm:bulletEnabled val="1"/>
        </dgm:presLayoutVars>
      </dgm:prSet>
      <dgm:spPr/>
      <dgm:t>
        <a:bodyPr/>
        <a:lstStyle/>
        <a:p>
          <a:pPr rtl="1"/>
          <a:endParaRPr lang="ar-JO"/>
        </a:p>
      </dgm:t>
    </dgm:pt>
    <dgm:pt modelId="{8D8A3298-5B00-4B30-BFC3-CDFBB401A554}" type="pres">
      <dgm:prSet presAssocID="{4386B858-BA7C-4BFF-A315-796F886CB3DC}" presName="quadrant3" presStyleLbl="node1" presStyleIdx="2" presStyleCnt="4">
        <dgm:presLayoutVars>
          <dgm:chMax val="1"/>
          <dgm:bulletEnabled val="1"/>
        </dgm:presLayoutVars>
      </dgm:prSet>
      <dgm:spPr/>
      <dgm:t>
        <a:bodyPr/>
        <a:lstStyle/>
        <a:p>
          <a:pPr rtl="1"/>
          <a:endParaRPr lang="x-none"/>
        </a:p>
      </dgm:t>
    </dgm:pt>
    <dgm:pt modelId="{FD9FE107-F709-4FF0-BCC6-92CA68A2410D}" type="pres">
      <dgm:prSet presAssocID="{4386B858-BA7C-4BFF-A315-796F886CB3DC}" presName="quadrant4" presStyleLbl="node1" presStyleIdx="3" presStyleCnt="4">
        <dgm:presLayoutVars>
          <dgm:chMax val="1"/>
          <dgm:bulletEnabled val="1"/>
        </dgm:presLayoutVars>
      </dgm:prSet>
      <dgm:spPr/>
      <dgm:t>
        <a:bodyPr/>
        <a:lstStyle/>
        <a:p>
          <a:pPr rtl="1"/>
          <a:endParaRPr lang="ar-JO"/>
        </a:p>
      </dgm:t>
    </dgm:pt>
    <dgm:pt modelId="{9855936C-C9E9-469C-8D00-40CF2A73B6D6}" type="pres">
      <dgm:prSet presAssocID="{4386B858-BA7C-4BFF-A315-796F886CB3DC}" presName="quadrantPlaceholder" presStyleCnt="0"/>
      <dgm:spPr/>
    </dgm:pt>
    <dgm:pt modelId="{BE60D23D-F6F1-4ECD-A2EF-4507D39305BB}" type="pres">
      <dgm:prSet presAssocID="{4386B858-BA7C-4BFF-A315-796F886CB3DC}" presName="center1" presStyleLbl="fgShp" presStyleIdx="0" presStyleCnt="2"/>
      <dgm:spPr/>
    </dgm:pt>
    <dgm:pt modelId="{46CA621F-5705-4ABB-A6BF-E555E22F0FEF}" type="pres">
      <dgm:prSet presAssocID="{4386B858-BA7C-4BFF-A315-796F886CB3DC}" presName="center2" presStyleLbl="fgShp" presStyleIdx="1" presStyleCnt="2"/>
      <dgm:spPr/>
    </dgm:pt>
  </dgm:ptLst>
  <dgm:cxnLst>
    <dgm:cxn modelId="{16BF0E13-0F0C-464A-949D-DA9C9562C2B3}" type="presOf" srcId="{C53C429F-6018-49C4-A786-3A86A6E1B1AE}" destId="{E56B679F-EE40-4115-B08F-1E823796D7BD}" srcOrd="0" destOrd="0" presId="urn:microsoft.com/office/officeart/2005/8/layout/cycle4#1"/>
    <dgm:cxn modelId="{0EAC7753-7F2A-4E27-9D09-BACD265C88E9}" srcId="{4386B858-BA7C-4BFF-A315-796F886CB3DC}" destId="{17A81867-6C04-4D17-AF8E-AA9E9EDDCB1E}" srcOrd="2" destOrd="0" parTransId="{59CA74C6-EAB5-4513-9CE2-F3CAC9D2384E}" sibTransId="{65643806-F0C9-4824-963D-2C03B3B109A6}"/>
    <dgm:cxn modelId="{DBA9B60A-8CB3-4FA9-87AE-A1134658DF89}" srcId="{4386B858-BA7C-4BFF-A315-796F886CB3DC}" destId="{CC2C2F22-3AAD-4F41-8498-7A63B8AB4403}" srcOrd="1" destOrd="0" parTransId="{DF3EC463-3203-483F-B806-EA1EC48301ED}" sibTransId="{E279AC8E-8F55-4B15-B617-88FB52F787BF}"/>
    <dgm:cxn modelId="{AE21D5E9-EFC6-4896-892A-A3B076561281}" srcId="{4386B858-BA7C-4BFF-A315-796F886CB3DC}" destId="{C53C429F-6018-49C4-A786-3A86A6E1B1AE}" srcOrd="0" destOrd="0" parTransId="{2E4FC66F-4AD4-496F-97FD-A34BEB761B28}" sibTransId="{48D0665B-09D8-480E-860C-04825045C533}"/>
    <dgm:cxn modelId="{003FB9D6-BDC5-4D06-A8B3-000260D27A3A}" type="presOf" srcId="{4386B858-BA7C-4BFF-A315-796F886CB3DC}" destId="{EF23CA9B-C93A-41CF-B160-A88A2A4831DF}" srcOrd="0" destOrd="0" presId="urn:microsoft.com/office/officeart/2005/8/layout/cycle4#1"/>
    <dgm:cxn modelId="{F053AF73-FC1B-42B1-AF7D-2F8369423135}" type="presOf" srcId="{CC2C2F22-3AAD-4F41-8498-7A63B8AB4403}" destId="{BD0725B7-4DA9-4146-AFEA-5655BED87B68}" srcOrd="0" destOrd="0" presId="urn:microsoft.com/office/officeart/2005/8/layout/cycle4#1"/>
    <dgm:cxn modelId="{E01263C9-FC83-4990-9867-FE935768824F}" type="presOf" srcId="{AA72C579-7557-4513-8D96-1ABA3CBAE749}" destId="{FD9FE107-F709-4FF0-BCC6-92CA68A2410D}" srcOrd="0" destOrd="0" presId="urn:microsoft.com/office/officeart/2005/8/layout/cycle4#1"/>
    <dgm:cxn modelId="{2FF3A133-BF5F-4077-B250-AEDECD16275F}" type="presOf" srcId="{17A81867-6C04-4D17-AF8E-AA9E9EDDCB1E}" destId="{8D8A3298-5B00-4B30-BFC3-CDFBB401A554}" srcOrd="0" destOrd="0" presId="urn:microsoft.com/office/officeart/2005/8/layout/cycle4#1"/>
    <dgm:cxn modelId="{0EBFD1DD-5376-4DC0-BB43-49EBD6CE3BC5}" srcId="{4386B858-BA7C-4BFF-A315-796F886CB3DC}" destId="{AA72C579-7557-4513-8D96-1ABA3CBAE749}" srcOrd="3" destOrd="0" parTransId="{AB1148DB-7D83-48AF-80F8-8E69B1AAE673}" sibTransId="{A5D67E5F-6B76-4117-9727-20CFE9A2ED4B}"/>
    <dgm:cxn modelId="{546C7810-B444-45E8-B464-818405831B8F}" type="presParOf" srcId="{EF23CA9B-C93A-41CF-B160-A88A2A4831DF}" destId="{F6A6308E-3122-4E44-9679-1F1DDF40522C}" srcOrd="0" destOrd="0" presId="urn:microsoft.com/office/officeart/2005/8/layout/cycle4#1"/>
    <dgm:cxn modelId="{D9E8355E-8A2F-4E79-AB5F-8449494F9022}" type="presParOf" srcId="{F6A6308E-3122-4E44-9679-1F1DDF40522C}" destId="{D452D9F3-60B0-4B27-BDA2-55D686C3475C}" srcOrd="0" destOrd="0" presId="urn:microsoft.com/office/officeart/2005/8/layout/cycle4#1"/>
    <dgm:cxn modelId="{02120E7B-ADF5-43C7-8237-2EA5E4B49DF5}" type="presParOf" srcId="{EF23CA9B-C93A-41CF-B160-A88A2A4831DF}" destId="{6FAB64F1-EBBB-496B-96D2-103AAD6B21C3}" srcOrd="1" destOrd="0" presId="urn:microsoft.com/office/officeart/2005/8/layout/cycle4#1"/>
    <dgm:cxn modelId="{427C3B9A-80C0-408C-AB12-1C51029C1BDC}" type="presParOf" srcId="{6FAB64F1-EBBB-496B-96D2-103AAD6B21C3}" destId="{E56B679F-EE40-4115-B08F-1E823796D7BD}" srcOrd="0" destOrd="0" presId="urn:microsoft.com/office/officeart/2005/8/layout/cycle4#1"/>
    <dgm:cxn modelId="{CC32DB62-6D12-48DF-AFC5-00B0EE26CB79}" type="presParOf" srcId="{6FAB64F1-EBBB-496B-96D2-103AAD6B21C3}" destId="{BD0725B7-4DA9-4146-AFEA-5655BED87B68}" srcOrd="1" destOrd="0" presId="urn:microsoft.com/office/officeart/2005/8/layout/cycle4#1"/>
    <dgm:cxn modelId="{2E5FDEF4-0168-4925-B21A-1E044A87052E}" type="presParOf" srcId="{6FAB64F1-EBBB-496B-96D2-103AAD6B21C3}" destId="{8D8A3298-5B00-4B30-BFC3-CDFBB401A554}" srcOrd="2" destOrd="0" presId="urn:microsoft.com/office/officeart/2005/8/layout/cycle4#1"/>
    <dgm:cxn modelId="{F2F744F8-AC48-4678-892D-D8EE3C54D695}" type="presParOf" srcId="{6FAB64F1-EBBB-496B-96D2-103AAD6B21C3}" destId="{FD9FE107-F709-4FF0-BCC6-92CA68A2410D}" srcOrd="3" destOrd="0" presId="urn:microsoft.com/office/officeart/2005/8/layout/cycle4#1"/>
    <dgm:cxn modelId="{82ED333A-2038-4932-B84D-BE3DC639A540}" type="presParOf" srcId="{6FAB64F1-EBBB-496B-96D2-103AAD6B21C3}" destId="{9855936C-C9E9-469C-8D00-40CF2A73B6D6}" srcOrd="4" destOrd="0" presId="urn:microsoft.com/office/officeart/2005/8/layout/cycle4#1"/>
    <dgm:cxn modelId="{965E1E21-3993-476C-BB57-19D03C40F10A}" type="presParOf" srcId="{EF23CA9B-C93A-41CF-B160-A88A2A4831DF}" destId="{BE60D23D-F6F1-4ECD-A2EF-4507D39305BB}" srcOrd="2" destOrd="0" presId="urn:microsoft.com/office/officeart/2005/8/layout/cycle4#1"/>
    <dgm:cxn modelId="{D1A79B33-6BA3-4D90-978E-65E59E6E1C1A}" type="presParOf" srcId="{EF23CA9B-C93A-41CF-B160-A88A2A4831DF}" destId="{46CA621F-5705-4ABB-A6BF-E555E22F0FEF}" srcOrd="3" destOrd="0" presId="urn:microsoft.com/office/officeart/2005/8/layout/cycle4#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6B679F-EE40-4115-B08F-1E823796D7BD}">
      <dsp:nvSpPr>
        <dsp:cNvPr id="0" name=""/>
        <dsp:cNvSpPr/>
      </dsp:nvSpPr>
      <dsp:spPr>
        <a:xfrm>
          <a:off x="715822" y="182422"/>
          <a:ext cx="1385773" cy="13857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1">
            <a:lnSpc>
              <a:spcPct val="90000"/>
            </a:lnSpc>
            <a:spcBef>
              <a:spcPct val="0"/>
            </a:spcBef>
            <a:spcAft>
              <a:spcPct val="35000"/>
            </a:spcAft>
          </a:pPr>
          <a:r>
            <a:rPr lang="ar-JO" sz="1500" kern="1200"/>
            <a:t>القدرة على الوصول وبيئة التعلم</a:t>
          </a:r>
          <a:endParaRPr lang="x-none" sz="1500" kern="1200"/>
        </a:p>
      </dsp:txBody>
      <dsp:txXfrm>
        <a:off x="1121706" y="588306"/>
        <a:ext cx="979889" cy="979889"/>
      </dsp:txXfrm>
    </dsp:sp>
    <dsp:sp modelId="{BD0725B7-4DA9-4146-AFEA-5655BED87B68}">
      <dsp:nvSpPr>
        <dsp:cNvPr id="0" name=""/>
        <dsp:cNvSpPr/>
      </dsp:nvSpPr>
      <dsp:spPr>
        <a:xfrm rot="5400000">
          <a:off x="2165604" y="182422"/>
          <a:ext cx="1385773" cy="13857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1">
            <a:lnSpc>
              <a:spcPct val="90000"/>
            </a:lnSpc>
            <a:spcBef>
              <a:spcPct val="0"/>
            </a:spcBef>
            <a:spcAft>
              <a:spcPct val="35000"/>
            </a:spcAft>
          </a:pPr>
          <a:r>
            <a:rPr lang="ar-JO" sz="1500" kern="1200" dirty="0" smtClean="0"/>
            <a:t>التدريس والتعلم</a:t>
          </a:r>
          <a:endParaRPr lang="x-none" sz="1500" kern="1200" dirty="0"/>
        </a:p>
      </dsp:txBody>
      <dsp:txXfrm rot="-5400000">
        <a:off x="2165604" y="588306"/>
        <a:ext cx="979889" cy="979889"/>
      </dsp:txXfrm>
    </dsp:sp>
    <dsp:sp modelId="{8D8A3298-5B00-4B30-BFC3-CDFBB401A554}">
      <dsp:nvSpPr>
        <dsp:cNvPr id="0" name=""/>
        <dsp:cNvSpPr/>
      </dsp:nvSpPr>
      <dsp:spPr>
        <a:xfrm rot="10800000">
          <a:off x="2165604" y="1632204"/>
          <a:ext cx="1385773" cy="13857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1">
            <a:lnSpc>
              <a:spcPct val="90000"/>
            </a:lnSpc>
            <a:spcBef>
              <a:spcPct val="0"/>
            </a:spcBef>
            <a:spcAft>
              <a:spcPct val="35000"/>
            </a:spcAft>
          </a:pPr>
          <a:r>
            <a:rPr lang="ar-JO" sz="1500" kern="1200"/>
            <a:t>سياسة التعليم</a:t>
          </a:r>
          <a:endParaRPr lang="x-none" sz="1500" kern="1200"/>
        </a:p>
      </dsp:txBody>
      <dsp:txXfrm rot="10800000">
        <a:off x="2165604" y="1632204"/>
        <a:ext cx="979889" cy="979889"/>
      </dsp:txXfrm>
    </dsp:sp>
    <dsp:sp modelId="{FD9FE107-F709-4FF0-BCC6-92CA68A2410D}">
      <dsp:nvSpPr>
        <dsp:cNvPr id="0" name=""/>
        <dsp:cNvSpPr/>
      </dsp:nvSpPr>
      <dsp:spPr>
        <a:xfrm rot="16200000">
          <a:off x="715822" y="1632204"/>
          <a:ext cx="1385773" cy="1385773"/>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1">
            <a:lnSpc>
              <a:spcPct val="90000"/>
            </a:lnSpc>
            <a:spcBef>
              <a:spcPct val="0"/>
            </a:spcBef>
            <a:spcAft>
              <a:spcPct val="35000"/>
            </a:spcAft>
          </a:pPr>
          <a:r>
            <a:rPr lang="ar-JO" sz="1500" kern="1200" dirty="0"/>
            <a:t>المعلمون </a:t>
          </a:r>
          <a:r>
            <a:rPr lang="ar-JO" sz="1500" kern="1200" dirty="0" err="1" smtClean="0"/>
            <a:t>وطواقم</a:t>
          </a:r>
          <a:r>
            <a:rPr lang="ar-JO" sz="1500" kern="1200" smtClean="0"/>
            <a:t> التعليم</a:t>
          </a:r>
          <a:endParaRPr lang="x-none" sz="1500" kern="1200" dirty="0"/>
        </a:p>
      </dsp:txBody>
      <dsp:txXfrm rot="5400000">
        <a:off x="1121706" y="1632204"/>
        <a:ext cx="979889" cy="979889"/>
      </dsp:txXfrm>
    </dsp:sp>
    <dsp:sp modelId="{BE60D23D-F6F1-4ECD-A2EF-4507D39305BB}">
      <dsp:nvSpPr>
        <dsp:cNvPr id="0" name=""/>
        <dsp:cNvSpPr/>
      </dsp:nvSpPr>
      <dsp:spPr>
        <a:xfrm>
          <a:off x="1894370" y="1312164"/>
          <a:ext cx="478459" cy="416052"/>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6CA621F-5705-4ABB-A6BF-E555E22F0FEF}">
      <dsp:nvSpPr>
        <dsp:cNvPr id="0" name=""/>
        <dsp:cNvSpPr/>
      </dsp:nvSpPr>
      <dsp:spPr>
        <a:xfrm rot="10800000">
          <a:off x="1894370" y="1472184"/>
          <a:ext cx="478459" cy="416052"/>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atin typeface="Arial" charset="0"/>
                <a:ea typeface="ＭＳ Ｐゴシック" charset="-128"/>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atin typeface="Arial" charset="0"/>
                <a:ea typeface="ＭＳ Ｐゴシック" charset="-128"/>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atin typeface="Arial" charset="0"/>
                <a:ea typeface="ＭＳ Ｐゴシック" charset="-128"/>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atin typeface="Arial" charset="0"/>
                <a:ea typeface="ＭＳ Ｐゴシック" charset="-128"/>
              </a:defRPr>
            </a:lvl1pPr>
          </a:lstStyle>
          <a:p>
            <a:pPr>
              <a:defRPr/>
            </a:pPr>
            <a:fld id="{582A4B0C-C251-498E-966E-88AEDE997541}" type="slidenum">
              <a:rPr lang="en-US"/>
              <a:pPr>
                <a:defRPr/>
              </a:pPr>
              <a:t>‹#›</a:t>
            </a:fld>
            <a:endParaRPr lang="en-US"/>
          </a:p>
        </p:txBody>
      </p:sp>
    </p:spTree>
    <p:extLst>
      <p:ext uri="{BB962C8B-B14F-4D97-AF65-F5344CB8AC3E}">
        <p14:creationId xmlns:p14="http://schemas.microsoft.com/office/powerpoint/2010/main" val="42100591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p>
            <a:fld id="{0228EAF4-46A3-4D69-BAB0-5625CF0F0BB5}" type="slidenum">
              <a:rPr lang="en-US">
                <a:latin typeface="Arial" pitchFamily="34" charset="0"/>
                <a:ea typeface="MS PGothic" pitchFamily="34" charset="-128"/>
              </a:rPr>
              <a:pPr/>
              <a:t>1</a:t>
            </a:fld>
            <a:endParaRPr lang="en-US">
              <a:latin typeface="Arial" pitchFamily="34" charset="0"/>
              <a:ea typeface="MS PGothic" pitchFamily="34" charset="-128"/>
            </a:endParaRPr>
          </a:p>
        </p:txBody>
      </p:sp>
      <p:sp>
        <p:nvSpPr>
          <p:cNvPr id="4099" name="Rectangle 2"/>
          <p:cNvSpPr>
            <a:spLocks noGrp="1" noRot="1" noChangeAspect="1" noChangeArrowheads="1" noTextEdit="1"/>
          </p:cNvSpPr>
          <p:nvPr>
            <p:ph type="sldImg"/>
          </p:nvPr>
        </p:nvSpPr>
        <p:spPr>
          <a:noFill/>
          <a:ln/>
        </p:spPr>
      </p:sp>
      <p:sp>
        <p:nvSpPr>
          <p:cNvPr id="4100" name="Rectangle 3"/>
          <p:cNvSpPr>
            <a:spLocks noGrp="1" noChangeArrowheads="1"/>
          </p:cNvSpPr>
          <p:nvPr>
            <p:ph type="body" idx="1"/>
          </p:nvPr>
        </p:nvSpPr>
        <p:spPr>
          <a:xfrm>
            <a:off x="685800" y="4343400"/>
            <a:ext cx="5486400" cy="4114800"/>
          </a:xfrm>
          <a:noFill/>
          <a:ln>
            <a:solidFill>
              <a:srgbClr val="000000"/>
            </a:solidFill>
          </a:ln>
        </p:spPr>
        <p:txBody>
          <a:bodyPr/>
          <a:lstStyle/>
          <a:p>
            <a:pPr lvl="1" eaLnBrk="1" hangingPunct="1">
              <a:spcBef>
                <a:spcPct val="0"/>
              </a:spcBef>
            </a:pPr>
            <a:r>
              <a:rPr lang="en-GB" smtClean="0">
                <a:latin typeface="Arial" pitchFamily="34" charset="0"/>
              </a:rPr>
              <a:t>Briefly remind participants that “Teaching and Learning” is one of the domains articulated in the INEE Minimum Standards.  As such Teaching and Learning should be considered within the larger education system and response.  There are four standards within the Teaching and Learning domain: Curricula; Training, Professional Development, and Support; Instruction and Learning Processes; and Assessment of Learning Outcomes.  Although some projects may wish to focus on only one or two of these standards, ALL standards must be considered during assessment and analysis understanding that NO ONE standard can ever stand alone.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831AA94-6A70-4B66-AEF0-9D23328E0A8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52DB22-F37C-48F8-818B-470345704A6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A2928EC-39E5-4E55-AD2A-4A89E226658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09B34EB-FB89-4033-86CB-5CAF77D5098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6531C0B-4773-40A7-BF2C-49644E26B88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8DFFB10-8FD7-4C2F-BBBB-777865E5F9F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ABD2AD7-8BD7-436F-BCE4-1ABF32C90F5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4B428E2-F99D-4881-A839-19B88FFA983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01C0A49-DB98-4111-985D-743DD2668AA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BF80D9B-4E8A-44B7-B7B4-163E9A9D83D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4CF8195-2704-45CC-B779-F72C67B67F5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smtClean="0">
                <a:latin typeface="Arial" charset="0"/>
                <a:ea typeface="ＭＳ Ｐゴシック" charset="-128"/>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smtClean="0">
                <a:latin typeface="Arial" charset="0"/>
                <a:ea typeface="ＭＳ Ｐゴシック" charset="-128"/>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smtClean="0">
                <a:latin typeface="Arial" charset="0"/>
                <a:ea typeface="ＭＳ Ｐゴシック" charset="-128"/>
              </a:defRPr>
            </a:lvl1pPr>
          </a:lstStyle>
          <a:p>
            <a:pPr>
              <a:defRPr/>
            </a:pPr>
            <a:fld id="{4CE70073-9D5E-4BF4-ABE2-5B1C17299B7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S PGothic" pitchFamily="34" charset="-128"/>
          <a:cs typeface="+mj-cs"/>
        </a:defRPr>
      </a:lvl1pPr>
      <a:lvl2pPr algn="ctr" rtl="0" eaLnBrk="0" fontAlgn="base" hangingPunct="0">
        <a:spcBef>
          <a:spcPct val="0"/>
        </a:spcBef>
        <a:spcAft>
          <a:spcPct val="0"/>
        </a:spcAft>
        <a:defRPr sz="4400">
          <a:solidFill>
            <a:schemeClr val="tx2"/>
          </a:solidFill>
          <a:latin typeface="Arial" charset="0"/>
          <a:ea typeface="MS PGothic" pitchFamily="34"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MS PGothic" pitchFamily="34"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MS PGothic" pitchFamily="34"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MS PGothic" pitchFamily="34" charset="-128"/>
          <a:cs typeface="ＭＳ Ｐゴシック" charset="-128"/>
        </a:defRPr>
      </a:lvl5pPr>
      <a:lvl6pPr marL="457200" algn="ctr" rtl="0" fontAlgn="base">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fontAlgn="base">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fontAlgn="base">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fontAlgn="base">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MS PGothic"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5" Type="http://schemas.openxmlformats.org/officeDocument/2006/relationships/diagramData" Target="../diagrams/data1.xml"/><Relationship Id="rId6" Type="http://schemas.openxmlformats.org/officeDocument/2006/relationships/diagramLayout" Target="../diagrams/layout1.xml"/><Relationship Id="rId7" Type="http://schemas.openxmlformats.org/officeDocument/2006/relationships/diagramQuickStyle" Target="../diagrams/quickStyle1.xml"/><Relationship Id="rId8" Type="http://schemas.openxmlformats.org/officeDocument/2006/relationships/diagramColors" Target="../diagrams/colors1.xml"/><Relationship Id="rId9"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lowchart: Sort 39"/>
          <p:cNvSpPr/>
          <p:nvPr/>
        </p:nvSpPr>
        <p:spPr>
          <a:xfrm rot="3069873">
            <a:off x="6038057" y="3821906"/>
            <a:ext cx="311150" cy="585787"/>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srgbClr val="FFFFFF"/>
              </a:solidFill>
              <a:latin typeface="Calibri" charset="0"/>
            </a:endParaRPr>
          </a:p>
        </p:txBody>
      </p:sp>
      <p:sp>
        <p:nvSpPr>
          <p:cNvPr id="2051" name="Rectangle 2"/>
          <p:cNvSpPr>
            <a:spLocks noChangeArrowheads="1"/>
          </p:cNvSpPr>
          <p:nvPr/>
        </p:nvSpPr>
        <p:spPr bwMode="auto">
          <a:xfrm>
            <a:off x="228600" y="990600"/>
            <a:ext cx="8763000" cy="5715000"/>
          </a:xfrm>
          <a:prstGeom prst="rect">
            <a:avLst/>
          </a:prstGeom>
          <a:noFill/>
          <a:ln w="9525">
            <a:noFill/>
            <a:miter lim="800000"/>
            <a:headEnd/>
            <a:tailEnd/>
          </a:ln>
        </p:spPr>
        <p:txBody>
          <a:bodyPr/>
          <a:lstStyle/>
          <a:p>
            <a:pPr marL="457200" indent="-457200" algn="just">
              <a:spcBef>
                <a:spcPts val="500"/>
              </a:spcBef>
              <a:spcAft>
                <a:spcPts val="500"/>
              </a:spcAft>
            </a:pPr>
            <a:endParaRPr lang="en-US" sz="1500" b="1">
              <a:latin typeface="Calibri" pitchFamily="34" charset="0"/>
            </a:endParaRPr>
          </a:p>
          <a:p>
            <a:pPr lvl="1">
              <a:buFont typeface="Arial" pitchFamily="34" charset="0"/>
              <a:buNone/>
            </a:pPr>
            <a:endParaRPr lang="en-US" sz="1300">
              <a:latin typeface="Calibri" pitchFamily="34" charset="0"/>
            </a:endParaRPr>
          </a:p>
          <a:p>
            <a:pPr lvl="1">
              <a:buFont typeface="Arial" pitchFamily="34" charset="0"/>
              <a:buNone/>
            </a:pPr>
            <a:endParaRPr lang="en-US" sz="2000" b="1">
              <a:latin typeface="Calibri" pitchFamily="34" charset="0"/>
            </a:endParaRPr>
          </a:p>
        </p:txBody>
      </p:sp>
      <p:sp>
        <p:nvSpPr>
          <p:cNvPr id="2052" name="Rectangle 3"/>
          <p:cNvSpPr>
            <a:spLocks noGrp="1" noChangeArrowheads="1"/>
          </p:cNvSpPr>
          <p:nvPr/>
        </p:nvSpPr>
        <p:spPr bwMode="auto">
          <a:xfrm>
            <a:off x="0" y="0"/>
            <a:ext cx="9144000" cy="1219200"/>
          </a:xfrm>
          <a:prstGeom prst="rect">
            <a:avLst/>
          </a:prstGeom>
          <a:solidFill>
            <a:srgbClr val="000080"/>
          </a:solidFill>
          <a:ln w="9525">
            <a:noFill/>
            <a:miter lim="800000"/>
            <a:headEnd/>
            <a:tailEnd/>
          </a:ln>
        </p:spPr>
        <p:txBody>
          <a:bodyPr lIns="182880" anchor="ctr"/>
          <a:lstStyle/>
          <a:p>
            <a:pPr algn="ctr">
              <a:buFont typeface="Symbol" pitchFamily="18" charset="2"/>
              <a:buNone/>
            </a:pPr>
            <a:r>
              <a:rPr lang="ar-JO" sz="4400" dirty="0" smtClean="0">
                <a:solidFill>
                  <a:schemeClr val="bg1"/>
                </a:solidFill>
                <a:latin typeface="Calibri" pitchFamily="34" charset="0"/>
              </a:rPr>
              <a:t>معايير التعليم والتعلم:</a:t>
            </a:r>
            <a:endParaRPr lang="en-GB" sz="4400" dirty="0">
              <a:solidFill>
                <a:schemeClr val="bg1"/>
              </a:solidFill>
              <a:latin typeface="Calibri" pitchFamily="34" charset="0"/>
            </a:endParaRPr>
          </a:p>
          <a:p>
            <a:pPr algn="ctr">
              <a:buFont typeface="Symbol" pitchFamily="18" charset="2"/>
              <a:buNone/>
            </a:pPr>
            <a:r>
              <a:rPr lang="ar-JO" sz="4400" dirty="0" smtClean="0">
                <a:solidFill>
                  <a:schemeClr val="bg1"/>
                </a:solidFill>
                <a:latin typeface="Calibri" pitchFamily="34" charset="0"/>
              </a:rPr>
              <a:t>لا يمكن لمعيار أن يعمل وحده</a:t>
            </a:r>
            <a:endParaRPr lang="en-US" sz="4400" dirty="0">
              <a:solidFill>
                <a:schemeClr val="bg1"/>
              </a:solidFill>
              <a:latin typeface="Calibri" pitchFamily="34" charset="0"/>
            </a:endParaRPr>
          </a:p>
        </p:txBody>
      </p:sp>
      <p:sp>
        <p:nvSpPr>
          <p:cNvPr id="2053" name="Rectangle 4"/>
          <p:cNvSpPr>
            <a:spLocks noChangeArrowheads="1"/>
          </p:cNvSpPr>
          <p:nvPr/>
        </p:nvSpPr>
        <p:spPr bwMode="auto">
          <a:xfrm>
            <a:off x="11083925" y="5381625"/>
            <a:ext cx="184150" cy="366713"/>
          </a:xfrm>
          <a:prstGeom prst="rect">
            <a:avLst/>
          </a:prstGeom>
          <a:noFill/>
          <a:ln w="9525">
            <a:noFill/>
            <a:miter lim="800000"/>
            <a:headEnd/>
            <a:tailEnd/>
          </a:ln>
        </p:spPr>
        <p:txBody>
          <a:bodyPr wrap="none">
            <a:spAutoFit/>
          </a:bodyPr>
          <a:lstStyle/>
          <a:p>
            <a:endParaRPr lang="ar-JO" sz="1800">
              <a:latin typeface="Calibri" pitchFamily="34" charset="0"/>
            </a:endParaRPr>
          </a:p>
        </p:txBody>
      </p:sp>
      <p:pic>
        <p:nvPicPr>
          <p:cNvPr id="2054" name="Picture 14" descr="New INEE Logo"/>
          <p:cNvPicPr>
            <a:picLocks noChangeAspect="1" noChangeArrowheads="1"/>
          </p:cNvPicPr>
          <p:nvPr/>
        </p:nvPicPr>
        <p:blipFill>
          <a:blip r:embed="rId3"/>
          <a:srcRect r="68428"/>
          <a:stretch>
            <a:fillRect/>
          </a:stretch>
        </p:blipFill>
        <p:spPr bwMode="auto">
          <a:xfrm>
            <a:off x="6889750" y="5991225"/>
            <a:ext cx="2254250" cy="866775"/>
          </a:xfrm>
          <a:prstGeom prst="rect">
            <a:avLst/>
          </a:prstGeom>
          <a:noFill/>
          <a:ln w="9525">
            <a:noFill/>
            <a:miter lim="800000"/>
            <a:headEnd/>
            <a:tailEnd/>
          </a:ln>
        </p:spPr>
      </p:pic>
      <p:sp>
        <p:nvSpPr>
          <p:cNvPr id="2055" name="Text Box 5"/>
          <p:cNvSpPr txBox="1">
            <a:spLocks noChangeArrowheads="1"/>
          </p:cNvSpPr>
          <p:nvPr/>
        </p:nvSpPr>
        <p:spPr bwMode="auto">
          <a:xfrm>
            <a:off x="381000" y="2309813"/>
            <a:ext cx="8382000" cy="671512"/>
          </a:xfrm>
          <a:prstGeom prst="rect">
            <a:avLst/>
          </a:prstGeom>
          <a:noFill/>
          <a:ln w="9525">
            <a:noFill/>
            <a:miter lim="800000"/>
            <a:headEnd/>
            <a:tailEnd/>
          </a:ln>
        </p:spPr>
        <p:txBody>
          <a:bodyPr>
            <a:spAutoFit/>
          </a:bodyPr>
          <a:lstStyle/>
          <a:p>
            <a:pPr eaLnBrk="1" hangingPunct="1"/>
            <a:endParaRPr lang="en-GB" sz="1000">
              <a:latin typeface="Calibri" pitchFamily="34" charset="0"/>
            </a:endParaRPr>
          </a:p>
          <a:p>
            <a:pPr eaLnBrk="1" hangingPunct="1"/>
            <a:endParaRPr lang="en-GB" sz="2800">
              <a:latin typeface="Calibri" pitchFamily="34" charset="0"/>
            </a:endParaRPr>
          </a:p>
        </p:txBody>
      </p:sp>
      <p:cxnSp>
        <p:nvCxnSpPr>
          <p:cNvPr id="2057" name="Straight Connector 10"/>
          <p:cNvCxnSpPr>
            <a:cxnSpLocks noChangeShapeType="1"/>
          </p:cNvCxnSpPr>
          <p:nvPr/>
        </p:nvCxnSpPr>
        <p:spPr bwMode="auto">
          <a:xfrm rot="10800000" flipV="1">
            <a:off x="2590800" y="1371600"/>
            <a:ext cx="3962400" cy="914400"/>
          </a:xfrm>
          <a:prstGeom prst="line">
            <a:avLst/>
          </a:prstGeom>
          <a:noFill/>
          <a:ln w="9525">
            <a:solidFill>
              <a:srgbClr val="4A7EBB"/>
            </a:solidFill>
            <a:round/>
            <a:headEnd/>
            <a:tailEnd/>
          </a:ln>
        </p:spPr>
      </p:cxnSp>
      <p:cxnSp>
        <p:nvCxnSpPr>
          <p:cNvPr id="13" name="Straight Connector 12"/>
          <p:cNvCxnSpPr/>
          <p:nvPr/>
        </p:nvCxnSpPr>
        <p:spPr>
          <a:xfrm rot="10800000">
            <a:off x="2667000" y="3200400"/>
            <a:ext cx="2286000" cy="1905000"/>
          </a:xfrm>
          <a:prstGeom prst="line">
            <a:avLst/>
          </a:prstGeom>
        </p:spPr>
        <p:style>
          <a:lnRef idx="1">
            <a:schemeClr val="accent1"/>
          </a:lnRef>
          <a:fillRef idx="0">
            <a:schemeClr val="accent1"/>
          </a:fillRef>
          <a:effectRef idx="0">
            <a:schemeClr val="accent1"/>
          </a:effectRef>
          <a:fontRef idx="minor">
            <a:schemeClr val="tx1"/>
          </a:fontRef>
        </p:style>
      </p:cxnSp>
      <p:sp>
        <p:nvSpPr>
          <p:cNvPr id="37" name="Flowchart: Sort 36"/>
          <p:cNvSpPr/>
          <p:nvPr/>
        </p:nvSpPr>
        <p:spPr>
          <a:xfrm rot="18421449">
            <a:off x="7439820" y="3860006"/>
            <a:ext cx="246062" cy="625475"/>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srgbClr val="FFFFFF"/>
              </a:solidFill>
              <a:latin typeface="Calibri" charset="0"/>
            </a:endParaRPr>
          </a:p>
        </p:txBody>
      </p:sp>
      <p:sp>
        <p:nvSpPr>
          <p:cNvPr id="38" name="Flowchart: Sort 37"/>
          <p:cNvSpPr/>
          <p:nvPr/>
        </p:nvSpPr>
        <p:spPr>
          <a:xfrm>
            <a:off x="6858000" y="2514600"/>
            <a:ext cx="228600" cy="609600"/>
          </a:xfrm>
          <a:prstGeom prst="flowChartSor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srgbClr val="FFFFFF"/>
              </a:solidFill>
              <a:latin typeface="Calibri" charset="0"/>
            </a:endParaRPr>
          </a:p>
        </p:txBody>
      </p:sp>
      <p:pic>
        <p:nvPicPr>
          <p:cNvPr id="2061" name="Diagram 1"/>
          <p:cNvPicPr>
            <a:picLocks noChangeArrowheads="1"/>
          </p:cNvPicPr>
          <p:nvPr/>
        </p:nvPicPr>
        <p:blipFill>
          <a:blip r:embed="rId4"/>
          <a:srcRect l="-29330" r="-29482" b="-2405"/>
          <a:stretch>
            <a:fillRect/>
          </a:stretch>
        </p:blipFill>
        <p:spPr bwMode="auto">
          <a:xfrm>
            <a:off x="3810000" y="1295400"/>
            <a:ext cx="6172200" cy="4343400"/>
          </a:xfrm>
          <a:prstGeom prst="rect">
            <a:avLst/>
          </a:prstGeom>
          <a:noFill/>
          <a:ln w="9525">
            <a:noFill/>
            <a:miter lim="800000"/>
            <a:headEnd/>
            <a:tailEnd/>
          </a:ln>
        </p:spPr>
      </p:pic>
      <p:sp>
        <p:nvSpPr>
          <p:cNvPr id="24" name="Flowchart: Merge 23"/>
          <p:cNvSpPr/>
          <p:nvPr/>
        </p:nvSpPr>
        <p:spPr>
          <a:xfrm rot="17934383">
            <a:off x="7510463" y="2032000"/>
            <a:ext cx="365125" cy="479425"/>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srgbClr val="FFFFFF"/>
              </a:solidFill>
              <a:latin typeface="Calibri" charset="0"/>
            </a:endParaRPr>
          </a:p>
        </p:txBody>
      </p:sp>
      <p:sp>
        <p:nvSpPr>
          <p:cNvPr id="25" name="Flowchart: Merge 24"/>
          <p:cNvSpPr/>
          <p:nvPr/>
        </p:nvSpPr>
        <p:spPr>
          <a:xfrm rot="11353550">
            <a:off x="8189913" y="3454400"/>
            <a:ext cx="365125" cy="479425"/>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srgbClr val="FFFFFF"/>
              </a:solidFill>
              <a:latin typeface="Calibri" charset="0"/>
            </a:endParaRPr>
          </a:p>
        </p:txBody>
      </p:sp>
      <p:sp>
        <p:nvSpPr>
          <p:cNvPr id="26" name="Flowchart: Merge 25"/>
          <p:cNvSpPr/>
          <p:nvPr/>
        </p:nvSpPr>
        <p:spPr>
          <a:xfrm rot="18052413">
            <a:off x="6060281" y="4917282"/>
            <a:ext cx="365125" cy="477838"/>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srgbClr val="FFFFFF"/>
              </a:solidFill>
              <a:latin typeface="Calibri" charset="0"/>
            </a:endParaRPr>
          </a:p>
        </p:txBody>
      </p:sp>
      <p:sp>
        <p:nvSpPr>
          <p:cNvPr id="28" name="Flowchart: Merge 27"/>
          <p:cNvSpPr/>
          <p:nvPr/>
        </p:nvSpPr>
        <p:spPr>
          <a:xfrm rot="3248297">
            <a:off x="7338219" y="4956969"/>
            <a:ext cx="365125" cy="477837"/>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srgbClr val="FFFFFF"/>
              </a:solidFill>
              <a:latin typeface="Calibri" charset="0"/>
            </a:endParaRPr>
          </a:p>
        </p:txBody>
      </p:sp>
      <p:sp>
        <p:nvSpPr>
          <p:cNvPr id="29" name="Flowchart: Merge 28"/>
          <p:cNvSpPr/>
          <p:nvPr/>
        </p:nvSpPr>
        <p:spPr>
          <a:xfrm rot="3544497">
            <a:off x="5909469" y="2034382"/>
            <a:ext cx="365125" cy="477837"/>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srgbClr val="FFFFFF"/>
              </a:solidFill>
              <a:latin typeface="Calibri" charset="0"/>
            </a:endParaRPr>
          </a:p>
        </p:txBody>
      </p:sp>
      <p:sp>
        <p:nvSpPr>
          <p:cNvPr id="30" name="Flowchart: Merge 29"/>
          <p:cNvSpPr/>
          <p:nvPr/>
        </p:nvSpPr>
        <p:spPr>
          <a:xfrm rot="10119314">
            <a:off x="5224463" y="3460750"/>
            <a:ext cx="366712" cy="477838"/>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srgbClr val="FFFFFF"/>
              </a:solidFill>
              <a:latin typeface="Calibri" charset="0"/>
            </a:endParaRPr>
          </a:p>
        </p:txBody>
      </p:sp>
      <p:sp>
        <p:nvSpPr>
          <p:cNvPr id="2068" name="Text Box 20"/>
          <p:cNvSpPr txBox="1">
            <a:spLocks noChangeArrowheads="1"/>
          </p:cNvSpPr>
          <p:nvPr/>
        </p:nvSpPr>
        <p:spPr bwMode="auto">
          <a:xfrm>
            <a:off x="5181600" y="4267200"/>
            <a:ext cx="762000" cy="685800"/>
          </a:xfrm>
          <a:prstGeom prst="rect">
            <a:avLst/>
          </a:prstGeom>
          <a:solidFill>
            <a:srgbClr val="17365D"/>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rtl="1"/>
            <a:r>
              <a:rPr lang="ar-JO" sz="1100" dirty="0">
                <a:solidFill>
                  <a:schemeClr val="bg1"/>
                </a:solidFill>
              </a:rPr>
              <a:t>تحليل نواتج </a:t>
            </a:r>
            <a:r>
              <a:rPr lang="ar-JO" sz="1100" dirty="0" err="1" smtClean="0">
                <a:solidFill>
                  <a:schemeClr val="bg1"/>
                </a:solidFill>
              </a:rPr>
              <a:t>التعلمئ</a:t>
            </a:r>
            <a:endParaRPr lang="en-US" sz="1100" dirty="0">
              <a:solidFill>
                <a:schemeClr val="bg1"/>
              </a:solidFill>
            </a:endParaRPr>
          </a:p>
        </p:txBody>
      </p:sp>
      <p:sp>
        <p:nvSpPr>
          <p:cNvPr id="2069" name="Text Box 21"/>
          <p:cNvSpPr txBox="1">
            <a:spLocks noChangeArrowheads="1"/>
          </p:cNvSpPr>
          <p:nvPr/>
        </p:nvSpPr>
        <p:spPr bwMode="auto">
          <a:xfrm>
            <a:off x="6477000" y="1828800"/>
            <a:ext cx="860425" cy="257175"/>
          </a:xfrm>
          <a:prstGeom prst="rect">
            <a:avLst/>
          </a:prstGeom>
          <a:solidFill>
            <a:srgbClr val="17365D"/>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1000"/>
              </a:spcAft>
              <a:buClrTx/>
              <a:buSzTx/>
              <a:buFontTx/>
              <a:buNone/>
              <a:tabLst/>
            </a:pPr>
            <a:r>
              <a:rPr kumimoji="0" lang="ar-JO" sz="1100" b="0" i="0" u="none" strike="noStrike" cap="none" normalizeH="0" baseline="0" dirty="0" smtClean="0">
                <a:ln>
                  <a:noFill/>
                </a:ln>
                <a:solidFill>
                  <a:schemeClr val="bg1"/>
                </a:solidFill>
                <a:effectLst/>
                <a:latin typeface="Arial" pitchFamily="34" charset="0"/>
                <a:ea typeface="Arial" pitchFamily="34" charset="0"/>
                <a:cs typeface="Arial" pitchFamily="34" charset="0"/>
              </a:rPr>
              <a:t>المناهج</a:t>
            </a:r>
            <a:endParaRPr kumimoji="0" lang="ar-JO" sz="2400" b="0" i="0" u="none" strike="noStrike" cap="none" normalizeH="0" baseline="0" dirty="0" smtClean="0">
              <a:ln>
                <a:noFill/>
              </a:ln>
              <a:solidFill>
                <a:schemeClr val="bg1"/>
              </a:solidFill>
              <a:effectLst/>
              <a:latin typeface="Arial" pitchFamily="34" charset="0"/>
              <a:ea typeface="MS PGothic" pitchFamily="34" charset="-128"/>
            </a:endParaRPr>
          </a:p>
        </p:txBody>
      </p:sp>
      <p:sp>
        <p:nvSpPr>
          <p:cNvPr id="2070" name="Text Box 22"/>
          <p:cNvSpPr txBox="1">
            <a:spLocks noChangeArrowheads="1"/>
          </p:cNvSpPr>
          <p:nvPr/>
        </p:nvSpPr>
        <p:spPr bwMode="auto">
          <a:xfrm>
            <a:off x="6400800" y="3124200"/>
            <a:ext cx="914400" cy="1066800"/>
          </a:xfrm>
          <a:prstGeom prst="rect">
            <a:avLst/>
          </a:prstGeom>
          <a:solidFill>
            <a:srgbClr val="17365D"/>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1000"/>
              </a:spcAft>
              <a:buClrTx/>
              <a:buSzTx/>
              <a:buFontTx/>
              <a:buNone/>
              <a:tabLst/>
            </a:pPr>
            <a:r>
              <a:rPr kumimoji="0" lang="ar-JO" sz="1200" b="0" i="0" u="none" strike="noStrike" cap="none" normalizeH="0" baseline="0" dirty="0" smtClean="0">
                <a:ln>
                  <a:noFill/>
                </a:ln>
                <a:solidFill>
                  <a:schemeClr val="bg1"/>
                </a:solidFill>
                <a:effectLst/>
                <a:latin typeface="Arial" pitchFamily="34" charset="0"/>
                <a:ea typeface="Arial" pitchFamily="34" charset="0"/>
                <a:cs typeface="Arial" pitchFamily="34" charset="0"/>
              </a:rPr>
              <a:t>التعليمات وعمليات التعلم</a:t>
            </a:r>
            <a:endParaRPr kumimoji="0" lang="ar-JO" sz="1200" b="0" i="0" u="none" strike="noStrike" cap="none" normalizeH="0" baseline="0" dirty="0" smtClean="0">
              <a:ln>
                <a:noFill/>
              </a:ln>
              <a:solidFill>
                <a:schemeClr val="bg1"/>
              </a:solidFill>
              <a:effectLst/>
              <a:latin typeface="Arial" pitchFamily="34" charset="0"/>
              <a:ea typeface="MS PGothic" pitchFamily="34" charset="-128"/>
            </a:endParaRPr>
          </a:p>
        </p:txBody>
      </p:sp>
      <p:sp>
        <p:nvSpPr>
          <p:cNvPr id="2071" name="Text Box 23"/>
          <p:cNvSpPr txBox="1">
            <a:spLocks noChangeArrowheads="1"/>
          </p:cNvSpPr>
          <p:nvPr/>
        </p:nvSpPr>
        <p:spPr bwMode="auto">
          <a:xfrm>
            <a:off x="7772400" y="4038600"/>
            <a:ext cx="860425" cy="965200"/>
          </a:xfrm>
          <a:prstGeom prst="rect">
            <a:avLst/>
          </a:prstGeom>
          <a:solidFill>
            <a:srgbClr val="17365D"/>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1000"/>
              </a:spcAft>
              <a:buClrTx/>
              <a:buSzTx/>
              <a:buFontTx/>
              <a:buNone/>
              <a:tabLst/>
            </a:pPr>
            <a:r>
              <a:rPr kumimoji="0" lang="ar-JO" sz="1000" b="0" i="0" u="none" strike="noStrike" cap="none" normalizeH="0" baseline="0" dirty="0" smtClean="0">
                <a:ln>
                  <a:noFill/>
                </a:ln>
                <a:solidFill>
                  <a:schemeClr val="bg1"/>
                </a:solidFill>
                <a:effectLst/>
                <a:latin typeface="Arial" pitchFamily="34" charset="0"/>
                <a:ea typeface="Arial" pitchFamily="34" charset="0"/>
                <a:cs typeface="Arial" pitchFamily="34" charset="0"/>
              </a:rPr>
              <a:t>التدريب </a:t>
            </a:r>
          </a:p>
          <a:p>
            <a:pPr marL="0" marR="0" lvl="0" indent="0" algn="ctr" defTabSz="914400" rtl="1" eaLnBrk="0" fontAlgn="base" latinLnBrk="0" hangingPunct="0">
              <a:lnSpc>
                <a:spcPct val="100000"/>
              </a:lnSpc>
              <a:spcBef>
                <a:spcPct val="0"/>
              </a:spcBef>
              <a:spcAft>
                <a:spcPts val="1000"/>
              </a:spcAft>
              <a:buClrTx/>
              <a:buSzTx/>
              <a:buFontTx/>
              <a:buNone/>
              <a:tabLst/>
            </a:pPr>
            <a:r>
              <a:rPr kumimoji="0" lang="ar-JO" sz="1000" b="0" i="0" u="none" strike="noStrike" cap="none" normalizeH="0" baseline="0" dirty="0" smtClean="0">
                <a:ln>
                  <a:noFill/>
                </a:ln>
                <a:solidFill>
                  <a:schemeClr val="bg1"/>
                </a:solidFill>
                <a:effectLst/>
                <a:latin typeface="Arial" pitchFamily="34" charset="0"/>
                <a:ea typeface="Arial" pitchFamily="34" charset="0"/>
                <a:cs typeface="Arial" pitchFamily="34" charset="0"/>
              </a:rPr>
              <a:t>التطوير المهني </a:t>
            </a:r>
          </a:p>
          <a:p>
            <a:pPr marL="0" marR="0" lvl="0" indent="0" algn="ctr" defTabSz="914400" rtl="1" eaLnBrk="0" fontAlgn="base" latinLnBrk="0" hangingPunct="0">
              <a:lnSpc>
                <a:spcPct val="100000"/>
              </a:lnSpc>
              <a:spcBef>
                <a:spcPct val="0"/>
              </a:spcBef>
              <a:spcAft>
                <a:spcPts val="1000"/>
              </a:spcAft>
              <a:buClrTx/>
              <a:buSzTx/>
              <a:buFontTx/>
              <a:buNone/>
              <a:tabLst/>
            </a:pPr>
            <a:r>
              <a:rPr kumimoji="0" lang="ar-JO" sz="1000" b="0" i="0" u="none" strike="noStrike" cap="none" normalizeH="0" baseline="0" dirty="0" smtClean="0">
                <a:ln>
                  <a:noFill/>
                </a:ln>
                <a:solidFill>
                  <a:schemeClr val="bg1"/>
                </a:solidFill>
                <a:effectLst/>
                <a:latin typeface="Arial" pitchFamily="34" charset="0"/>
                <a:ea typeface="Arial" pitchFamily="34" charset="0"/>
                <a:cs typeface="Arial" pitchFamily="34" charset="0"/>
              </a:rPr>
              <a:t>والدعم</a:t>
            </a:r>
            <a:endParaRPr kumimoji="0" lang="ar-JO" sz="2400" b="0" i="0" u="none" strike="noStrike" cap="none" normalizeH="0" baseline="0" dirty="0" smtClean="0">
              <a:ln>
                <a:noFill/>
              </a:ln>
              <a:solidFill>
                <a:schemeClr val="bg1"/>
              </a:solidFill>
              <a:effectLst/>
              <a:latin typeface="Arial" pitchFamily="34" charset="0"/>
              <a:ea typeface="MS PGothic" pitchFamily="34" charset="-128"/>
            </a:endParaRPr>
          </a:p>
        </p:txBody>
      </p:sp>
      <p:graphicFrame>
        <p:nvGraphicFramePr>
          <p:cNvPr id="31" name="Diagram 30"/>
          <p:cNvGraphicFramePr/>
          <p:nvPr/>
        </p:nvGraphicFramePr>
        <p:xfrm>
          <a:off x="457200" y="1600200"/>
          <a:ext cx="4267200" cy="3200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072" name="Text Box 24"/>
          <p:cNvSpPr txBox="1">
            <a:spLocks noChangeArrowheads="1"/>
          </p:cNvSpPr>
          <p:nvPr/>
        </p:nvSpPr>
        <p:spPr bwMode="auto">
          <a:xfrm>
            <a:off x="914400" y="4953000"/>
            <a:ext cx="2895600" cy="3048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ts val="1000"/>
              </a:spcAft>
              <a:buClrTx/>
              <a:buSzTx/>
              <a:buFontTx/>
              <a:buNone/>
              <a:tabLst/>
            </a:pPr>
            <a:r>
              <a:rPr kumimoji="0" lang="x-none" sz="1100" b="0" i="0" u="none" strike="noStrike" cap="none" normalizeH="0" baseline="0" dirty="0" smtClean="0">
                <a:ln>
                  <a:noFill/>
                </a:ln>
                <a:solidFill>
                  <a:srgbClr val="17365D"/>
                </a:solidFill>
                <a:effectLst/>
                <a:latin typeface="Arial" pitchFamily="34" charset="0"/>
                <a:ea typeface="Arial" pitchFamily="34" charset="0"/>
                <a:cs typeface="Arial" pitchFamily="34" charset="0"/>
              </a:rPr>
              <a:t>التنسيق، التحليل، المشاركة المجتمعية</a:t>
            </a:r>
            <a:endParaRPr kumimoji="0" lang="ar-JO" sz="2400" b="0" i="0" u="none" strike="noStrike" cap="none" normalizeH="0" baseline="0" dirty="0" smtClean="0">
              <a:ln>
                <a:noFill/>
              </a:ln>
              <a:solidFill>
                <a:schemeClr val="tx1"/>
              </a:solidFill>
              <a:effectLst/>
              <a:latin typeface="Arial" pitchFamily="34" charset="0"/>
              <a:ea typeface="MS PGothic" pitchFamily="34" charset="-128"/>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documentManagement>
    <ORLocationCAS xmlns="6ab1e1d7-bbb1-45cf-89c4-f50957a3dfc1" xsi:nil="true"/>
    <ORCrossCuttingMultiLookup xmlns="http://schemas.microsoft.com/sharepoint/v3"/>
    <ORSupplierLookup xmlns="http://schemas.microsoft.com/sharepoint/v3" xsi:nil="true"/>
    <PublishingRollupImage xmlns="http://schemas.microsoft.com/sharepoint/v3" xsi:nil="true"/>
    <ORDisasterLookup xmlns="http://schemas.microsoft.com/sharepoint/v3" xsi:nil="true"/>
    <ORClusterMultiLookup xmlns="http://schemas.microsoft.com/sharepoint/v3"/>
    <ORSubClusterMultiLookup xmlns="http://schemas.microsoft.com/sharepoint/v3"/>
    <ORCoordinateX xmlns="6ab1e1d7-bbb1-45cf-89c4-f50957a3dfc1" xsi:nil="true"/>
    <ORCopyRight xmlns="6ab1e1d7-bbb1-45cf-89c4-f50957a3dfc1" xsi:nil="true"/>
    <ORGLIDENumber xmlns="6ab1e1d7-bbb1-45cf-89c4-f50957a3dfc1" xsi:nil="true"/>
    <ORCoordinateY xmlns="6ab1e1d7-bbb1-45cf-89c4-f50957a3dfc1" xsi:nil="true"/>
    <ORPCODESMultiLookup xmlns="http://schemas.microsoft.com/sharepoint/v3"/>
    <ORRegionMultiLookup xmlns="http://schemas.microsoft.com/sharepoint/v3"/>
    <ORKeywordsMultiLookup xmlns="http://schemas.microsoft.com/sharepoint/v3">
      <Value xmlns="http://schemas.microsoft.com/sharepoint/v3">9</Value>
      <Value xmlns="http://schemas.microsoft.com/sharepoint/v3">47</Value>
    </ORKeywordsMultiLookup>
    <ORParentContentType xmlns="6ab1e1d7-bbb1-45cf-89c4-f50957a3dfc1">Training and Resource</ORParentContentType>
    <ORPCODES2MultiLookup xmlns="http://schemas.microsoft.com/sharepoint/v3"/>
    <ORLanguageLookup xmlns="http://schemas.microsoft.com/sharepoint/v3">3</ORLanguageLookup>
    <PublishingExpirationDate xmlns="http://schemas.microsoft.com/sharepoint/v3" xsi:nil="true"/>
    <ORDistribution xmlns="6ab1e1d7-bbb1-45cf-89c4-f50957a3dfc1" xsi:nil="true"/>
    <PublishingStartDate xmlns="http://schemas.microsoft.com/sharepoint/v3" xsi:nil="true"/>
    <ORCountryMultiLookup xmlns="http://schemas.microsoft.com/sharepoint/v3"/>
    <ORCountryDivMultiLookup xmlns="http://schemas.microsoft.com/sharepoint/v3"/>
    <ORClusterMultiLookupText xmlns="6ab1e1d7-bbb1-45cf-89c4-f50957a3dfc1" xsi:nil="true"/>
    <ORClusterCAS xmlns="6ab1e1d7-bbb1-45cf-89c4-f50957a3dfc1" xsi:nil="true"/>
    <ORKeydocument xmlns="6ab1e1d7-bbb1-45cf-89c4-f50957a3dfc1">false</ORKeydocument>
    <ORCreationDate xmlns="e0f838e6-1664-457a-a255-eb40cca14f46">2011-01-05T23:00:00+00:00</ORCreationDate>
  </documentManagement>
</p:properties>
</file>

<file path=customXml/item3.xml><?xml version="1.0" encoding="utf-8"?>
<ct:contentTypeSchema xmlns:ct="http://schemas.microsoft.com/office/2006/metadata/contentType" xmlns:ma="http://schemas.microsoft.com/office/2006/metadata/properties/metaAttributes" ct:_="" ma:_="" ma:contentTypeName="Tool" ma:contentTypeID="0x010100D52189832E060742ABF7774652D4F97600F4F0EE4DD1CB634A8A778A62A6605817030048D4E980AFB26F42AC0EE168ACE89204" ma:contentTypeVersion="24" ma:contentTypeDescription="" ma:contentTypeScope="" ma:versionID="44ddba341724cd47d89962b3c3d9dc43">
  <xsd:schema xmlns:xsd="http://www.w3.org/2001/XMLSchema" xmlns:p="http://schemas.microsoft.com/office/2006/metadata/properties" xmlns:ns1="http://schemas.microsoft.com/sharepoint/v3" xmlns:ns2="6ab1e1d7-bbb1-45cf-89c4-f50957a3dfc1" xmlns:ns3="e0f838e6-1664-457a-a255-eb40cca14f46" targetNamespace="http://schemas.microsoft.com/office/2006/metadata/properties" ma:root="true" ma:fieldsID="1ab09143edfec02aa39d2bab5aaf1148" ns1:_="" ns2:_="" ns3:_="">
    <xsd:import namespace="http://schemas.microsoft.com/sharepoint/v3"/>
    <xsd:import namespace="6ab1e1d7-bbb1-45cf-89c4-f50957a3dfc1"/>
    <xsd:import namespace="e0f838e6-1664-457a-a255-eb40cca14f46"/>
    <xsd:element name="properties">
      <xsd:complexType>
        <xsd:sequence>
          <xsd:element name="documentManagement">
            <xsd:complexType>
              <xsd:all>
                <xsd:element ref="ns1:ORKeywordsMultiLookup" minOccurs="0"/>
                <xsd:element ref="ns1:ORLanguageLookup" minOccurs="0"/>
                <xsd:element ref="ns2:ORLocationCAS" minOccurs="0"/>
                <xsd:element ref="ns2:ORCoordinateX" minOccurs="0"/>
                <xsd:element ref="ns2:ORCoordinateY" minOccurs="0"/>
                <xsd:element ref="ns2:ORClusterCAS" minOccurs="0"/>
                <xsd:element ref="ns1:ORCrossCuttingMultiLookup" minOccurs="0"/>
                <xsd:element ref="ns2:ORCopyRight" minOccurs="0"/>
                <xsd:element ref="ns1:ORSupplierLookup" minOccurs="0"/>
                <xsd:element ref="ns2:ORGLIDENumber" minOccurs="0"/>
                <xsd:element ref="ns1:ORDisasterLookup" minOccurs="0"/>
                <xsd:element ref="ns1:PublishingStartDate" minOccurs="0"/>
                <xsd:element ref="ns1:PublishingExpirationDate" minOccurs="0"/>
                <xsd:element ref="ns1:ORClusterMultiLookup" minOccurs="0"/>
                <xsd:element ref="ns1:ORSubClusterMultiLookup" minOccurs="0"/>
                <xsd:element ref="ns1:ORPCODESMultiLookup" minOccurs="0"/>
                <xsd:element ref="ns1:ORPCODES2MultiLookup" minOccurs="0"/>
                <xsd:element ref="ns1:ORCountryMultiLookup" minOccurs="0"/>
                <xsd:element ref="ns1:ORCountryDivMultiLookup" minOccurs="0"/>
                <xsd:element ref="ns2:ORKeydocument" minOccurs="0"/>
                <xsd:element ref="ns2:ORDistribution" minOccurs="0"/>
                <xsd:element ref="ns1:ORRegionMultiLookup" minOccurs="0"/>
                <xsd:element ref="ns2:ORParentContentType" minOccurs="0"/>
                <xsd:element ref="ns2:ORClusterMultiLookupText" minOccurs="0"/>
                <xsd:element ref="ns3:ORCreationDate"/>
                <xsd:element ref="ns1:PublishingRollupImag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ORKeywordsMultiLookup" ma:index="2" nillable="true" ma:displayName="Keywords" ma:list="c81e68d1-86e1-4b72-9072-e529c6f6aa8e" ma:internalName="ORKeywords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LanguageLookup" ma:index="3" nillable="true" ma:displayName="Language" ma:list="f627f5fd-fe81-4180-a2e0-573e676be110" ma:internalName="ORLanguageLookup" ma:showField="Title" ma:web="e0f838e6-1664-457a-a255-eb40cca14f46">
      <xsd:simpleType>
        <xsd:restriction base="dms:Lookup"/>
      </xsd:simpleType>
    </xsd:element>
    <xsd:element name="ORCrossCuttingMultiLookup" ma:index="8" nillable="true" ma:displayName="Cross-cutting Issues" ma:list="e2ab6f54-cc29-4e34-a008-fdf79049c690" ma:internalName="ORCrossCutting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SupplierLookup" ma:index="10" nillable="true" ma:displayName="Supplier" ma:list="6a99e3c6-a115-49ab-bd29-bc641e22c7db" ma:internalName="ORSupplierLookup" ma:showField="Title" ma:web="e0f838e6-1664-457a-a255-eb40cca14f46">
      <xsd:simpleType>
        <xsd:restriction base="dms:Lookup"/>
      </xsd:simpleType>
    </xsd:element>
    <xsd:element name="ORDisasterLookup" ma:index="12" nillable="true" ma:displayName="Disaster" ma:list="b6d2b2f9-c54a-4bc7-bab7-79119ed90966" ma:internalName="ORDisasterLookup" ma:showField="Title" ma:web="e0f838e6-1664-457a-a255-eb40cca14f46">
      <xsd:simpleType>
        <xsd:restriction base="dms:Lookup"/>
      </xsd:simpleType>
    </xsd:element>
    <xsd:element name="PublishingStartDate" ma:index="13" nillable="true" ma:displayName="Scheduling Start Date" ma:description="" ma:hidden="true" ma:internalName="PublishingStartDate">
      <xsd:simpleType>
        <xsd:restriction base="dms:Unknown"/>
      </xsd:simpleType>
    </xsd:element>
    <xsd:element name="PublishingExpirationDate" ma:index="14" nillable="true" ma:displayName="Scheduling End Date" ma:description="" ma:hidden="true" ma:internalName="PublishingExpirationDate">
      <xsd:simpleType>
        <xsd:restriction base="dms:Unknown"/>
      </xsd:simpleType>
    </xsd:element>
    <xsd:element name="ORClusterMultiLookup" ma:index="15" nillable="true" ma:displayName="Clusters" ma:list="66ef6d65-fe82-41c2-85ba-5db7db29995f" ma:internalName="ORCluster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SubClusterMultiLookup" ma:index="16" nillable="true" ma:displayName="SubClusters" ma:list="38716f4e-4317-430d-9c38-1c41edebbd3a" ma:internalName="ORSubCluster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PCODESMultiLookup" ma:index="17" nillable="true" ma:displayName="PCodesL4" ma:list="4c31587e-adde-4103-be8e-a4bfe93698ec" ma:internalName="ORPCODES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PCODES2MultiLookup" ma:index="18" nillable="true" ma:displayName="PCodesL5" ma:list="7ca3eeca-0c85-4f00-ba82-eb88e794c723" ma:internalName="ORPCODES2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CountryMultiLookup" ma:index="19" nillable="true" ma:displayName="Countries" ma:list="81569cba-2315-46e1-81ad-ed43fbc19849" ma:internalName="ORCountry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CountryDivMultiLookup" ma:index="23" nillable="true" ma:displayName="Counties/Divisions" ma:list="1ee5513e-d861-432e-9475-19ffab12a20d" ma:internalName="ORCountryDiv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ORRegionMultiLookup" ma:index="29" nillable="true" ma:displayName="Regions" ma:list="2c49feb9-dc4b-4ed6-b42d-a93dc6176c1c" ma:internalName="ORRegionMultiLookup" ma:showField="Title" ma:web="e0f838e6-1664-457a-a255-eb40cca14f46">
      <xsd:complexType>
        <xsd:complexContent>
          <xsd:extension base="dms:MultiChoiceLookup">
            <xsd:sequence>
              <xsd:element name="Value" type="dms:Lookup" maxOccurs="unbounded" minOccurs="0" nillable="true"/>
            </xsd:sequence>
          </xsd:extension>
        </xsd:complexContent>
      </xsd:complexType>
    </xsd:element>
    <xsd:element name="PublishingRollupImage" ma:index="33" nillable="true" ma:displayName="Rollup Image" ma:internalName="PublishingRollupImage">
      <xsd:simpleType>
        <xsd:restriction base="dms:Unknown"/>
      </xsd:simpleType>
    </xsd:element>
  </xsd:schema>
  <xsd:schema xmlns:xsd="http://www.w3.org/2001/XMLSchema" xmlns:dms="http://schemas.microsoft.com/office/2006/documentManagement/types" targetNamespace="6ab1e1d7-bbb1-45cf-89c4-f50957a3dfc1" elementFormDefault="qualified">
    <xsd:import namespace="http://schemas.microsoft.com/office/2006/documentManagement/types"/>
    <xsd:element name="ORLocationCAS" ma:index="4" nillable="true" ma:displayName="Locations" ma:internalName="ORLocationCAS">
      <xsd:simpleType>
        <xsd:restriction base="dms:Text"/>
      </xsd:simpleType>
    </xsd:element>
    <xsd:element name="ORCoordinateX" ma:index="5" nillable="true" ma:displayName="Coordinate X" ma:internalName="ORCoordinateX">
      <xsd:simpleType>
        <xsd:restriction base="dms:Text">
          <xsd:maxLength value="255"/>
        </xsd:restriction>
      </xsd:simpleType>
    </xsd:element>
    <xsd:element name="ORCoordinateY" ma:index="6" nillable="true" ma:displayName="Coordinate Y" ma:internalName="ORCoordinateY">
      <xsd:simpleType>
        <xsd:restriction base="dms:Text">
          <xsd:maxLength value="255"/>
        </xsd:restriction>
      </xsd:simpleType>
    </xsd:element>
    <xsd:element name="ORClusterCAS" ma:index="7" nillable="true" ma:displayName="Clusters" ma:internalName="ORClusterCAS">
      <xsd:simpleType>
        <xsd:restriction base="dms:Text"/>
      </xsd:simpleType>
    </xsd:element>
    <xsd:element name="ORCopyRight" ma:index="9" nillable="true" ma:displayName="Copyright" ma:internalName="ORCopyRight">
      <xsd:simpleType>
        <xsd:restriction base="dms:Text">
          <xsd:maxLength value="255"/>
        </xsd:restriction>
      </xsd:simpleType>
    </xsd:element>
    <xsd:element name="ORGLIDENumber" ma:index="11" nillable="true" ma:displayName="GLIDE Number" ma:internalName="ORGLIDENumber">
      <xsd:simpleType>
        <xsd:restriction base="dms:Text">
          <xsd:maxLength value="255"/>
        </xsd:restriction>
      </xsd:simpleType>
    </xsd:element>
    <xsd:element name="ORKeydocument" ma:index="27" nillable="true" ma:displayName="Key Document" ma:default="0" ma:internalName="ORKeydocument">
      <xsd:simpleType>
        <xsd:restriction base="dms:Boolean"/>
      </xsd:simpleType>
    </xsd:element>
    <xsd:element name="ORDistribution" ma:index="28" nillable="true" ma:displayName="Distribution" ma:hidden="true" ma:internalName="ORDistribution">
      <xsd:simpleType>
        <xsd:restriction base="dms:Text">
          <xsd:maxLength value="255"/>
        </xsd:restriction>
      </xsd:simpleType>
    </xsd:element>
    <xsd:element name="ORParentContentType" ma:index="30" nillable="true" ma:displayName="Parent" ma:hidden="true" ma:internalName="ORParentContentType">
      <xsd:simpleType>
        <xsd:restriction base="dms:Text">
          <xsd:maxLength value="255"/>
        </xsd:restriction>
      </xsd:simpleType>
    </xsd:element>
    <xsd:element name="ORClusterMultiLookupText" ma:index="31" nillable="true" ma:displayName="Clusters" ma:hidden="true" ma:internalName="ORClusterMultiLookupText">
      <xsd:simpleType>
        <xsd:restriction base="dms:Text">
          <xsd:maxLength value="255"/>
        </xsd:restriction>
      </xsd:simpleType>
    </xsd:element>
  </xsd:schema>
  <xsd:schema xmlns:xsd="http://www.w3.org/2001/XMLSchema" xmlns:dms="http://schemas.microsoft.com/office/2006/documentManagement/types" targetNamespace="e0f838e6-1664-457a-a255-eb40cca14f46" elementFormDefault="qualified">
    <xsd:import namespace="http://schemas.microsoft.com/office/2006/documentManagement/types"/>
    <xsd:element name="ORCreationDate" ma:index="32" ma:displayName="Created Date" ma:format="DateOnly" ma:internalName="ORCreation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4B66BA-1246-40DE-BB77-6CF2BAA61B1C}">
  <ds:schemaRefs>
    <ds:schemaRef ds:uri="http://schemas.microsoft.com/office/2006/metadata/longProperties"/>
  </ds:schemaRefs>
</ds:datastoreItem>
</file>

<file path=customXml/itemProps2.xml><?xml version="1.0" encoding="utf-8"?>
<ds:datastoreItem xmlns:ds="http://schemas.openxmlformats.org/officeDocument/2006/customXml" ds:itemID="{204CC24C-A502-41E9-8E21-66E51AA57843}">
  <ds:schemaRefs>
    <ds:schemaRef ds:uri="http://schemas.microsoft.com/office/2006/metadata/properties"/>
    <ds:schemaRef ds:uri="6ab1e1d7-bbb1-45cf-89c4-f50957a3dfc1"/>
    <ds:schemaRef ds:uri="http://schemas.microsoft.com/sharepoint/v3"/>
    <ds:schemaRef ds:uri="e0f838e6-1664-457a-a255-eb40cca14f46"/>
  </ds:schemaRefs>
</ds:datastoreItem>
</file>

<file path=customXml/itemProps3.xml><?xml version="1.0" encoding="utf-8"?>
<ds:datastoreItem xmlns:ds="http://schemas.openxmlformats.org/officeDocument/2006/customXml" ds:itemID="{485DDA00-A9C8-4C4B-9B79-810AD79081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ab1e1d7-bbb1-45cf-89c4-f50957a3dfc1"/>
    <ds:schemaRef ds:uri="e0f838e6-1664-457a-a255-eb40cca14f46"/>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0AD19E0F-3AFF-48E5-963A-D663D5A3BB0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306</TotalTime>
  <Words>144</Words>
  <Application>Microsoft Macintosh PowerPoint</Application>
  <PresentationFormat>On-screen Show (4:3)</PresentationFormat>
  <Paragraphs>16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Elizabeth Sweet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Elizabeth Sweet</dc:creator>
  <cp:lastModifiedBy>MENARO Education</cp:lastModifiedBy>
  <cp:revision>5</cp:revision>
  <dcterms:created xsi:type="dcterms:W3CDTF">2010-08-12T14:48:30Z</dcterms:created>
  <dcterms:modified xsi:type="dcterms:W3CDTF">2016-02-05T09:55:28Z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Tool</vt:lpwstr>
  </property>
  <property fmtid="{D5CDD505-2E9C-101B-9397-08002B2CF9AE}" pid="3" name="ContentTypeId">
    <vt:lpwstr>0x010100D52189832E060742ABF7774652D4F97600F4F0EE4DD1CB634A8A778A62A6605817030048D4E980AFB26F42AC0EE168ACE89204</vt:lpwstr>
  </property>
</Properties>
</file>