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theme/theme5.xml" ContentType="application/vnd.openxmlformats-officedocument.them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2.xml" ContentType="application/vnd.openxmlformats-officedocument.theme+xml"/>
  <Override PartName="/ppt/theme/theme13.xml" ContentType="application/vnd.openxmlformats-officedocument.them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theme/theme7.xml" ContentType="application/vnd.openxmlformats-officedocument.theme+xml"/>
  <Override PartName="/ppt/slideLayouts/slideLayout9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theme/theme4.xml" ContentType="application/vnd.openxmlformats-officedocument.them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9" r:id="rId1"/>
    <p:sldMasterId id="2147483660" r:id="rId2"/>
    <p:sldMasterId id="2147483661" r:id="rId3"/>
    <p:sldMasterId id="2147483662" r:id="rId4"/>
    <p:sldMasterId id="2147483663" r:id="rId5"/>
    <p:sldMasterId id="2147483664" r:id="rId6"/>
    <p:sldMasterId id="2147483665" r:id="rId7"/>
    <p:sldMasterId id="2147483666" r:id="rId8"/>
    <p:sldMasterId id="2147483667" r:id="rId9"/>
    <p:sldMasterId id="2147483668" r:id="rId10"/>
    <p:sldMasterId id="2147483669" r:id="rId11"/>
    <p:sldMasterId id="2147483670" r:id="rId12"/>
  </p:sldMasterIdLst>
  <p:notesMasterIdLst>
    <p:notesMasterId r:id="rId25"/>
  </p:notesMasterIdLst>
  <p:sldIdLst>
    <p:sldId id="256" r:id="rId13"/>
    <p:sldId id="257" r:id="rId14"/>
    <p:sldId id="258" r:id="rId15"/>
    <p:sldId id="259" r:id="rId16"/>
    <p:sldId id="260" r:id="rId17"/>
    <p:sldId id="261" r:id="rId18"/>
    <p:sldId id="262" r:id="rId19"/>
    <p:sldId id="263" r:id="rId20"/>
    <p:sldId id="264" r:id="rId21"/>
    <p:sldId id="265" r:id="rId22"/>
    <p:sldId id="266" r:id="rId23"/>
    <p:sldId id="267" r:id="rId24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8A227F60-18B6-4A96-B7B2-E9860EF9C34D}">
  <a:tblStyle styleId="{8A227F60-18B6-4A96-B7B2-E9860EF9C34D}" styleName="Table_0"/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14" y="-6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9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2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" name="Shape 3"/>
          <p:cNvSpPr txBox="1">
            <a:spLocks noGrp="1"/>
          </p:cNvSpPr>
          <p:nvPr>
            <p:ph type="dt" idx="10"/>
          </p:nvPr>
        </p:nvSpPr>
        <p:spPr>
          <a:xfrm>
            <a:off x="3884612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" name="Shape 4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rnd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5" name="Shape 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ftr" idx="11"/>
          </p:nvPr>
        </p:nvSpPr>
        <p:spPr>
          <a:xfrm>
            <a:off x="0" y="8685211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3884612" y="8685211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32" name="Shape 13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33" name="Shape 133"/>
          <p:cNvSpPr txBox="1"/>
          <p:nvPr/>
        </p:nvSpPr>
        <p:spPr>
          <a:xfrm>
            <a:off x="3884612" y="8685211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Font typeface="Arial"/>
              <a:buNone/>
            </a:pPr>
            <a:r>
              <a:rPr lang="en-US" sz="1800" b="0" i="0" u="none" strike="noStrike" cap="none" baseline="0"/>
              <a:t>*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Shape 21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12" name="Shape 21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Shape 21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19" name="Shape 21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26" name="Shape 2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40" name="Shape 14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48" name="Shape 14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-"/>
            </a:pPr>
            <a:r>
              <a:rPr lang="en-US" sz="1800" b="0" i="0" u="none" strike="noStrike" cap="none" baseline="0"/>
              <a:t>The plan should be reviewed and updated regularly, at least annually.  </a:t>
            </a:r>
          </a:p>
          <a:p>
            <a:pPr marL="0" marR="0" lvl="0" indent="0" algn="l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-"/>
            </a:pPr>
            <a:r>
              <a:rPr lang="en-US" sz="1800" b="0" i="0" u="none" strike="noStrike" cap="none" baseline="0"/>
              <a:t>The plan itself serves as a record of agreements reached during the contingency planning process, and can be used as a basis for managing follow-up actions and communicating results to others. </a:t>
            </a:r>
          </a:p>
          <a:p>
            <a:pPr marL="0" marR="0" lvl="0" indent="0" algn="l" rtl="0">
              <a:spcBef>
                <a:spcPts val="0"/>
              </a:spcBef>
              <a:buSzPct val="25000"/>
              <a:buFont typeface="Arial"/>
              <a:buNone/>
            </a:pPr>
            <a:r>
              <a:rPr lang="en-US" sz="1800" b="0" i="0" u="none" strike="noStrike" cap="none" baseline="0"/>
              <a:t> - For the education sector, the Education cluster, including the Ministry of Education, have usually led this process.</a:t>
            </a:r>
          </a:p>
          <a:p>
            <a:pPr marL="0" marR="0" lvl="0" indent="0" algn="l" rtl="0">
              <a:spcBef>
                <a:spcPts val="0"/>
              </a:spcBef>
              <a:buSzPct val="25000"/>
              <a:buFont typeface="Arial"/>
              <a:buNone/>
            </a:pPr>
            <a:r>
              <a:rPr lang="en-US" sz="1800" b="0" i="0" u="none" strike="noStrike" cap="none" baseline="0"/>
              <a:t> </a:t>
            </a:r>
          </a:p>
          <a:p>
            <a:pPr marL="0" marR="0" lvl="0" indent="0" algn="l" rtl="0">
              <a:spcBef>
                <a:spcPts val="0"/>
              </a:spcBef>
              <a:buFont typeface="Arial"/>
              <a:buNone/>
            </a:pPr>
            <a:endParaRPr sz="1800" b="0" i="0" u="none" strike="noStrike" cap="none" baseline="0">
              <a:latin typeface="Calibri"/>
              <a:ea typeface="Calibri"/>
              <a:cs typeface="Calibri"/>
              <a:sym typeface="Calibri"/>
            </a:endParaRPr>
          </a:p>
          <a:p>
            <a:pPr>
              <a:spcBef>
                <a:spcPts val="0"/>
              </a:spcBef>
              <a:buNone/>
            </a:pPr>
            <a:endParaRPr sz="1800" b="0" i="0" u="none" strike="noStrike" cap="none" baseline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9" name="Shape 149"/>
          <p:cNvSpPr txBox="1"/>
          <p:nvPr/>
        </p:nvSpPr>
        <p:spPr>
          <a:xfrm>
            <a:off x="3884612" y="8685211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Font typeface="Arial"/>
              <a:buNone/>
            </a:pPr>
            <a:r>
              <a:rPr lang="en-US" sz="1800" b="0" i="0" u="none" strike="noStrike" cap="none" baseline="0"/>
              <a:t>*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56" name="Shape 15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64" name="Shape 16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71" name="Shape 17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hape 1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82" name="Shape 18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Font typeface="Arial"/>
              <a:buNone/>
            </a:pPr>
            <a:r>
              <a:rPr lang="en-US" sz="1800" b="0" i="0" u="none" strike="noStrike" cap="none" baseline="0"/>
              <a:t>Though the aim with the planning is not a written plan, a written document can be used in a number of ways.</a:t>
            </a:r>
          </a:p>
        </p:txBody>
      </p:sp>
      <p:sp>
        <p:nvSpPr>
          <p:cNvPr id="183" name="Shape 183"/>
          <p:cNvSpPr txBox="1"/>
          <p:nvPr/>
        </p:nvSpPr>
        <p:spPr>
          <a:xfrm>
            <a:off x="3884612" y="8685211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Font typeface="Arial"/>
              <a:buNone/>
            </a:pPr>
            <a:r>
              <a:rPr lang="en-US" sz="1800" b="0" i="0" u="none" strike="noStrike" cap="none" baseline="0"/>
              <a:t>*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Shape 19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92" name="Shape 19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Font typeface="Arial"/>
              <a:buNone/>
            </a:pPr>
            <a:r>
              <a:rPr lang="en-US" sz="1800" b="0" i="0" u="none" strike="noStrike" cap="none" baseline="0"/>
              <a:t>Though the aim with the planning is not a written plan, a written document can be used in a number of ways.</a:t>
            </a:r>
          </a:p>
        </p:txBody>
      </p:sp>
      <p:sp>
        <p:nvSpPr>
          <p:cNvPr id="193" name="Shape 193"/>
          <p:cNvSpPr txBox="1"/>
          <p:nvPr/>
        </p:nvSpPr>
        <p:spPr>
          <a:xfrm>
            <a:off x="3884612" y="8685211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Font typeface="Arial"/>
              <a:buNone/>
            </a:pPr>
            <a:r>
              <a:rPr lang="en-US" sz="1800" b="0" i="0" u="none" strike="noStrike" cap="none" baseline="0"/>
              <a:t>*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Shape 20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04" name="Shape 20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rgbClr val="000000"/>
              </a:buClr>
              <a:buSzPct val="100000"/>
              <a:buFont typeface="Calibri"/>
              <a:buChar char="✓"/>
            </a:pPr>
            <a:r>
              <a:rPr lang="en-US" sz="1800" b="0" i="0" u="none" strike="noStrike" cap="none" baseline="0">
                <a:latin typeface="Calibri"/>
                <a:ea typeface="Calibri"/>
                <a:cs typeface="Calibri"/>
                <a:sym typeface="Calibri"/>
              </a:rPr>
              <a:t>Contingency planning is a process that takes time.  It can start off as an education cluster meeting, lead into a larger workshop or it can be conducted over a period of a 3 day workshop.</a:t>
            </a:r>
          </a:p>
          <a:p>
            <a:pPr marL="0" marR="0" lvl="0" indent="0" algn="l" rtl="0">
              <a:spcBef>
                <a:spcPts val="0"/>
              </a:spcBef>
              <a:buClr>
                <a:srgbClr val="000000"/>
              </a:buClr>
              <a:buSzPct val="100000"/>
              <a:buFont typeface="Calibri"/>
              <a:buChar char="✓"/>
            </a:pPr>
            <a:r>
              <a:rPr lang="en-US" sz="1800" b="0" i="0" u="none" strike="noStrike" cap="none" baseline="0">
                <a:latin typeface="Calibri"/>
                <a:ea typeface="Calibri"/>
                <a:cs typeface="Calibri"/>
                <a:sym typeface="Calibri"/>
              </a:rPr>
              <a:t>It is a continuous process of analyzing contexts, revising plans and implementing preparedness.  </a:t>
            </a:r>
          </a:p>
          <a:p>
            <a:pPr marL="0" marR="0" lvl="0" indent="0" algn="l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✓"/>
            </a:pPr>
            <a:r>
              <a:rPr lang="en-US" sz="1800" b="0" i="0" u="none" strike="noStrike" cap="none" baseline="0"/>
              <a:t>Contingency planning is NOT a process to produce a written plan. It is a process to ensure and enhance proper preparedness, of which a written plan is just one useful element. </a:t>
            </a:r>
          </a:p>
          <a:p>
            <a:pPr marL="0" marR="0" lvl="0" indent="0" algn="l" rtl="0">
              <a:spcBef>
                <a:spcPts val="0"/>
              </a:spcBef>
              <a:buFont typeface="Arial"/>
              <a:buNone/>
            </a:pPr>
            <a:endParaRPr sz="1800" b="0" i="0" u="none" strike="noStrike" cap="none" baseline="0">
              <a:latin typeface="Calibri"/>
              <a:ea typeface="Calibri"/>
              <a:cs typeface="Calibri"/>
              <a:sym typeface="Calibri"/>
            </a:endParaRPr>
          </a:p>
          <a:p>
            <a:pPr>
              <a:spcBef>
                <a:spcPts val="0"/>
              </a:spcBef>
              <a:buNone/>
            </a:pPr>
            <a:endParaRPr sz="1800" b="0" i="0" u="none" strike="noStrike" cap="none" baseline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5" name="Shape 205"/>
          <p:cNvSpPr txBox="1"/>
          <p:nvPr/>
        </p:nvSpPr>
        <p:spPr>
          <a:xfrm>
            <a:off x="3884612" y="8685211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Font typeface="Arial"/>
              <a:buNone/>
            </a:pPr>
            <a:r>
              <a:rPr lang="en-US" sz="1800" b="0" i="0" u="none" strike="noStrike" cap="none" baseline="0"/>
              <a:t>*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Slide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spcAft>
                <a:spcPts val="0"/>
              </a:spcAft>
              <a:defRPr/>
            </a:lvl1pPr>
            <a:lvl2pPr marL="0" marR="0" indent="0" algn="ctr" rtl="0"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ctr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ctr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 txBox="1"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/>
            </a:lvl1pPr>
            <a:lvl2pPr algn="ctr" rtl="0">
              <a:spcBef>
                <a:spcPts val="0"/>
              </a:spcBef>
              <a:spcAft>
                <a:spcPts val="0"/>
              </a:spcAft>
              <a:defRPr/>
            </a:lvl2pPr>
            <a:lvl3pPr algn="ctr" rtl="0">
              <a:spcBef>
                <a:spcPts val="0"/>
              </a:spcBef>
              <a:spcAft>
                <a:spcPts val="0"/>
              </a:spcAft>
              <a:defRPr/>
            </a:lvl3pPr>
            <a:lvl4pPr algn="ctr" rtl="0">
              <a:spcBef>
                <a:spcPts val="0"/>
              </a:spcBef>
              <a:spcAft>
                <a:spcPts val="0"/>
              </a:spcAft>
              <a:defRPr/>
            </a:lvl4pPr>
            <a:lvl5pPr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17" name="Shape 117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9"/>
            <a:ext cx="4525961" cy="8229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65100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▪"/>
              <a:defRPr/>
            </a:lvl1pPr>
            <a:lvl2pPr marL="803275" indent="-212725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❑"/>
              <a:defRPr/>
            </a:lvl2pPr>
            <a:lvl3pPr marL="1260475" indent="-168275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–"/>
              <a:defRPr/>
            </a:lvl3pPr>
            <a:lvl4pPr marL="1603375" indent="-53975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–"/>
              <a:defRPr/>
            </a:lvl4pPr>
            <a:lvl5pPr marL="2057400" indent="-50800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»"/>
              <a:defRPr/>
            </a:lvl5pPr>
            <a:lvl6pPr marL="2514600" indent="-50800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»"/>
              <a:defRPr/>
            </a:lvl6pPr>
            <a:lvl7pPr marL="2971800" indent="-50800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»"/>
              <a:defRPr/>
            </a:lvl7pPr>
            <a:lvl8pPr marL="3429000" indent="-50800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»"/>
              <a:defRPr/>
            </a:lvl8pPr>
            <a:lvl9pPr marL="3886200" indent="-50800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»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 txBox="1">
            <a:spLocks noGrp="1"/>
          </p:cNvSpPr>
          <p:nvPr>
            <p:ph type="body" idx="1"/>
          </p:nvPr>
        </p:nvSpPr>
        <p:spPr>
          <a:xfrm rot="5400000">
            <a:off x="480218" y="129381"/>
            <a:ext cx="5973762" cy="601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65100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▪"/>
              <a:defRPr/>
            </a:lvl1pPr>
            <a:lvl2pPr marL="803275" indent="-212725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❑"/>
              <a:defRPr/>
            </a:lvl2pPr>
            <a:lvl3pPr marL="1260475" indent="-168275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–"/>
              <a:defRPr/>
            </a:lvl3pPr>
            <a:lvl4pPr marL="1603375" indent="-53975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–"/>
              <a:defRPr/>
            </a:lvl4pPr>
            <a:lvl5pPr marL="2057400" indent="-50800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»"/>
              <a:defRPr/>
            </a:lvl5pPr>
            <a:lvl6pPr marL="2514600" indent="-50800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»"/>
              <a:defRPr/>
            </a:lvl6pPr>
            <a:lvl7pPr marL="2971800" indent="-50800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»"/>
              <a:defRPr/>
            </a:lvl7pPr>
            <a:lvl8pPr marL="3429000" indent="-50800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»"/>
              <a:defRPr/>
            </a:lvl8pPr>
            <a:lvl9pPr marL="3886200" indent="-50800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»"/>
              <a:defRPr/>
            </a:lvl9pPr>
          </a:lstStyle>
          <a:p>
            <a:endParaRPr/>
          </a:p>
        </p:txBody>
      </p:sp>
      <p:sp>
        <p:nvSpPr>
          <p:cNvPr id="127" name="Shape 127"/>
          <p:cNvSpPr txBox="1">
            <a:spLocks noGrp="1"/>
          </p:cNvSpPr>
          <p:nvPr>
            <p:ph type="title"/>
          </p:nvPr>
        </p:nvSpPr>
        <p:spPr>
          <a:xfrm rot="5400000">
            <a:off x="4671218" y="2110581"/>
            <a:ext cx="5973762" cy="20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/>
            </a:lvl1pPr>
            <a:lvl2pPr algn="ctr" rtl="0">
              <a:spcBef>
                <a:spcPts val="0"/>
              </a:spcBef>
              <a:spcAft>
                <a:spcPts val="0"/>
              </a:spcAft>
              <a:defRPr/>
            </a:lvl2pPr>
            <a:lvl3pPr algn="ctr" rtl="0">
              <a:spcBef>
                <a:spcPts val="0"/>
              </a:spcBef>
              <a:spcAft>
                <a:spcPts val="0"/>
              </a:spcAft>
              <a:defRPr/>
            </a:lvl3pPr>
            <a:lvl4pPr algn="ctr" rtl="0">
              <a:spcBef>
                <a:spcPts val="0"/>
              </a:spcBef>
              <a:spcAft>
                <a:spcPts val="0"/>
              </a:spcAft>
              <a:defRPr/>
            </a:lvl4pPr>
            <a:lvl5pPr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/>
            </a:lvl1pPr>
            <a:lvl2pPr algn="ctr" rtl="0">
              <a:spcBef>
                <a:spcPts val="0"/>
              </a:spcBef>
              <a:spcAft>
                <a:spcPts val="0"/>
              </a:spcAft>
              <a:defRPr/>
            </a:lvl2pPr>
            <a:lvl3pPr algn="ctr" rtl="0">
              <a:spcBef>
                <a:spcPts val="0"/>
              </a:spcBef>
              <a:spcAft>
                <a:spcPts val="0"/>
              </a:spcAft>
              <a:defRPr/>
            </a:lvl3pPr>
            <a:lvl4pPr algn="ctr" rtl="0">
              <a:spcBef>
                <a:spcPts val="0"/>
              </a:spcBef>
              <a:spcAft>
                <a:spcPts val="0"/>
              </a:spcAft>
              <a:defRPr/>
            </a:lvl4pPr>
            <a:lvl5pPr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65100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▪"/>
              <a:defRPr/>
            </a:lvl1pPr>
            <a:lvl2pPr marL="803275" indent="-212725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❑"/>
              <a:defRPr/>
            </a:lvl2pPr>
            <a:lvl3pPr marL="1260475" indent="-168275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–"/>
              <a:defRPr/>
            </a:lvl3pPr>
            <a:lvl4pPr marL="1603375" indent="-53975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–"/>
              <a:defRPr/>
            </a:lvl4pPr>
            <a:lvl5pPr marL="2057400" indent="-50800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»"/>
              <a:defRPr/>
            </a:lvl5pPr>
            <a:lvl6pPr marL="2514600" indent="-50800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»"/>
              <a:defRPr/>
            </a:lvl6pPr>
            <a:lvl7pPr marL="2971800" indent="-50800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»"/>
              <a:defRPr/>
            </a:lvl7pPr>
            <a:lvl8pPr marL="3429000" indent="-50800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»"/>
              <a:defRPr/>
            </a:lvl8pPr>
            <a:lvl9pPr marL="3886200" indent="-50800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»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l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body" idx="1"/>
          </p:nvPr>
        </p:nvSpPr>
        <p:spPr>
          <a:xfrm>
            <a:off x="722312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/>
            </a:lvl1pPr>
            <a:lvl2pPr marL="457200" indent="0" rtl="0">
              <a:spcBef>
                <a:spcPts val="0"/>
              </a:spcBef>
              <a:buFont typeface="Arial"/>
              <a:buNone/>
              <a:defRPr/>
            </a:lvl2pPr>
            <a:lvl3pPr marL="914400" indent="0" rtl="0">
              <a:spcBef>
                <a:spcPts val="0"/>
              </a:spcBef>
              <a:buFont typeface="Arial"/>
              <a:buNone/>
              <a:defRPr/>
            </a:lvl3pPr>
            <a:lvl4pPr marL="1371600" indent="0" rtl="0">
              <a:spcBef>
                <a:spcPts val="0"/>
              </a:spcBef>
              <a:buFont typeface="Arial"/>
              <a:buNone/>
              <a:defRPr/>
            </a:lvl4pPr>
            <a:lvl5pPr marL="1828800" indent="0" rtl="0">
              <a:spcBef>
                <a:spcPts val="0"/>
              </a:spcBef>
              <a:buFont typeface="Arial"/>
              <a:buNone/>
              <a:defRPr/>
            </a:lvl5pPr>
            <a:lvl6pPr marL="2286000" indent="0" rtl="0">
              <a:spcBef>
                <a:spcPts val="0"/>
              </a:spcBef>
              <a:buFont typeface="Arial"/>
              <a:buNone/>
              <a:defRPr/>
            </a:lvl6pPr>
            <a:lvl7pPr marL="2743200" indent="0" rtl="0">
              <a:spcBef>
                <a:spcPts val="0"/>
              </a:spcBef>
              <a:buFont typeface="Arial"/>
              <a:buNone/>
              <a:defRPr/>
            </a:lvl7pPr>
            <a:lvl8pPr marL="3200400" indent="0" rtl="0">
              <a:spcBef>
                <a:spcPts val="0"/>
              </a:spcBef>
              <a:buFont typeface="Arial"/>
              <a:buNone/>
              <a:defRPr/>
            </a:lvl8pPr>
            <a:lvl9pPr marL="3657600" indent="0" rtl="0">
              <a:spcBef>
                <a:spcPts val="0"/>
              </a:spcBef>
              <a:buFont typeface="Arial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/>
            </a:lvl1pPr>
            <a:lvl2pPr algn="ctr" rtl="0">
              <a:spcBef>
                <a:spcPts val="0"/>
              </a:spcBef>
              <a:spcAft>
                <a:spcPts val="0"/>
              </a:spcAft>
              <a:defRPr/>
            </a:lvl2pPr>
            <a:lvl3pPr algn="ctr" rtl="0">
              <a:spcBef>
                <a:spcPts val="0"/>
              </a:spcBef>
              <a:spcAft>
                <a:spcPts val="0"/>
              </a:spcAft>
              <a:defRPr/>
            </a:lvl3pPr>
            <a:lvl4pPr algn="ctr" rtl="0">
              <a:spcBef>
                <a:spcPts val="0"/>
              </a:spcBef>
              <a:spcAft>
                <a:spcPts val="0"/>
              </a:spcAft>
              <a:defRPr/>
            </a:lvl4pPr>
            <a:lvl5pPr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/>
            </a:lvl1pPr>
            <a:lvl2pPr marL="457200" indent="0" rtl="0">
              <a:spcBef>
                <a:spcPts val="0"/>
              </a:spcBef>
              <a:buFont typeface="Arial"/>
              <a:buNone/>
              <a:defRPr/>
            </a:lvl2pPr>
            <a:lvl3pPr marL="914400" indent="0" rtl="0">
              <a:spcBef>
                <a:spcPts val="0"/>
              </a:spcBef>
              <a:buFont typeface="Arial"/>
              <a:buNone/>
              <a:defRPr/>
            </a:lvl3pPr>
            <a:lvl4pPr marL="1371600" indent="0" rtl="0">
              <a:spcBef>
                <a:spcPts val="0"/>
              </a:spcBef>
              <a:buFont typeface="Arial"/>
              <a:buNone/>
              <a:defRPr/>
            </a:lvl4pPr>
            <a:lvl5pPr marL="1828800" indent="0" rtl="0">
              <a:spcBef>
                <a:spcPts val="0"/>
              </a:spcBef>
              <a:buFont typeface="Arial"/>
              <a:buNone/>
              <a:defRPr/>
            </a:lvl5pPr>
            <a:lvl6pPr marL="2286000" indent="0" rtl="0">
              <a:spcBef>
                <a:spcPts val="0"/>
              </a:spcBef>
              <a:buFont typeface="Arial"/>
              <a:buNone/>
              <a:defRPr/>
            </a:lvl6pPr>
            <a:lvl7pPr marL="2743200" indent="0" rtl="0">
              <a:spcBef>
                <a:spcPts val="0"/>
              </a:spcBef>
              <a:buFont typeface="Arial"/>
              <a:buNone/>
              <a:defRPr/>
            </a:lvl7pPr>
            <a:lvl8pPr marL="3200400" indent="0" rtl="0">
              <a:spcBef>
                <a:spcPts val="0"/>
              </a:spcBef>
              <a:buFont typeface="Arial"/>
              <a:buNone/>
              <a:defRPr/>
            </a:lvl8pPr>
            <a:lvl9pPr marL="3657600" indent="0" rtl="0">
              <a:spcBef>
                <a:spcPts val="0"/>
              </a:spcBef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/>
            </a:lvl1pPr>
            <a:lvl2pPr marL="457200" indent="0" rtl="0">
              <a:spcBef>
                <a:spcPts val="0"/>
              </a:spcBef>
              <a:buFont typeface="Arial"/>
              <a:buNone/>
              <a:defRPr/>
            </a:lvl2pPr>
            <a:lvl3pPr marL="914400" indent="0" rtl="0">
              <a:spcBef>
                <a:spcPts val="0"/>
              </a:spcBef>
              <a:buFont typeface="Arial"/>
              <a:buNone/>
              <a:defRPr/>
            </a:lvl3pPr>
            <a:lvl4pPr marL="1371600" indent="0" rtl="0">
              <a:spcBef>
                <a:spcPts val="0"/>
              </a:spcBef>
              <a:buFont typeface="Arial"/>
              <a:buNone/>
              <a:defRPr/>
            </a:lvl4pPr>
            <a:lvl5pPr marL="1828800" indent="0" rtl="0">
              <a:spcBef>
                <a:spcPts val="0"/>
              </a:spcBef>
              <a:buFont typeface="Arial"/>
              <a:buNone/>
              <a:defRPr/>
            </a:lvl5pPr>
            <a:lvl6pPr marL="2286000" indent="0" rtl="0">
              <a:spcBef>
                <a:spcPts val="0"/>
              </a:spcBef>
              <a:buFont typeface="Arial"/>
              <a:buNone/>
              <a:defRPr/>
            </a:lvl6pPr>
            <a:lvl7pPr marL="2743200" indent="0" rtl="0">
              <a:spcBef>
                <a:spcPts val="0"/>
              </a:spcBef>
              <a:buFont typeface="Arial"/>
              <a:buNone/>
              <a:defRPr/>
            </a:lvl7pPr>
            <a:lvl8pPr marL="3200400" indent="0" rtl="0">
              <a:spcBef>
                <a:spcPts val="0"/>
              </a:spcBef>
              <a:buFont typeface="Arial"/>
              <a:buNone/>
              <a:defRPr/>
            </a:lvl8pPr>
            <a:lvl9pPr marL="3657600" indent="0" rtl="0">
              <a:spcBef>
                <a:spcPts val="0"/>
              </a:spcBef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68" name="Shape 68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/>
            </a:lvl1pPr>
            <a:lvl2pPr algn="ctr" rtl="0">
              <a:spcBef>
                <a:spcPts val="0"/>
              </a:spcBef>
              <a:spcAft>
                <a:spcPts val="0"/>
              </a:spcAft>
              <a:defRPr/>
            </a:lvl2pPr>
            <a:lvl3pPr algn="ctr" rtl="0">
              <a:spcBef>
                <a:spcPts val="0"/>
              </a:spcBef>
              <a:spcAft>
                <a:spcPts val="0"/>
              </a:spcAft>
              <a:defRPr/>
            </a:lvl3pPr>
            <a:lvl4pPr algn="ctr" rtl="0">
              <a:spcBef>
                <a:spcPts val="0"/>
              </a:spcBef>
              <a:spcAft>
                <a:spcPts val="0"/>
              </a:spcAft>
              <a:defRPr/>
            </a:lvl4pPr>
            <a:lvl5pPr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5" name="Shape 95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6" name="Shape 96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spcBef>
                <a:spcPts val="0"/>
              </a:spcBef>
              <a:buFont typeface="Arial"/>
              <a:buNone/>
              <a:defRPr/>
            </a:lvl1pPr>
            <a:lvl2pPr marL="457200" indent="0" rtl="0">
              <a:spcBef>
                <a:spcPts val="0"/>
              </a:spcBef>
              <a:buFont typeface="Arial"/>
              <a:buNone/>
              <a:defRPr/>
            </a:lvl2pPr>
            <a:lvl3pPr marL="914400" indent="0" rtl="0">
              <a:spcBef>
                <a:spcPts val="0"/>
              </a:spcBef>
              <a:buFont typeface="Arial"/>
              <a:buNone/>
              <a:defRPr/>
            </a:lvl3pPr>
            <a:lvl4pPr marL="1371600" indent="0" rtl="0">
              <a:spcBef>
                <a:spcPts val="0"/>
              </a:spcBef>
              <a:buFont typeface="Arial"/>
              <a:buNone/>
              <a:defRPr/>
            </a:lvl4pPr>
            <a:lvl5pPr marL="1828800" indent="0" rtl="0">
              <a:spcBef>
                <a:spcPts val="0"/>
              </a:spcBef>
              <a:buFont typeface="Arial"/>
              <a:buNone/>
              <a:defRPr/>
            </a:lvl5pPr>
            <a:lvl6pPr marL="2286000" indent="0" rtl="0">
              <a:spcBef>
                <a:spcPts val="0"/>
              </a:spcBef>
              <a:buFont typeface="Arial"/>
              <a:buNone/>
              <a:defRPr/>
            </a:lvl6pPr>
            <a:lvl7pPr marL="2743200" indent="0" rtl="0">
              <a:spcBef>
                <a:spcPts val="0"/>
              </a:spcBef>
              <a:buFont typeface="Arial"/>
              <a:buNone/>
              <a:defRPr/>
            </a:lvl7pPr>
            <a:lvl8pPr marL="3200400" indent="0" rtl="0">
              <a:spcBef>
                <a:spcPts val="0"/>
              </a:spcBef>
              <a:buFont typeface="Arial"/>
              <a:buNone/>
              <a:defRPr/>
            </a:lvl8pPr>
            <a:lvl9pPr marL="3657600" indent="0" rtl="0">
              <a:spcBef>
                <a:spcPts val="0"/>
              </a:spcBef>
              <a:buFont typeface="Arial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06" name="Shape 106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399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107" name="Shape 107"/>
          <p:cNvSpPr txBox="1">
            <a:spLocks noGrp="1"/>
          </p:cNvSpPr>
          <p:nvPr>
            <p:ph type="body" idx="1"/>
          </p:nvPr>
        </p:nvSpPr>
        <p:spPr>
          <a:xfrm>
            <a:off x="1792288" y="536733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spcBef>
                <a:spcPts val="0"/>
              </a:spcBef>
              <a:buFont typeface="Arial"/>
              <a:buNone/>
              <a:defRPr/>
            </a:lvl1pPr>
            <a:lvl2pPr marL="457200" indent="0" rtl="0">
              <a:spcBef>
                <a:spcPts val="0"/>
              </a:spcBef>
              <a:buFont typeface="Arial"/>
              <a:buNone/>
              <a:defRPr/>
            </a:lvl2pPr>
            <a:lvl3pPr marL="914400" indent="0" rtl="0">
              <a:spcBef>
                <a:spcPts val="0"/>
              </a:spcBef>
              <a:buFont typeface="Arial"/>
              <a:buNone/>
              <a:defRPr/>
            </a:lvl3pPr>
            <a:lvl4pPr marL="1371600" indent="0" rtl="0">
              <a:spcBef>
                <a:spcPts val="0"/>
              </a:spcBef>
              <a:buFont typeface="Arial"/>
              <a:buNone/>
              <a:defRPr/>
            </a:lvl4pPr>
            <a:lvl5pPr marL="1828800" indent="0" rtl="0">
              <a:spcBef>
                <a:spcPts val="0"/>
              </a:spcBef>
              <a:buFont typeface="Arial"/>
              <a:buNone/>
              <a:defRPr/>
            </a:lvl5pPr>
            <a:lvl6pPr marL="2286000" indent="0" rtl="0">
              <a:spcBef>
                <a:spcPts val="0"/>
              </a:spcBef>
              <a:buFont typeface="Arial"/>
              <a:buNone/>
              <a:defRPr/>
            </a:lvl6pPr>
            <a:lvl7pPr marL="2743200" indent="0" rtl="0">
              <a:spcBef>
                <a:spcPts val="0"/>
              </a:spcBef>
              <a:buFont typeface="Arial"/>
              <a:buNone/>
              <a:defRPr/>
            </a:lvl7pPr>
            <a:lvl8pPr marL="3200400" indent="0" rtl="0">
              <a:spcBef>
                <a:spcPts val="0"/>
              </a:spcBef>
              <a:buFont typeface="Arial"/>
              <a:buNone/>
              <a:defRPr/>
            </a:lvl8pPr>
            <a:lvl9pPr marL="3657600" indent="0" rtl="0">
              <a:spcBef>
                <a:spcPts val="0"/>
              </a:spcBef>
              <a:buFont typeface="Arial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.xml"/></Relationships>
</file>

<file path=ppt/slideMasters/_rels/slideMaster10.xml.rels><?xml version="1.0" encoding="UTF-8" standalone="yes"?>
<Relationships xmlns="http://schemas.openxmlformats.org/package/2006/relationships"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9.xml"/></Relationships>
</file>

<file path=ppt/slideMasters/_rels/slideMaster1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10.xml"/></Relationships>
</file>

<file path=ppt/slideMasters/_rels/slideMaster12.xml.rels><?xml version="1.0" encoding="UTF-8" standalone="yes"?>
<Relationships xmlns="http://schemas.openxmlformats.org/package/2006/relationships"><Relationship Id="rId2" Type="http://schemas.openxmlformats.org/officeDocument/2006/relationships/theme" Target="../theme/theme12.xml"/><Relationship Id="rId1" Type="http://schemas.openxmlformats.org/officeDocument/2006/relationships/slideLayout" Target="../slideLayouts/slideLayout1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3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4.xml"/></Relationships>
</file>

<file path=ppt/slideMasters/_rels/slideMaster6.xml.rels><?xml version="1.0" encoding="UTF-8" standalone="yes"?>
<Relationships xmlns="http://schemas.openxmlformats.org/package/2006/relationships"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5.xml"/></Relationships>
</file>

<file path=ppt/slideMasters/_rels/slideMaster7.xml.rels><?xml version="1.0" encoding="UTF-8" standalone="yes"?>
<Relationships xmlns="http://schemas.openxmlformats.org/package/2006/relationships"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6.xml"/></Relationships>
</file>

<file path=ppt/slideMasters/_rels/slideMaster8.xml.rels><?xml version="1.0" encoding="UTF-8" standalone="yes"?>
<Relationships xmlns="http://schemas.openxmlformats.org/package/2006/relationships"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7.xml"/></Relationships>
</file>

<file path=ppt/slideMasters/_rels/slideMaster9.xml.rels><?xml version="1.0" encoding="UTF-8" standalone="yes"?>
<Relationships xmlns="http://schemas.openxmlformats.org/package/2006/relationships"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>
            <a:alpha val="3529"/>
          </a:schemeClr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/>
          <p:nvPr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rgbClr val="5B78D3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Shape 10"/>
          <p:cNvSpPr txBox="1"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spcAft>
                <a:spcPts val="0"/>
              </a:spcAft>
              <a:defRPr/>
            </a:lvl1pPr>
            <a:lvl2pPr marL="0" marR="0" indent="0" algn="ctr" rtl="0"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ctr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ctr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165100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▪"/>
              <a:defRPr/>
            </a:lvl1pPr>
            <a:lvl2pPr marL="803275" marR="0" indent="-212725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❑"/>
              <a:defRPr/>
            </a:lvl2pPr>
            <a:lvl3pPr marL="1260475" marR="0" indent="-168275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–"/>
              <a:defRPr/>
            </a:lvl3pPr>
            <a:lvl4pPr marL="1603375" marR="0" indent="-53975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–"/>
              <a:defRPr/>
            </a:lvl4pPr>
            <a:lvl5pPr marL="2057400" marR="0" indent="-50800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»"/>
              <a:defRPr/>
            </a:lvl5pPr>
            <a:lvl6pPr marL="2514600" marR="0" indent="-50800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»"/>
              <a:defRPr/>
            </a:lvl6pPr>
            <a:lvl7pPr marL="2971800" marR="0" indent="-50800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»"/>
              <a:defRPr/>
            </a:lvl7pPr>
            <a:lvl8pPr marL="3429000" marR="0" indent="-50800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»"/>
              <a:defRPr/>
            </a:lvl8pPr>
            <a:lvl9pPr marL="3886200" marR="0" indent="-50800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»"/>
              <a:defRPr/>
            </a:lvl9pPr>
          </a:lstStyle>
          <a:p>
            <a:endParaRPr/>
          </a:p>
        </p:txBody>
      </p:sp>
      <p:cxnSp>
        <p:nvCxnSpPr>
          <p:cNvPr id="12" name="Shape 12"/>
          <p:cNvCxnSpPr/>
          <p:nvPr/>
        </p:nvCxnSpPr>
        <p:spPr>
          <a:xfrm>
            <a:off x="457200" y="6400800"/>
            <a:ext cx="8229600" cy="0"/>
          </a:xfrm>
          <a:prstGeom prst="straightConnector1">
            <a:avLst/>
          </a:prstGeom>
          <a:noFill/>
          <a:ln w="9525" cap="rnd">
            <a:solidFill>
              <a:srgbClr val="3C4494"/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3" name="Shape 13"/>
          <p:cNvSpPr txBox="1">
            <a:spLocks noGrp="1"/>
          </p:cNvSpPr>
          <p:nvPr>
            <p:ph type="ftr" idx="11"/>
          </p:nvPr>
        </p:nvSpPr>
        <p:spPr>
          <a:xfrm>
            <a:off x="463550" y="6400800"/>
            <a:ext cx="8255000" cy="3206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>
            <a:alpha val="3529"/>
          </a:schemeClr>
        </a:solidFill>
        <a:effectLst/>
      </p:bgPr>
    </p:bg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/>
          <p:nvPr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rgbClr val="5B78D3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9" name="Shape 99"/>
          <p:cNvCxnSpPr/>
          <p:nvPr/>
        </p:nvCxnSpPr>
        <p:spPr>
          <a:xfrm>
            <a:off x="457200" y="6400800"/>
            <a:ext cx="8229600" cy="0"/>
          </a:xfrm>
          <a:prstGeom prst="straightConnector1">
            <a:avLst/>
          </a:prstGeom>
          <a:noFill/>
          <a:ln w="9525" cap="rnd">
            <a:solidFill>
              <a:srgbClr val="3C4494"/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00" name="Shape 100"/>
          <p:cNvSpPr txBox="1"/>
          <p:nvPr/>
        </p:nvSpPr>
        <p:spPr>
          <a:xfrm>
            <a:off x="0" y="12700"/>
            <a:ext cx="9144000" cy="1447800"/>
          </a:xfrm>
          <a:prstGeom prst="rect">
            <a:avLst/>
          </a:prstGeom>
          <a:solidFill>
            <a:srgbClr val="5B78D3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" name="Shape 101"/>
          <p:cNvSpPr txBox="1"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spcAft>
                <a:spcPts val="0"/>
              </a:spcAft>
              <a:defRPr/>
            </a:lvl1pPr>
            <a:lvl2pPr marL="0" marR="0" indent="0" algn="ctr" rtl="0"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ctr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ctr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02" name="Shape 10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165100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▪"/>
              <a:defRPr/>
            </a:lvl1pPr>
            <a:lvl2pPr marL="803275" marR="0" indent="-212725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❑"/>
              <a:defRPr/>
            </a:lvl2pPr>
            <a:lvl3pPr marL="1260475" marR="0" indent="-168275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–"/>
              <a:defRPr/>
            </a:lvl3pPr>
            <a:lvl4pPr marL="1603375" marR="0" indent="-53975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–"/>
              <a:defRPr/>
            </a:lvl4pPr>
            <a:lvl5pPr marL="2057400" marR="0" indent="-50800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»"/>
              <a:defRPr/>
            </a:lvl5pPr>
            <a:lvl6pPr marL="2514600" marR="0" indent="-50800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»"/>
              <a:defRPr/>
            </a:lvl6pPr>
            <a:lvl7pPr marL="2971800" marR="0" indent="-50800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»"/>
              <a:defRPr/>
            </a:lvl7pPr>
            <a:lvl8pPr marL="3429000" marR="0" indent="-50800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»"/>
              <a:defRPr/>
            </a:lvl8pPr>
            <a:lvl9pPr marL="3886200" marR="0" indent="-50800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»"/>
              <a:defRPr/>
            </a:lvl9pPr>
          </a:lstStyle>
          <a:p>
            <a:endParaRPr/>
          </a:p>
        </p:txBody>
      </p:sp>
      <p:sp>
        <p:nvSpPr>
          <p:cNvPr id="103" name="Shape 103"/>
          <p:cNvSpPr txBox="1">
            <a:spLocks noGrp="1"/>
          </p:cNvSpPr>
          <p:nvPr>
            <p:ph type="ftr" idx="11"/>
          </p:nvPr>
        </p:nvSpPr>
        <p:spPr>
          <a:xfrm>
            <a:off x="463550" y="6400800"/>
            <a:ext cx="8255000" cy="3206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6" r:id="rId1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>
            <a:alpha val="3529"/>
          </a:schemeClr>
        </a:solidFill>
        <a:effectLst/>
      </p:bgPr>
    </p:bg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/>
          <p:nvPr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rgbClr val="5B78D3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10" name="Shape 110"/>
          <p:cNvCxnSpPr/>
          <p:nvPr/>
        </p:nvCxnSpPr>
        <p:spPr>
          <a:xfrm>
            <a:off x="457200" y="6400800"/>
            <a:ext cx="8229600" cy="0"/>
          </a:xfrm>
          <a:prstGeom prst="straightConnector1">
            <a:avLst/>
          </a:prstGeom>
          <a:noFill/>
          <a:ln w="9525" cap="rnd">
            <a:solidFill>
              <a:srgbClr val="3C4494"/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11" name="Shape 111"/>
          <p:cNvSpPr txBox="1"/>
          <p:nvPr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rgbClr val="5B78D3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" name="Shape 112"/>
          <p:cNvSpPr txBox="1"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spcAft>
                <a:spcPts val="0"/>
              </a:spcAft>
              <a:defRPr/>
            </a:lvl1pPr>
            <a:lvl2pPr marL="0" marR="0" indent="0" algn="ctr" rtl="0"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ctr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ctr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13" name="Shape 11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165100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▪"/>
              <a:defRPr/>
            </a:lvl1pPr>
            <a:lvl2pPr marL="803275" marR="0" indent="-212725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❑"/>
              <a:defRPr/>
            </a:lvl2pPr>
            <a:lvl3pPr marL="1260475" marR="0" indent="-168275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–"/>
              <a:defRPr/>
            </a:lvl3pPr>
            <a:lvl4pPr marL="1603375" marR="0" indent="-53975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–"/>
              <a:defRPr/>
            </a:lvl4pPr>
            <a:lvl5pPr marL="2057400" marR="0" indent="-50800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»"/>
              <a:defRPr/>
            </a:lvl5pPr>
            <a:lvl6pPr marL="2514600" marR="0" indent="-50800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»"/>
              <a:defRPr/>
            </a:lvl6pPr>
            <a:lvl7pPr marL="2971800" marR="0" indent="-50800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»"/>
              <a:defRPr/>
            </a:lvl7pPr>
            <a:lvl8pPr marL="3429000" marR="0" indent="-50800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»"/>
              <a:defRPr/>
            </a:lvl8pPr>
            <a:lvl9pPr marL="3886200" marR="0" indent="-50800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»"/>
              <a:defRPr/>
            </a:lvl9pPr>
          </a:lstStyle>
          <a:p>
            <a:endParaRPr/>
          </a:p>
        </p:txBody>
      </p:sp>
      <p:sp>
        <p:nvSpPr>
          <p:cNvPr id="114" name="Shape 114"/>
          <p:cNvSpPr txBox="1">
            <a:spLocks noGrp="1"/>
          </p:cNvSpPr>
          <p:nvPr>
            <p:ph type="ftr" idx="11"/>
          </p:nvPr>
        </p:nvSpPr>
        <p:spPr>
          <a:xfrm>
            <a:off x="463550" y="6400800"/>
            <a:ext cx="8255000" cy="3206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7" r:id="rId1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>
            <a:alpha val="3529"/>
          </a:schemeClr>
        </a:solidFill>
        <a:effectLst/>
      </p:bgPr>
    </p:bg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 txBox="1"/>
          <p:nvPr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rgbClr val="5B78D3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20" name="Shape 120"/>
          <p:cNvCxnSpPr/>
          <p:nvPr/>
        </p:nvCxnSpPr>
        <p:spPr>
          <a:xfrm>
            <a:off x="457200" y="6400800"/>
            <a:ext cx="8229600" cy="0"/>
          </a:xfrm>
          <a:prstGeom prst="straightConnector1">
            <a:avLst/>
          </a:prstGeom>
          <a:noFill/>
          <a:ln w="9525" cap="rnd">
            <a:solidFill>
              <a:srgbClr val="3C4494"/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21" name="Shape 121"/>
          <p:cNvSpPr txBox="1"/>
          <p:nvPr/>
        </p:nvSpPr>
        <p:spPr>
          <a:xfrm>
            <a:off x="0" y="12700"/>
            <a:ext cx="9144000" cy="1447800"/>
          </a:xfrm>
          <a:prstGeom prst="rect">
            <a:avLst/>
          </a:prstGeom>
          <a:solidFill>
            <a:srgbClr val="5B78D3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" name="Shape 122"/>
          <p:cNvSpPr txBox="1"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spcAft>
                <a:spcPts val="0"/>
              </a:spcAft>
              <a:defRPr/>
            </a:lvl1pPr>
            <a:lvl2pPr marL="0" marR="0" indent="0" algn="ctr" rtl="0"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ctr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ctr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23" name="Shape 12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165100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▪"/>
              <a:defRPr/>
            </a:lvl1pPr>
            <a:lvl2pPr marL="803275" marR="0" indent="-212725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❑"/>
              <a:defRPr/>
            </a:lvl2pPr>
            <a:lvl3pPr marL="1260475" marR="0" indent="-168275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–"/>
              <a:defRPr/>
            </a:lvl3pPr>
            <a:lvl4pPr marL="1603375" marR="0" indent="-53975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–"/>
              <a:defRPr/>
            </a:lvl4pPr>
            <a:lvl5pPr marL="2057400" marR="0" indent="-50800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»"/>
              <a:defRPr/>
            </a:lvl5pPr>
            <a:lvl6pPr marL="2514600" marR="0" indent="-50800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»"/>
              <a:defRPr/>
            </a:lvl6pPr>
            <a:lvl7pPr marL="2971800" marR="0" indent="-50800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»"/>
              <a:defRPr/>
            </a:lvl7pPr>
            <a:lvl8pPr marL="3429000" marR="0" indent="-50800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»"/>
              <a:defRPr/>
            </a:lvl8pPr>
            <a:lvl9pPr marL="3886200" marR="0" indent="-50800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»"/>
              <a:defRPr/>
            </a:lvl9pPr>
          </a:lstStyle>
          <a:p>
            <a:endParaRPr/>
          </a:p>
        </p:txBody>
      </p:sp>
      <p:sp>
        <p:nvSpPr>
          <p:cNvPr id="124" name="Shape 124"/>
          <p:cNvSpPr txBox="1">
            <a:spLocks noGrp="1"/>
          </p:cNvSpPr>
          <p:nvPr>
            <p:ph type="ftr" idx="11"/>
          </p:nvPr>
        </p:nvSpPr>
        <p:spPr>
          <a:xfrm>
            <a:off x="463550" y="6400800"/>
            <a:ext cx="8255000" cy="3206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8" r:id="rId1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>
            <a:alpha val="3529"/>
          </a:schemeClr>
        </a:solidFill>
        <a:effectLst/>
      </p:bgPr>
    </p:bg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 txBox="1"/>
          <p:nvPr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rgbClr val="5B78D3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6" name="Shape 16"/>
          <p:cNvCxnSpPr/>
          <p:nvPr/>
        </p:nvCxnSpPr>
        <p:spPr>
          <a:xfrm>
            <a:off x="457200" y="6400800"/>
            <a:ext cx="8229600" cy="0"/>
          </a:xfrm>
          <a:prstGeom prst="straightConnector1">
            <a:avLst/>
          </a:prstGeom>
          <a:noFill/>
          <a:ln w="9525" cap="rnd">
            <a:solidFill>
              <a:srgbClr val="3C4494"/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7" name="Shape 17"/>
          <p:cNvSpPr txBox="1"/>
          <p:nvPr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rgbClr val="5B78D3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Shape 18"/>
          <p:cNvSpPr txBox="1"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rgbClr val="809CFF"/>
              </a:gs>
              <a:gs pos="50000">
                <a:srgbClr val="B3C1FF"/>
              </a:gs>
              <a:gs pos="100000">
                <a:srgbClr val="DAE1FF"/>
              </a:gs>
            </a:gsLst>
            <a:lin ang="0" scaled="0"/>
          </a:gradFill>
          <a:ln w="25400" cap="rnd">
            <a:solidFill>
              <a:srgbClr val="89A4A7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" name="Shape 19"/>
          <p:cNvPicPr preferRelativeResize="0"/>
          <p:nvPr/>
        </p:nvPicPr>
        <p:blipFill rotWithShape="1">
          <a:blip r:embed="rId3"/>
          <a:srcRect/>
          <a:stretch/>
        </p:blipFill>
        <p:spPr>
          <a:xfrm>
            <a:off x="1982786" y="4724400"/>
            <a:ext cx="5608637" cy="609599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spcAft>
                <a:spcPts val="0"/>
              </a:spcAft>
              <a:defRPr/>
            </a:lvl1pPr>
            <a:lvl2pPr marL="0" marR="0" indent="0" algn="ctr" rtl="0"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ctr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ctr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165100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▪"/>
              <a:defRPr/>
            </a:lvl1pPr>
            <a:lvl2pPr marL="803275" marR="0" indent="-212725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❑"/>
              <a:defRPr/>
            </a:lvl2pPr>
            <a:lvl3pPr marL="1260475" marR="0" indent="-168275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–"/>
              <a:defRPr/>
            </a:lvl3pPr>
            <a:lvl4pPr marL="1603375" marR="0" indent="-53975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–"/>
              <a:defRPr/>
            </a:lvl4pPr>
            <a:lvl5pPr marL="2057400" marR="0" indent="-50800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»"/>
              <a:defRPr/>
            </a:lvl5pPr>
            <a:lvl6pPr marL="2514600" marR="0" indent="-50800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»"/>
              <a:defRPr/>
            </a:lvl6pPr>
            <a:lvl7pPr marL="2971800" marR="0" indent="-50800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»"/>
              <a:defRPr/>
            </a:lvl7pPr>
            <a:lvl8pPr marL="3429000" marR="0" indent="-50800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»"/>
              <a:defRPr/>
            </a:lvl8pPr>
            <a:lvl9pPr marL="3886200" marR="0" indent="-50800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»"/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ftr" idx="11"/>
          </p:nvPr>
        </p:nvSpPr>
        <p:spPr>
          <a:xfrm>
            <a:off x="463550" y="6400800"/>
            <a:ext cx="8255000" cy="3206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>
            <a:alpha val="3529"/>
          </a:schemeClr>
        </a:solidFill>
        <a:effectLst/>
      </p:bgPr>
    </p:bg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rgbClr val="5B78D3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7" name="Shape 27"/>
          <p:cNvCxnSpPr/>
          <p:nvPr/>
        </p:nvCxnSpPr>
        <p:spPr>
          <a:xfrm>
            <a:off x="457200" y="6400800"/>
            <a:ext cx="8229600" cy="0"/>
          </a:xfrm>
          <a:prstGeom prst="straightConnector1">
            <a:avLst/>
          </a:prstGeom>
          <a:noFill/>
          <a:ln w="9525" cap="rnd">
            <a:solidFill>
              <a:srgbClr val="3C4494"/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28" name="Shape 28"/>
          <p:cNvSpPr txBox="1"/>
          <p:nvPr/>
        </p:nvSpPr>
        <p:spPr>
          <a:xfrm>
            <a:off x="0" y="25400"/>
            <a:ext cx="9144000" cy="1447800"/>
          </a:xfrm>
          <a:prstGeom prst="rect">
            <a:avLst/>
          </a:prstGeom>
          <a:solidFill>
            <a:srgbClr val="5B78D3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spcAft>
                <a:spcPts val="0"/>
              </a:spcAft>
              <a:defRPr/>
            </a:lvl1pPr>
            <a:lvl2pPr marL="0" marR="0" indent="0" algn="ctr" rtl="0"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ctr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ctr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165100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▪"/>
              <a:defRPr/>
            </a:lvl1pPr>
            <a:lvl2pPr marL="803275" marR="0" indent="-212725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❑"/>
              <a:defRPr/>
            </a:lvl2pPr>
            <a:lvl3pPr marL="1260475" marR="0" indent="-168275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–"/>
              <a:defRPr/>
            </a:lvl3pPr>
            <a:lvl4pPr marL="1603375" marR="0" indent="-53975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–"/>
              <a:defRPr/>
            </a:lvl4pPr>
            <a:lvl5pPr marL="2057400" marR="0" indent="-50800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»"/>
              <a:defRPr/>
            </a:lvl5pPr>
            <a:lvl6pPr marL="2514600" marR="0" indent="-50800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»"/>
              <a:defRPr/>
            </a:lvl6pPr>
            <a:lvl7pPr marL="2971800" marR="0" indent="-50800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»"/>
              <a:defRPr/>
            </a:lvl7pPr>
            <a:lvl8pPr marL="3429000" marR="0" indent="-50800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»"/>
              <a:defRPr/>
            </a:lvl8pPr>
            <a:lvl9pPr marL="3886200" marR="0" indent="-50800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»"/>
              <a:defRPr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ftr" idx="11"/>
          </p:nvPr>
        </p:nvSpPr>
        <p:spPr>
          <a:xfrm>
            <a:off x="463550" y="6400800"/>
            <a:ext cx="8229600" cy="3206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>
            <a:alpha val="3529"/>
          </a:schemeClr>
        </a:solidFill>
        <a:effectLst/>
      </p:bgPr>
    </p:bg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/>
          <p:nvPr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rgbClr val="5B78D3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7" name="Shape 37"/>
          <p:cNvCxnSpPr/>
          <p:nvPr/>
        </p:nvCxnSpPr>
        <p:spPr>
          <a:xfrm>
            <a:off x="457200" y="6400800"/>
            <a:ext cx="8229600" cy="0"/>
          </a:xfrm>
          <a:prstGeom prst="straightConnector1">
            <a:avLst/>
          </a:prstGeom>
          <a:noFill/>
          <a:ln w="9525" cap="rnd">
            <a:solidFill>
              <a:srgbClr val="3C4494"/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38" name="Shape 38"/>
          <p:cNvSpPr txBox="1"/>
          <p:nvPr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rgbClr val="5B78D3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" name="Shape 39"/>
          <p:cNvSpPr txBox="1"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spcAft>
                <a:spcPts val="0"/>
              </a:spcAft>
              <a:defRPr/>
            </a:lvl1pPr>
            <a:lvl2pPr marL="0" marR="0" indent="0" algn="ctr" rtl="0"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ctr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ctr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165100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▪"/>
              <a:defRPr/>
            </a:lvl1pPr>
            <a:lvl2pPr marL="803275" marR="0" indent="-212725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❑"/>
              <a:defRPr/>
            </a:lvl2pPr>
            <a:lvl3pPr marL="1260475" marR="0" indent="-168275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–"/>
              <a:defRPr/>
            </a:lvl3pPr>
            <a:lvl4pPr marL="1603375" marR="0" indent="-53975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–"/>
              <a:defRPr/>
            </a:lvl4pPr>
            <a:lvl5pPr marL="2057400" marR="0" indent="-50800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»"/>
              <a:defRPr/>
            </a:lvl5pPr>
            <a:lvl6pPr marL="2514600" marR="0" indent="-50800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»"/>
              <a:defRPr/>
            </a:lvl6pPr>
            <a:lvl7pPr marL="2971800" marR="0" indent="-50800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»"/>
              <a:defRPr/>
            </a:lvl7pPr>
            <a:lvl8pPr marL="3429000" marR="0" indent="-50800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»"/>
              <a:defRPr/>
            </a:lvl8pPr>
            <a:lvl9pPr marL="3886200" marR="0" indent="-50800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»"/>
              <a:defRPr/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ftr" idx="11"/>
          </p:nvPr>
        </p:nvSpPr>
        <p:spPr>
          <a:xfrm>
            <a:off x="463550" y="6400800"/>
            <a:ext cx="8255000" cy="3206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0" r:id="rId1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>
            <a:alpha val="3529"/>
          </a:schemeClr>
        </a:solidFill>
        <a:effectLst/>
      </p:bgPr>
    </p:bg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/>
          <p:nvPr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rgbClr val="5B78D3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7" name="Shape 47"/>
          <p:cNvCxnSpPr/>
          <p:nvPr/>
        </p:nvCxnSpPr>
        <p:spPr>
          <a:xfrm>
            <a:off x="457200" y="6400800"/>
            <a:ext cx="8229600" cy="0"/>
          </a:xfrm>
          <a:prstGeom prst="straightConnector1">
            <a:avLst/>
          </a:prstGeom>
          <a:noFill/>
          <a:ln w="9525" cap="rnd">
            <a:solidFill>
              <a:srgbClr val="3C4494"/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48" name="Shape 48"/>
          <p:cNvSpPr txBox="1"/>
          <p:nvPr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rgbClr val="5B78D3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" name="Shape 49"/>
          <p:cNvSpPr txBox="1"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spcAft>
                <a:spcPts val="0"/>
              </a:spcAft>
              <a:defRPr/>
            </a:lvl1pPr>
            <a:lvl2pPr marL="0" marR="0" indent="0" algn="ctr" rtl="0"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ctr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ctr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165100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▪"/>
              <a:defRPr/>
            </a:lvl1pPr>
            <a:lvl2pPr marL="803275" marR="0" indent="-212725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❑"/>
              <a:defRPr/>
            </a:lvl2pPr>
            <a:lvl3pPr marL="1260475" marR="0" indent="-168275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–"/>
              <a:defRPr/>
            </a:lvl3pPr>
            <a:lvl4pPr marL="1603375" marR="0" indent="-53975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–"/>
              <a:defRPr/>
            </a:lvl4pPr>
            <a:lvl5pPr marL="2057400" marR="0" indent="-50800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»"/>
              <a:defRPr/>
            </a:lvl5pPr>
            <a:lvl6pPr marL="2514600" marR="0" indent="-50800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»"/>
              <a:defRPr/>
            </a:lvl6pPr>
            <a:lvl7pPr marL="2971800" marR="0" indent="-50800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»"/>
              <a:defRPr/>
            </a:lvl7pPr>
            <a:lvl8pPr marL="3429000" marR="0" indent="-50800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»"/>
              <a:defRPr/>
            </a:lvl8pPr>
            <a:lvl9pPr marL="3886200" marR="0" indent="-50800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»"/>
              <a:defRPr/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ftr" idx="11"/>
          </p:nvPr>
        </p:nvSpPr>
        <p:spPr>
          <a:xfrm>
            <a:off x="463550" y="6400800"/>
            <a:ext cx="8255000" cy="3206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>
            <a:alpha val="3529"/>
          </a:schemeClr>
        </a:solidFill>
        <a:effectLst/>
      </p:bgPr>
    </p:bg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/>
          <p:nvPr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rgbClr val="5B78D3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8" name="Shape 58"/>
          <p:cNvCxnSpPr/>
          <p:nvPr/>
        </p:nvCxnSpPr>
        <p:spPr>
          <a:xfrm>
            <a:off x="457200" y="6400800"/>
            <a:ext cx="8229600" cy="0"/>
          </a:xfrm>
          <a:prstGeom prst="straightConnector1">
            <a:avLst/>
          </a:prstGeom>
          <a:noFill/>
          <a:ln w="9525" cap="rnd">
            <a:solidFill>
              <a:srgbClr val="3C4494"/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59" name="Shape 59"/>
          <p:cNvSpPr txBox="1"/>
          <p:nvPr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rgbClr val="5B78D3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" name="Shape 60"/>
          <p:cNvSpPr txBox="1"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spcAft>
                <a:spcPts val="0"/>
              </a:spcAft>
              <a:defRPr/>
            </a:lvl1pPr>
            <a:lvl2pPr marL="0" marR="0" indent="0" algn="ctr" rtl="0"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ctr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ctr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61" name="Shape 6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165100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▪"/>
              <a:defRPr/>
            </a:lvl1pPr>
            <a:lvl2pPr marL="803275" marR="0" indent="-212725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❑"/>
              <a:defRPr/>
            </a:lvl2pPr>
            <a:lvl3pPr marL="1260475" marR="0" indent="-168275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–"/>
              <a:defRPr/>
            </a:lvl3pPr>
            <a:lvl4pPr marL="1603375" marR="0" indent="-53975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–"/>
              <a:defRPr/>
            </a:lvl4pPr>
            <a:lvl5pPr marL="2057400" marR="0" indent="-50800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»"/>
              <a:defRPr/>
            </a:lvl5pPr>
            <a:lvl6pPr marL="2514600" marR="0" indent="-50800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»"/>
              <a:defRPr/>
            </a:lvl6pPr>
            <a:lvl7pPr marL="2971800" marR="0" indent="-50800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»"/>
              <a:defRPr/>
            </a:lvl7pPr>
            <a:lvl8pPr marL="3429000" marR="0" indent="-50800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»"/>
              <a:defRPr/>
            </a:lvl8pPr>
            <a:lvl9pPr marL="3886200" marR="0" indent="-50800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»"/>
              <a:defRPr/>
            </a:lvl9pPr>
          </a:lstStyle>
          <a:p>
            <a:endParaRPr/>
          </a:p>
        </p:txBody>
      </p:sp>
      <p:sp>
        <p:nvSpPr>
          <p:cNvPr id="62" name="Shape 62"/>
          <p:cNvSpPr txBox="1">
            <a:spLocks noGrp="1"/>
          </p:cNvSpPr>
          <p:nvPr>
            <p:ph type="ftr" idx="11"/>
          </p:nvPr>
        </p:nvSpPr>
        <p:spPr>
          <a:xfrm>
            <a:off x="463550" y="6400800"/>
            <a:ext cx="8255000" cy="3206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>
            <a:alpha val="3529"/>
          </a:schemeClr>
        </a:solid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 txBox="1"/>
          <p:nvPr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rgbClr val="5B78D3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1" name="Shape 71"/>
          <p:cNvCxnSpPr/>
          <p:nvPr/>
        </p:nvCxnSpPr>
        <p:spPr>
          <a:xfrm>
            <a:off x="457200" y="6400800"/>
            <a:ext cx="8229600" cy="0"/>
          </a:xfrm>
          <a:prstGeom prst="straightConnector1">
            <a:avLst/>
          </a:prstGeom>
          <a:noFill/>
          <a:ln w="9525" cap="rnd">
            <a:solidFill>
              <a:srgbClr val="3C4494"/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72" name="Shape 72"/>
          <p:cNvSpPr txBox="1"/>
          <p:nvPr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rgbClr val="5B78D3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Shape 73"/>
          <p:cNvSpPr txBox="1"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spcAft>
                <a:spcPts val="0"/>
              </a:spcAft>
              <a:defRPr/>
            </a:lvl1pPr>
            <a:lvl2pPr marL="0" marR="0" indent="0" algn="ctr" rtl="0"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ctr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ctr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165100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▪"/>
              <a:defRPr/>
            </a:lvl1pPr>
            <a:lvl2pPr marL="803275" marR="0" indent="-212725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❑"/>
              <a:defRPr/>
            </a:lvl2pPr>
            <a:lvl3pPr marL="1260475" marR="0" indent="-168275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–"/>
              <a:defRPr/>
            </a:lvl3pPr>
            <a:lvl4pPr marL="1603375" marR="0" indent="-53975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–"/>
              <a:defRPr/>
            </a:lvl4pPr>
            <a:lvl5pPr marL="2057400" marR="0" indent="-50800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»"/>
              <a:defRPr/>
            </a:lvl5pPr>
            <a:lvl6pPr marL="2514600" marR="0" indent="-50800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»"/>
              <a:defRPr/>
            </a:lvl6pPr>
            <a:lvl7pPr marL="2971800" marR="0" indent="-50800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»"/>
              <a:defRPr/>
            </a:lvl7pPr>
            <a:lvl8pPr marL="3429000" marR="0" indent="-50800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»"/>
              <a:defRPr/>
            </a:lvl8pPr>
            <a:lvl9pPr marL="3886200" marR="0" indent="-50800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»"/>
              <a:defRPr/>
            </a:lvl9pPr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ftr" idx="11"/>
          </p:nvPr>
        </p:nvSpPr>
        <p:spPr>
          <a:xfrm>
            <a:off x="463550" y="6400800"/>
            <a:ext cx="8255000" cy="3206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3" r:id="rId1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>
            <a:alpha val="3529"/>
          </a:schemeClr>
        </a:solidFill>
        <a:effectLst/>
      </p:bgPr>
    </p:bg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/>
          <p:nvPr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rgbClr val="5B78D3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80" name="Shape 80"/>
          <p:cNvCxnSpPr/>
          <p:nvPr/>
        </p:nvCxnSpPr>
        <p:spPr>
          <a:xfrm>
            <a:off x="457200" y="6400800"/>
            <a:ext cx="8229600" cy="0"/>
          </a:xfrm>
          <a:prstGeom prst="straightConnector1">
            <a:avLst/>
          </a:prstGeom>
          <a:noFill/>
          <a:ln w="9525" cap="rnd">
            <a:solidFill>
              <a:srgbClr val="3C4494"/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81" name="Shape 81"/>
          <p:cNvSpPr txBox="1"/>
          <p:nvPr/>
        </p:nvSpPr>
        <p:spPr>
          <a:xfrm>
            <a:off x="0" y="12700"/>
            <a:ext cx="9144000" cy="1447800"/>
          </a:xfrm>
          <a:prstGeom prst="rect">
            <a:avLst/>
          </a:prstGeom>
          <a:solidFill>
            <a:srgbClr val="5B78D3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" name="Shape 82"/>
          <p:cNvSpPr txBox="1"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spcAft>
                <a:spcPts val="0"/>
              </a:spcAft>
              <a:defRPr/>
            </a:lvl1pPr>
            <a:lvl2pPr marL="0" marR="0" indent="0" algn="ctr" rtl="0"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ctr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ctr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83" name="Shape 8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165100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▪"/>
              <a:defRPr/>
            </a:lvl1pPr>
            <a:lvl2pPr marL="803275" marR="0" indent="-212725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❑"/>
              <a:defRPr/>
            </a:lvl2pPr>
            <a:lvl3pPr marL="1260475" marR="0" indent="-168275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–"/>
              <a:defRPr/>
            </a:lvl3pPr>
            <a:lvl4pPr marL="1603375" marR="0" indent="-53975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–"/>
              <a:defRPr/>
            </a:lvl4pPr>
            <a:lvl5pPr marL="2057400" marR="0" indent="-50800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»"/>
              <a:defRPr/>
            </a:lvl5pPr>
            <a:lvl6pPr marL="2514600" marR="0" indent="-50800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»"/>
              <a:defRPr/>
            </a:lvl6pPr>
            <a:lvl7pPr marL="2971800" marR="0" indent="-50800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»"/>
              <a:defRPr/>
            </a:lvl7pPr>
            <a:lvl8pPr marL="3429000" marR="0" indent="-50800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»"/>
              <a:defRPr/>
            </a:lvl8pPr>
            <a:lvl9pPr marL="3886200" marR="0" indent="-50800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»"/>
              <a:defRPr/>
            </a:lvl9pPr>
          </a:lstStyle>
          <a:p>
            <a:endParaRPr/>
          </a:p>
        </p:txBody>
      </p:sp>
      <p:sp>
        <p:nvSpPr>
          <p:cNvPr id="84" name="Shape 84"/>
          <p:cNvSpPr txBox="1">
            <a:spLocks noGrp="1"/>
          </p:cNvSpPr>
          <p:nvPr>
            <p:ph type="ftr" idx="11"/>
          </p:nvPr>
        </p:nvSpPr>
        <p:spPr>
          <a:xfrm>
            <a:off x="463550" y="6400800"/>
            <a:ext cx="8255000" cy="3206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>
            <a:alpha val="3529"/>
          </a:schemeClr>
        </a:solidFill>
        <a:effectLst/>
      </p:bgPr>
    </p:bg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/>
          <p:nvPr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rgbClr val="5B78D3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88" name="Shape 88"/>
          <p:cNvCxnSpPr/>
          <p:nvPr/>
        </p:nvCxnSpPr>
        <p:spPr>
          <a:xfrm>
            <a:off x="457200" y="6400800"/>
            <a:ext cx="8229600" cy="0"/>
          </a:xfrm>
          <a:prstGeom prst="straightConnector1">
            <a:avLst/>
          </a:prstGeom>
          <a:noFill/>
          <a:ln w="9525" cap="rnd">
            <a:solidFill>
              <a:srgbClr val="3C4494"/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89" name="Shape 89"/>
          <p:cNvSpPr txBox="1"/>
          <p:nvPr/>
        </p:nvSpPr>
        <p:spPr>
          <a:xfrm>
            <a:off x="0" y="12700"/>
            <a:ext cx="9144000" cy="1447800"/>
          </a:xfrm>
          <a:prstGeom prst="rect">
            <a:avLst/>
          </a:prstGeom>
          <a:solidFill>
            <a:srgbClr val="5B78D3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" name="Shape 90"/>
          <p:cNvSpPr txBox="1"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spcAft>
                <a:spcPts val="0"/>
              </a:spcAft>
              <a:defRPr/>
            </a:lvl1pPr>
            <a:lvl2pPr marL="0" marR="0" indent="0" algn="ctr" rtl="0"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ctr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ctr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165100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▪"/>
              <a:defRPr/>
            </a:lvl1pPr>
            <a:lvl2pPr marL="803275" marR="0" indent="-212725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❑"/>
              <a:defRPr/>
            </a:lvl2pPr>
            <a:lvl3pPr marL="1260475" marR="0" indent="-168275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–"/>
              <a:defRPr/>
            </a:lvl3pPr>
            <a:lvl4pPr marL="1603375" marR="0" indent="-53975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–"/>
              <a:defRPr/>
            </a:lvl4pPr>
            <a:lvl5pPr marL="2057400" marR="0" indent="-50800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»"/>
              <a:defRPr/>
            </a:lvl5pPr>
            <a:lvl6pPr marL="2514600" marR="0" indent="-50800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»"/>
              <a:defRPr/>
            </a:lvl6pPr>
            <a:lvl7pPr marL="2971800" marR="0" indent="-50800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»"/>
              <a:defRPr/>
            </a:lvl7pPr>
            <a:lvl8pPr marL="3429000" marR="0" indent="-50800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»"/>
              <a:defRPr/>
            </a:lvl8pPr>
            <a:lvl9pPr marL="3886200" marR="0" indent="-50800" algn="l" rtl="0"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Font typeface="Arial"/>
              <a:buChar char="»"/>
              <a:defRPr/>
            </a:lvl9pPr>
          </a:lstStyle>
          <a:p>
            <a:endParaRPr/>
          </a:p>
        </p:txBody>
      </p:sp>
      <p:sp>
        <p:nvSpPr>
          <p:cNvPr id="92" name="Shape 92"/>
          <p:cNvSpPr txBox="1">
            <a:spLocks noGrp="1"/>
          </p:cNvSpPr>
          <p:nvPr>
            <p:ph type="ftr" idx="11"/>
          </p:nvPr>
        </p:nvSpPr>
        <p:spPr>
          <a:xfrm>
            <a:off x="463550" y="6400800"/>
            <a:ext cx="8255000" cy="3206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 txBox="1">
            <a:spLocks noGrp="1"/>
          </p:cNvSpPr>
          <p:nvPr>
            <p:ph type="ctrTitle"/>
          </p:nvPr>
        </p:nvSpPr>
        <p:spPr>
          <a:xfrm>
            <a:off x="712787" y="1312862"/>
            <a:ext cx="8043861" cy="25780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Arial"/>
              <a:buNone/>
            </a:pPr>
            <a:r>
              <a:rPr lang="en-US" sz="4400" b="1" i="0" u="none" strike="noStrike" cap="none" baseline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Planification d’urgence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Shape 207"/>
          <p:cNvSpPr txBox="1">
            <a:spLocks noGrp="1"/>
          </p:cNvSpPr>
          <p:nvPr>
            <p:ph type="title"/>
          </p:nvPr>
        </p:nvSpPr>
        <p:spPr>
          <a:xfrm>
            <a:off x="463550" y="4826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44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EXERCICE : Les leçons apprises</a:t>
            </a:r>
          </a:p>
        </p:txBody>
      </p:sp>
      <p:sp>
        <p:nvSpPr>
          <p:cNvPr id="208" name="Shape 208"/>
          <p:cNvSpPr txBox="1">
            <a:spLocks noGrp="1"/>
          </p:cNvSpPr>
          <p:nvPr>
            <p:ph type="body" idx="1"/>
          </p:nvPr>
        </p:nvSpPr>
        <p:spPr>
          <a:xfrm>
            <a:off x="192086" y="1492250"/>
            <a:ext cx="8951911" cy="463391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66"/>
              </a:buClr>
              <a:buSzPct val="100000"/>
              <a:buNone/>
            </a:pPr>
            <a:r>
              <a:rPr lang="en-US" sz="1400" b="1" i="0" u="sng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Instructions</a:t>
            </a:r>
            <a:r>
              <a:rPr lang="en-US" sz="1400" b="1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 :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000066"/>
              </a:buClr>
              <a:buSzPct val="100000"/>
              <a:buNone/>
            </a:pPr>
            <a:r>
              <a:rPr lang="en-US" sz="14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1.	</a:t>
            </a:r>
            <a:r>
              <a:rPr lang="en-US" sz="14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Constituez</a:t>
            </a:r>
            <a:r>
              <a:rPr lang="en-US" sz="14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 5 </a:t>
            </a:r>
            <a:r>
              <a:rPr lang="en-US" sz="14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groupes</a:t>
            </a:r>
            <a:r>
              <a:rPr lang="en-US" sz="14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4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d’environ</a:t>
            </a:r>
            <a:r>
              <a:rPr lang="en-US" sz="14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 5-6 </a:t>
            </a:r>
            <a:r>
              <a:rPr lang="en-US" sz="14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personnes</a:t>
            </a:r>
            <a:r>
              <a:rPr lang="en-US" sz="1400" b="0" i="0" u="none" strike="noStrike" cap="none" baseline="0" dirty="0" smtClean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000066"/>
              </a:buClr>
              <a:buSzPct val="100000"/>
              <a:buNone/>
            </a:pPr>
            <a:endParaRPr lang="en-US" sz="1400" b="0" i="0" u="none" strike="noStrike" cap="none" baseline="0" dirty="0">
              <a:solidFill>
                <a:srgbClr val="00006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000066"/>
              </a:buClr>
              <a:buSzPct val="100000"/>
              <a:buNone/>
            </a:pPr>
            <a:r>
              <a:rPr lang="en-US" sz="14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2.	</a:t>
            </a:r>
            <a:r>
              <a:rPr lang="en-US" sz="14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Chaque</a:t>
            </a:r>
            <a:r>
              <a:rPr lang="en-US" sz="14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4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groupe</a:t>
            </a:r>
            <a:r>
              <a:rPr lang="en-US" sz="14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4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travaillera</a:t>
            </a:r>
            <a:r>
              <a:rPr lang="en-US" sz="14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4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sur</a:t>
            </a:r>
            <a:r>
              <a:rPr lang="en-US" sz="14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4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deux</a:t>
            </a:r>
            <a:r>
              <a:rPr lang="en-US" sz="14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 des </a:t>
            </a:r>
            <a:r>
              <a:rPr lang="en-US" sz="14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domaines</a:t>
            </a:r>
            <a:r>
              <a:rPr lang="en-US" sz="14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 des </a:t>
            </a:r>
            <a:r>
              <a:rPr lang="en-US" sz="14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normes</a:t>
            </a:r>
            <a:r>
              <a:rPr lang="en-US" sz="14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4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minimales</a:t>
            </a:r>
            <a:r>
              <a:rPr lang="en-US" sz="14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 de </a:t>
            </a:r>
            <a:r>
              <a:rPr lang="en-US" sz="14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l’INEE</a:t>
            </a:r>
            <a:r>
              <a:rPr lang="en-US" sz="14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 :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000066"/>
              </a:buClr>
              <a:buSzPct val="100000"/>
              <a:buNone/>
            </a:pPr>
            <a:r>
              <a:rPr lang="en-US" sz="1400" b="0" i="0" u="none" strike="noStrike" cap="none" baseline="0" dirty="0" smtClean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	q</a:t>
            </a:r>
            <a:r>
              <a:rPr lang="en-US" sz="14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r>
              <a:rPr lang="en-US" sz="14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Groupe</a:t>
            </a:r>
            <a:r>
              <a:rPr lang="en-US" sz="14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 1 : </a:t>
            </a:r>
            <a:r>
              <a:rPr lang="en-US" sz="14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Normes</a:t>
            </a:r>
            <a:r>
              <a:rPr lang="en-US" sz="14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4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fondamentales</a:t>
            </a:r>
            <a:r>
              <a:rPr lang="en-US" sz="14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 et </a:t>
            </a:r>
            <a:r>
              <a:rPr lang="en-US" sz="14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Accès</a:t>
            </a:r>
            <a:r>
              <a:rPr lang="en-US" sz="14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 et </a:t>
            </a:r>
            <a:r>
              <a:rPr lang="en-US" sz="14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environnement</a:t>
            </a:r>
            <a:r>
              <a:rPr lang="en-US" sz="14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4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d’apprentissage</a:t>
            </a:r>
            <a:endParaRPr lang="en-US" sz="1400" b="0" i="0" u="none" strike="noStrike" cap="none" baseline="0" dirty="0">
              <a:solidFill>
                <a:srgbClr val="00006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000066"/>
              </a:buClr>
              <a:buSzPct val="100000"/>
              <a:buNone/>
            </a:pPr>
            <a:r>
              <a:rPr lang="en-US" sz="1400" b="0" i="0" u="none" strike="noStrike" cap="none" baseline="0" dirty="0" smtClean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	q</a:t>
            </a:r>
            <a:r>
              <a:rPr lang="en-US" sz="14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r>
              <a:rPr lang="en-US" sz="14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Groupe</a:t>
            </a:r>
            <a:r>
              <a:rPr lang="en-US" sz="14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 2 : </a:t>
            </a:r>
            <a:r>
              <a:rPr lang="en-US" sz="14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Accès</a:t>
            </a:r>
            <a:r>
              <a:rPr lang="en-US" sz="14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 et </a:t>
            </a:r>
            <a:r>
              <a:rPr lang="en-US" sz="14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environnement</a:t>
            </a:r>
            <a:r>
              <a:rPr lang="en-US" sz="14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4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d’apprentissage</a:t>
            </a:r>
            <a:r>
              <a:rPr lang="en-US" sz="14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 et </a:t>
            </a:r>
            <a:r>
              <a:rPr lang="en-US" sz="14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Enseignement</a:t>
            </a:r>
            <a:r>
              <a:rPr lang="en-US" sz="14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 et </a:t>
            </a:r>
            <a:r>
              <a:rPr lang="en-US" sz="14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apprentissage</a:t>
            </a:r>
            <a:endParaRPr lang="en-US" sz="1400" b="0" i="0" u="none" strike="noStrike" cap="none" baseline="0" dirty="0">
              <a:solidFill>
                <a:srgbClr val="00006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000066"/>
              </a:buClr>
              <a:buSzPct val="100000"/>
              <a:buNone/>
            </a:pPr>
            <a:r>
              <a:rPr lang="en-US" sz="1400" b="0" i="0" u="none" strike="noStrike" cap="none" baseline="0" dirty="0" smtClean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	q</a:t>
            </a:r>
            <a:r>
              <a:rPr lang="en-US" sz="14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r>
              <a:rPr lang="en-US" sz="14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Groupe</a:t>
            </a:r>
            <a:r>
              <a:rPr lang="en-US" sz="14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 3 : </a:t>
            </a:r>
            <a:r>
              <a:rPr lang="en-US" sz="14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Enseignement</a:t>
            </a:r>
            <a:r>
              <a:rPr lang="en-US" sz="14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 et </a:t>
            </a:r>
            <a:r>
              <a:rPr lang="en-US" sz="14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apprentissage</a:t>
            </a:r>
            <a:r>
              <a:rPr lang="en-US" sz="14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 et </a:t>
            </a:r>
            <a:r>
              <a:rPr lang="en-US" sz="14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Enseignants</a:t>
            </a:r>
            <a:r>
              <a:rPr lang="en-US" sz="14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 et </a:t>
            </a:r>
            <a:r>
              <a:rPr lang="en-US" sz="14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autres</a:t>
            </a:r>
            <a:r>
              <a:rPr lang="en-US" sz="14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4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personnels</a:t>
            </a:r>
            <a:r>
              <a:rPr lang="en-US" sz="14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 de </a:t>
            </a:r>
            <a:r>
              <a:rPr lang="en-US" sz="14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l’éducation</a:t>
            </a:r>
            <a:endParaRPr lang="en-US" sz="1400" b="0" i="0" u="none" strike="noStrike" cap="none" baseline="0" dirty="0">
              <a:solidFill>
                <a:srgbClr val="00006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000066"/>
              </a:buClr>
              <a:buSzPct val="100000"/>
              <a:buNone/>
            </a:pPr>
            <a:r>
              <a:rPr lang="en-US" sz="1400" b="0" i="0" u="none" strike="noStrike" cap="none" baseline="0" dirty="0" smtClean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	q</a:t>
            </a:r>
            <a:r>
              <a:rPr lang="en-US" sz="14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r>
              <a:rPr lang="en-US" sz="14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Groupe</a:t>
            </a:r>
            <a:r>
              <a:rPr lang="en-US" sz="14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 4 : </a:t>
            </a:r>
            <a:r>
              <a:rPr lang="en-US" sz="14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Enseignants</a:t>
            </a:r>
            <a:r>
              <a:rPr lang="en-US" sz="14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 et </a:t>
            </a:r>
            <a:r>
              <a:rPr lang="en-US" sz="14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autres</a:t>
            </a:r>
            <a:r>
              <a:rPr lang="en-US" sz="14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4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personnels</a:t>
            </a:r>
            <a:r>
              <a:rPr lang="en-US" sz="14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 de </a:t>
            </a:r>
            <a:r>
              <a:rPr lang="en-US" sz="14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l’éducation</a:t>
            </a:r>
            <a:r>
              <a:rPr lang="en-US" sz="14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 et </a:t>
            </a:r>
            <a:r>
              <a:rPr lang="en-US" sz="14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Politique</a:t>
            </a:r>
            <a:r>
              <a:rPr lang="en-US" sz="14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4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éducative</a:t>
            </a:r>
            <a:endParaRPr lang="en-US" sz="1400" b="0" i="0" u="none" strike="noStrike" cap="none" baseline="0" dirty="0">
              <a:solidFill>
                <a:srgbClr val="00006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000066"/>
              </a:buClr>
              <a:buSzPct val="100000"/>
              <a:buNone/>
            </a:pPr>
            <a:r>
              <a:rPr lang="en-US" sz="1400" b="0" i="0" u="none" strike="noStrike" cap="none" baseline="0" dirty="0" smtClean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	q</a:t>
            </a:r>
            <a:r>
              <a:rPr lang="en-US" sz="14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r>
              <a:rPr lang="en-US" sz="14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Groupe</a:t>
            </a:r>
            <a:r>
              <a:rPr lang="en-US" sz="14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 5 : </a:t>
            </a:r>
            <a:r>
              <a:rPr lang="en-US" sz="14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Politique</a:t>
            </a:r>
            <a:r>
              <a:rPr lang="en-US" sz="14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4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éducative</a:t>
            </a:r>
            <a:r>
              <a:rPr lang="en-US" sz="14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 et </a:t>
            </a:r>
            <a:r>
              <a:rPr lang="en-US" sz="14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Normes</a:t>
            </a:r>
            <a:r>
              <a:rPr lang="en-US" sz="14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4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fondamentales</a:t>
            </a:r>
            <a:endParaRPr lang="en-US" sz="1400" b="0" i="0" u="none" strike="noStrike" cap="none" baseline="0" dirty="0">
              <a:solidFill>
                <a:srgbClr val="00006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000066"/>
              </a:buClr>
              <a:buSzPct val="100000"/>
              <a:buNone/>
            </a:pPr>
            <a:endParaRPr lang="en-US" sz="1400" b="0" i="0" u="none" strike="noStrike" cap="none" baseline="0" dirty="0">
              <a:solidFill>
                <a:srgbClr val="00006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000066"/>
              </a:buClr>
              <a:buSzPct val="100000"/>
              <a:buNone/>
            </a:pPr>
            <a:r>
              <a:rPr lang="en-US" sz="14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3.	Les </a:t>
            </a:r>
            <a:r>
              <a:rPr lang="en-US" sz="14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groupes</a:t>
            </a:r>
            <a:r>
              <a:rPr lang="en-US" sz="14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4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doivent</a:t>
            </a:r>
            <a:r>
              <a:rPr lang="en-US" sz="14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4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réfléchir</a:t>
            </a:r>
            <a:r>
              <a:rPr lang="en-US" sz="14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 et </a:t>
            </a:r>
            <a:r>
              <a:rPr lang="en-US" sz="14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répondre</a:t>
            </a:r>
            <a:r>
              <a:rPr lang="en-US" sz="14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 aux questions </a:t>
            </a:r>
            <a:r>
              <a:rPr lang="en-US" sz="14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suivantes</a:t>
            </a:r>
            <a:r>
              <a:rPr lang="en-US" sz="14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4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sur</a:t>
            </a:r>
            <a:r>
              <a:rPr lang="en-US" sz="14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 un tableau de </a:t>
            </a:r>
            <a:r>
              <a:rPr lang="en-US" sz="14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conférence</a:t>
            </a:r>
            <a:r>
              <a:rPr lang="en-US" sz="14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400" b="1" i="1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(60 minutes).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000066"/>
              </a:buClr>
              <a:buSzPct val="100000"/>
              <a:buNone/>
            </a:pPr>
            <a:r>
              <a:rPr lang="en-US" sz="1400" b="0" i="0" u="none" strike="noStrike" cap="none" baseline="0" dirty="0" smtClean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	a</a:t>
            </a:r>
            <a:r>
              <a:rPr lang="en-US" sz="14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.	</a:t>
            </a:r>
            <a:r>
              <a:rPr lang="en-US" sz="14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L’intervention</a:t>
            </a:r>
            <a:r>
              <a:rPr lang="en-US" sz="14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4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d’urgence</a:t>
            </a:r>
            <a:r>
              <a:rPr lang="en-US" sz="14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4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précédente</a:t>
            </a:r>
            <a:r>
              <a:rPr lang="en-US" sz="14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4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était-elle</a:t>
            </a:r>
            <a:r>
              <a:rPr lang="en-US" sz="14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4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conforme</a:t>
            </a:r>
            <a:r>
              <a:rPr lang="en-US" sz="14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 aux </a:t>
            </a:r>
            <a:r>
              <a:rPr lang="en-US" sz="14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normes</a:t>
            </a:r>
            <a:r>
              <a:rPr lang="en-US" sz="14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 relatives à </a:t>
            </a:r>
            <a:r>
              <a:rPr lang="en-US" sz="14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ce</a:t>
            </a:r>
            <a:r>
              <a:rPr lang="en-US" sz="14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4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domaine</a:t>
            </a:r>
            <a:r>
              <a:rPr lang="en-US" sz="14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 ?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000066"/>
              </a:buClr>
              <a:buSzPct val="100000"/>
              <a:buNone/>
            </a:pPr>
            <a:r>
              <a:rPr lang="en-US" sz="1400" b="0" i="0" u="none" strike="noStrike" cap="none" baseline="0" dirty="0" smtClean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	b</a:t>
            </a:r>
            <a:r>
              <a:rPr lang="en-US" sz="14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.	En </a:t>
            </a:r>
            <a:r>
              <a:rPr lang="en-US" sz="14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cas</a:t>
            </a:r>
            <a:r>
              <a:rPr lang="en-US" sz="14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 de </a:t>
            </a:r>
            <a:r>
              <a:rPr lang="en-US" sz="14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réponse</a:t>
            </a:r>
            <a:r>
              <a:rPr lang="en-US" sz="14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 affirmative, </a:t>
            </a:r>
            <a:r>
              <a:rPr lang="en-US" sz="14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est-il</a:t>
            </a:r>
            <a:r>
              <a:rPr lang="en-US" sz="14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 possible de </a:t>
            </a:r>
            <a:r>
              <a:rPr lang="en-US" sz="14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l’améliorer</a:t>
            </a:r>
            <a:r>
              <a:rPr lang="en-US" sz="14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 et comment ?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000066"/>
              </a:buClr>
              <a:buSzPct val="100000"/>
              <a:buNone/>
            </a:pPr>
            <a:r>
              <a:rPr lang="en-US" sz="1400" b="0" i="0" u="none" strike="noStrike" cap="none" baseline="0" dirty="0" smtClean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	c</a:t>
            </a:r>
            <a:r>
              <a:rPr lang="en-US" sz="14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.	En </a:t>
            </a:r>
            <a:r>
              <a:rPr lang="en-US" sz="14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cas</a:t>
            </a:r>
            <a:r>
              <a:rPr lang="en-US" sz="14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 de </a:t>
            </a:r>
            <a:r>
              <a:rPr lang="en-US" sz="14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réponse</a:t>
            </a:r>
            <a:r>
              <a:rPr lang="en-US" sz="14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4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négative</a:t>
            </a:r>
            <a:r>
              <a:rPr lang="en-US" sz="14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14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peut</a:t>
            </a:r>
            <a:r>
              <a:rPr lang="en-US" sz="14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-on, </a:t>
            </a:r>
            <a:r>
              <a:rPr lang="en-US" sz="14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étant</a:t>
            </a:r>
            <a:r>
              <a:rPr lang="en-US" sz="14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4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donné</a:t>
            </a:r>
            <a:r>
              <a:rPr lang="en-US" sz="14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 le </a:t>
            </a:r>
            <a:r>
              <a:rPr lang="en-US" sz="14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contexte</a:t>
            </a:r>
            <a:r>
              <a:rPr lang="en-US" sz="14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14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envisager</a:t>
            </a:r>
            <a:r>
              <a:rPr lang="en-US" sz="14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 de </a:t>
            </a:r>
            <a:r>
              <a:rPr lang="en-US" sz="14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manière</a:t>
            </a:r>
            <a:r>
              <a:rPr lang="en-US" sz="14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4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réaliste</a:t>
            </a:r>
            <a:r>
              <a:rPr lang="en-US" sz="14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4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une</a:t>
            </a:r>
            <a:r>
              <a:rPr lang="en-US" sz="14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400" b="0" i="0" u="none" strike="noStrike" cap="none" baseline="0" dirty="0" smtClean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	intervention </a:t>
            </a:r>
            <a:r>
              <a:rPr lang="en-US" sz="14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conforme</a:t>
            </a:r>
            <a:r>
              <a:rPr lang="en-US" sz="14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 à la </a:t>
            </a:r>
            <a:r>
              <a:rPr lang="en-US" sz="14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norme</a:t>
            </a:r>
            <a:r>
              <a:rPr lang="en-US" sz="14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 en </a:t>
            </a:r>
            <a:r>
              <a:rPr lang="en-US" sz="14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cas</a:t>
            </a:r>
            <a:r>
              <a:rPr lang="en-US" sz="14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 de nouvelle situation </a:t>
            </a:r>
            <a:r>
              <a:rPr lang="en-US" sz="14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d’urgence</a:t>
            </a:r>
            <a:r>
              <a:rPr lang="en-US" sz="14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 ? Comment </a:t>
            </a:r>
            <a:r>
              <a:rPr lang="en-US" sz="14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s’y</a:t>
            </a:r>
            <a:r>
              <a:rPr lang="en-US" sz="14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4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prendre</a:t>
            </a:r>
            <a:r>
              <a:rPr lang="en-US" sz="14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 ?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000066"/>
              </a:buClr>
              <a:buSzPct val="100000"/>
              <a:buNone/>
            </a:pPr>
            <a:r>
              <a:rPr lang="en-US" sz="14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000066"/>
              </a:buClr>
              <a:buSzPct val="100000"/>
              <a:buNone/>
            </a:pPr>
            <a:r>
              <a:rPr lang="en-US" sz="14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4.	Atelier carrousel </a:t>
            </a:r>
            <a:r>
              <a:rPr lang="en-US" sz="1400" b="1" i="1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(20 minutes)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000066"/>
              </a:buClr>
              <a:buSzPct val="100000"/>
              <a:buFont typeface="Arial"/>
              <a:buChar char="▪"/>
            </a:pPr>
            <a:endParaRPr dirty="0"/>
          </a:p>
          <a:p>
            <a:pPr marL="342900" marR="0" lvl="0" indent="-3429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1600" b="0" i="0" u="none" strike="noStrike" cap="none" baseline="0" dirty="0">
              <a:solidFill>
                <a:srgbClr val="00006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buNone/>
            </a:pPr>
            <a:endParaRPr sz="1600" b="0" i="0" u="none" strike="noStrike" cap="none" baseline="0" dirty="0">
              <a:solidFill>
                <a:srgbClr val="00006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9" name="Shape 209"/>
          <p:cNvSpPr txBox="1"/>
          <p:nvPr/>
        </p:nvSpPr>
        <p:spPr>
          <a:xfrm>
            <a:off x="463550" y="6400800"/>
            <a:ext cx="8229600" cy="32067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66"/>
              </a:buClr>
              <a:buSzPct val="25000"/>
              <a:buFont typeface="Arial"/>
              <a:buNone/>
            </a:pPr>
            <a:r>
              <a:rPr lang="en-US" sz="1200" b="0" i="0" u="none" strike="noStrike" cap="none" baseline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INEE and Education Cluster </a:t>
            </a:r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Shape 214"/>
          <p:cNvSpPr txBox="1">
            <a:spLocks noGrp="1"/>
          </p:cNvSpPr>
          <p:nvPr>
            <p:ph type="title"/>
          </p:nvPr>
        </p:nvSpPr>
        <p:spPr>
          <a:xfrm>
            <a:off x="463550" y="4572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44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EXERCICE : Élaboration d’un plan d’urgence</a:t>
            </a:r>
          </a:p>
        </p:txBody>
      </p:sp>
      <p:sp>
        <p:nvSpPr>
          <p:cNvPr id="215" name="Shape 215"/>
          <p:cNvSpPr txBox="1">
            <a:spLocks noGrp="1"/>
          </p:cNvSpPr>
          <p:nvPr>
            <p:ph type="body" idx="1"/>
          </p:nvPr>
        </p:nvSpPr>
        <p:spPr>
          <a:xfrm>
            <a:off x="192086" y="1600200"/>
            <a:ext cx="8726486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66"/>
              </a:buClr>
              <a:buSzPct val="100000"/>
              <a:buNone/>
            </a:pPr>
            <a:r>
              <a:rPr lang="en-US" sz="1600" b="1" i="0" u="sng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Instructions</a:t>
            </a:r>
            <a:r>
              <a:rPr lang="en-US" sz="1600" b="1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 :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000066"/>
              </a:buClr>
              <a:buSzPct val="100000"/>
              <a:buNone/>
            </a:pPr>
            <a:r>
              <a:rPr lang="en-US" sz="16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1.	</a:t>
            </a:r>
            <a:r>
              <a:rPr lang="en-US" sz="16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Constituez</a:t>
            </a:r>
            <a:r>
              <a:rPr lang="en-US" sz="16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 6 </a:t>
            </a:r>
            <a:r>
              <a:rPr lang="en-US" sz="16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groupes</a:t>
            </a:r>
            <a:r>
              <a:rPr lang="en-US" sz="16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6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correspondant</a:t>
            </a:r>
            <a:r>
              <a:rPr lang="en-US" sz="16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 aux </a:t>
            </a:r>
            <a:r>
              <a:rPr lang="en-US" sz="16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catégories</a:t>
            </a:r>
            <a:r>
              <a:rPr lang="en-US" sz="16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6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suivantes</a:t>
            </a:r>
            <a:r>
              <a:rPr lang="en-US" sz="16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 :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000066"/>
              </a:buClr>
              <a:buSzPct val="100000"/>
              <a:buNone/>
            </a:pPr>
            <a:r>
              <a:rPr lang="en-US" sz="1600" b="0" i="0" strike="noStrike" cap="none" baseline="0" dirty="0" smtClean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r>
              <a:rPr lang="en-US" sz="1600" b="0" i="0" u="sng" strike="noStrike" cap="none" baseline="0" dirty="0" err="1" smtClean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Groupe</a:t>
            </a:r>
            <a:r>
              <a:rPr lang="en-US" sz="1600" b="0" i="0" u="sng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 1</a:t>
            </a:r>
            <a:r>
              <a:rPr lang="en-US" sz="16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 : </a:t>
            </a:r>
            <a:r>
              <a:rPr lang="en-US" sz="16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Évaluation</a:t>
            </a:r>
            <a:r>
              <a:rPr lang="en-US" sz="16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16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suivi</a:t>
            </a:r>
            <a:r>
              <a:rPr lang="en-US" sz="16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16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contrôle</a:t>
            </a:r>
            <a:r>
              <a:rPr lang="en-US" sz="16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 et </a:t>
            </a:r>
            <a:r>
              <a:rPr lang="en-US" sz="16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gestion</a:t>
            </a:r>
            <a:r>
              <a:rPr lang="en-US" sz="16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 de </a:t>
            </a:r>
            <a:r>
              <a:rPr lang="en-US" sz="16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l’information</a:t>
            </a:r>
            <a:endParaRPr lang="en-US" sz="1600" b="0" i="0" u="none" strike="noStrike" cap="none" baseline="0" dirty="0">
              <a:solidFill>
                <a:srgbClr val="00006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000066"/>
              </a:buClr>
              <a:buSzPct val="100000"/>
              <a:buNone/>
            </a:pPr>
            <a:r>
              <a:rPr lang="en-US" sz="1600" b="0" i="0" strike="noStrike" cap="none" baseline="0" dirty="0" smtClean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r>
              <a:rPr lang="en-US" sz="1600" b="0" i="0" u="sng" strike="noStrike" cap="none" baseline="0" dirty="0" err="1" smtClean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Groupe</a:t>
            </a:r>
            <a:r>
              <a:rPr lang="en-US" sz="1600" b="0" i="0" u="sng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 2</a:t>
            </a:r>
            <a:r>
              <a:rPr lang="en-US" sz="16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 : Coordination/</a:t>
            </a:r>
            <a:r>
              <a:rPr lang="en-US" sz="16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gestion</a:t>
            </a:r>
            <a:r>
              <a:rPr lang="en-US" sz="16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 du Cluster et </a:t>
            </a:r>
            <a:r>
              <a:rPr lang="en-US" sz="16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ressources</a:t>
            </a:r>
            <a:r>
              <a:rPr lang="en-US" sz="16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6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humaines</a:t>
            </a:r>
            <a:endParaRPr lang="en-US" sz="1600" b="0" i="0" u="none" strike="noStrike" cap="none" baseline="0" dirty="0">
              <a:solidFill>
                <a:srgbClr val="00006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000066"/>
              </a:buClr>
              <a:buSzPct val="100000"/>
              <a:buNone/>
            </a:pPr>
            <a:r>
              <a:rPr lang="en-US" sz="1600" b="0" i="0" strike="noStrike" cap="none" baseline="0" dirty="0" smtClean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r>
              <a:rPr lang="en-US" sz="1600" b="0" i="0" u="sng" strike="noStrike" cap="none" baseline="0" dirty="0" err="1" smtClean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Groupe</a:t>
            </a:r>
            <a:r>
              <a:rPr lang="en-US" sz="1600" b="0" i="0" u="sng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 3</a:t>
            </a:r>
            <a:r>
              <a:rPr lang="en-US" sz="16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 : </a:t>
            </a:r>
            <a:r>
              <a:rPr lang="en-US" sz="16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Recrutement</a:t>
            </a:r>
            <a:r>
              <a:rPr lang="en-US" sz="16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16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mobilisation</a:t>
            </a:r>
            <a:r>
              <a:rPr lang="en-US" sz="16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, formation et </a:t>
            </a:r>
            <a:r>
              <a:rPr lang="en-US" sz="16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rémunération</a:t>
            </a:r>
            <a:r>
              <a:rPr lang="en-US" sz="16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 des </a:t>
            </a:r>
            <a:r>
              <a:rPr lang="en-US" sz="16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enseignants</a:t>
            </a:r>
            <a:endParaRPr lang="en-US" sz="1600" b="0" i="0" u="none" strike="noStrike" cap="none" baseline="0" dirty="0">
              <a:solidFill>
                <a:srgbClr val="00006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000066"/>
              </a:buClr>
              <a:buSzPct val="100000"/>
              <a:buNone/>
            </a:pPr>
            <a:r>
              <a:rPr lang="en-US" sz="1600" b="0" i="0" strike="noStrike" cap="none" baseline="0" dirty="0" smtClean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r>
              <a:rPr lang="en-US" sz="1600" b="0" i="0" u="sng" strike="noStrike" cap="none" baseline="0" dirty="0" err="1" smtClean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Groupe</a:t>
            </a:r>
            <a:r>
              <a:rPr lang="en-US" sz="1600" b="0" i="0" u="sng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 4</a:t>
            </a:r>
            <a:r>
              <a:rPr lang="en-US" sz="16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 : </a:t>
            </a:r>
            <a:r>
              <a:rPr lang="en-US" sz="16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Espaces</a:t>
            </a:r>
            <a:r>
              <a:rPr lang="en-US" sz="16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6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d’apprentissage</a:t>
            </a:r>
            <a:r>
              <a:rPr lang="en-US" sz="16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6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provisoires</a:t>
            </a:r>
            <a:r>
              <a:rPr lang="en-US" sz="16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 et </a:t>
            </a:r>
            <a:r>
              <a:rPr lang="en-US" sz="16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stratégies</a:t>
            </a:r>
            <a:r>
              <a:rPr lang="en-US" sz="16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 de </a:t>
            </a:r>
            <a:r>
              <a:rPr lang="en-US" sz="16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soutien</a:t>
            </a:r>
            <a:r>
              <a:rPr lang="en-US" sz="16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 psychosocial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000066"/>
              </a:buClr>
              <a:buSzPct val="100000"/>
              <a:buNone/>
            </a:pPr>
            <a:r>
              <a:rPr lang="en-US" sz="1600" b="0" i="0" strike="noStrike" cap="none" baseline="0" dirty="0" smtClean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r>
              <a:rPr lang="en-US" sz="1600" b="0" i="0" u="sng" strike="noStrike" cap="none" baseline="0" dirty="0" err="1" smtClean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Groupe</a:t>
            </a:r>
            <a:r>
              <a:rPr lang="en-US" sz="1600" b="0" i="0" u="sng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 5</a:t>
            </a:r>
            <a:r>
              <a:rPr lang="en-US" sz="16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 : </a:t>
            </a:r>
            <a:r>
              <a:rPr lang="en-US" sz="16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Matériel</a:t>
            </a:r>
            <a:r>
              <a:rPr lang="en-US" sz="16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6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pédagogiques</a:t>
            </a:r>
            <a:r>
              <a:rPr lang="en-US" sz="16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 et </a:t>
            </a:r>
            <a:r>
              <a:rPr lang="en-US" sz="16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logistique</a:t>
            </a:r>
            <a:r>
              <a:rPr lang="en-US" sz="16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 et </a:t>
            </a:r>
            <a:r>
              <a:rPr lang="en-US" sz="16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programmes</a:t>
            </a:r>
            <a:r>
              <a:rPr lang="en-US" sz="16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6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d’éducation</a:t>
            </a:r>
            <a:r>
              <a:rPr lang="en-US" sz="16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6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d’urgence</a:t>
            </a:r>
            <a:r>
              <a:rPr lang="en-US" sz="16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 (</a:t>
            </a:r>
            <a:r>
              <a:rPr lang="en-US" sz="16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éducation</a:t>
            </a:r>
            <a:r>
              <a:rPr lang="en-US" sz="16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6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formelle</a:t>
            </a:r>
            <a:r>
              <a:rPr lang="en-US" sz="16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 et </a:t>
            </a:r>
            <a:r>
              <a:rPr lang="en-US" sz="16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informelle</a:t>
            </a:r>
            <a:r>
              <a:rPr lang="en-US" sz="16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)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000066"/>
              </a:buClr>
              <a:buSzPct val="100000"/>
              <a:buNone/>
            </a:pPr>
            <a:r>
              <a:rPr lang="en-US" sz="1600" b="0" i="0" strike="noStrike" cap="none" baseline="0" dirty="0" smtClean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r>
              <a:rPr lang="en-US" sz="1600" b="0" i="0" u="sng" strike="noStrike" cap="none" baseline="0" dirty="0" err="1" smtClean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Groupe</a:t>
            </a:r>
            <a:r>
              <a:rPr lang="en-US" sz="1600" b="0" i="0" u="sng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 6</a:t>
            </a:r>
            <a:r>
              <a:rPr lang="en-US" sz="16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 : </a:t>
            </a:r>
            <a:r>
              <a:rPr lang="en-US" sz="16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Réparation</a:t>
            </a:r>
            <a:r>
              <a:rPr lang="en-US" sz="16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6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d’écoles</a:t>
            </a:r>
            <a:r>
              <a:rPr lang="en-US" sz="16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 et construction de nouveaux </a:t>
            </a:r>
            <a:r>
              <a:rPr lang="en-US" sz="16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établissements</a:t>
            </a:r>
            <a:r>
              <a:rPr lang="en-US" sz="16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 ; reprise de </a:t>
            </a:r>
            <a:r>
              <a:rPr lang="en-US" sz="16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l’éducation</a:t>
            </a:r>
            <a:r>
              <a:rPr lang="en-US" sz="16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6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formelle</a:t>
            </a:r>
            <a:endParaRPr lang="en-US" sz="1600" b="0" i="0" u="none" strike="noStrike" cap="none" baseline="0" dirty="0">
              <a:solidFill>
                <a:srgbClr val="00006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000066"/>
              </a:buClr>
              <a:buSzPct val="100000"/>
              <a:buFont typeface="Arial"/>
              <a:buChar char="▪"/>
            </a:pPr>
            <a:endParaRPr lang="en-US" sz="1600" b="0" i="0" u="none" strike="noStrike" cap="none" baseline="0" dirty="0">
              <a:solidFill>
                <a:srgbClr val="00006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000066"/>
              </a:buClr>
              <a:buSzPct val="100000"/>
              <a:buNone/>
            </a:pPr>
            <a:r>
              <a:rPr lang="en-US" sz="16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2.	Les </a:t>
            </a:r>
            <a:r>
              <a:rPr lang="en-US" sz="16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groupes</a:t>
            </a:r>
            <a:r>
              <a:rPr lang="en-US" sz="16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6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disposent</a:t>
            </a:r>
            <a:r>
              <a:rPr lang="en-US" sz="16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 de </a:t>
            </a:r>
            <a:r>
              <a:rPr lang="en-US" sz="1600" b="1" i="1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90 minutes</a:t>
            </a:r>
            <a:r>
              <a:rPr lang="en-US" sz="16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 pour </a:t>
            </a:r>
            <a:r>
              <a:rPr lang="en-US" sz="16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remplir</a:t>
            </a:r>
            <a:r>
              <a:rPr lang="en-US" sz="16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6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leur</a:t>
            </a:r>
            <a:r>
              <a:rPr lang="en-US" sz="16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6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feuille</a:t>
            </a:r>
            <a:r>
              <a:rPr lang="en-US" sz="16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 de travail du plan </a:t>
            </a:r>
            <a:r>
              <a:rPr lang="en-US" sz="16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d’urgence</a:t>
            </a:r>
            <a:r>
              <a:rPr lang="en-US" sz="16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 (</a:t>
            </a:r>
            <a:r>
              <a:rPr lang="en-US" sz="16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voir</a:t>
            </a:r>
            <a:r>
              <a:rPr lang="en-US" sz="16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 document 9.1) et </a:t>
            </a:r>
            <a:r>
              <a:rPr lang="en-US" sz="16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planifier</a:t>
            </a:r>
            <a:r>
              <a:rPr lang="en-US" sz="16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 les </a:t>
            </a:r>
            <a:r>
              <a:rPr lang="en-US" sz="16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activités</a:t>
            </a:r>
            <a:r>
              <a:rPr lang="en-US" sz="16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 de </a:t>
            </a:r>
            <a:r>
              <a:rPr lang="en-US" sz="16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préparation</a:t>
            </a:r>
            <a:r>
              <a:rPr lang="en-US" sz="16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 et </a:t>
            </a:r>
            <a:r>
              <a:rPr lang="en-US" sz="16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d’intervention</a:t>
            </a:r>
            <a:r>
              <a:rPr lang="en-US" sz="16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000066"/>
              </a:buClr>
              <a:buSzPct val="100000"/>
              <a:buFont typeface="Arial"/>
              <a:buChar char="▪"/>
            </a:pPr>
            <a:endParaRPr lang="en-US" sz="1600" b="0" i="0" u="none" strike="noStrike" cap="none" baseline="0" dirty="0">
              <a:solidFill>
                <a:srgbClr val="00006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000066"/>
              </a:buClr>
              <a:buSzPct val="100000"/>
              <a:buNone/>
            </a:pPr>
            <a:r>
              <a:rPr lang="en-US" sz="16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3.	</a:t>
            </a:r>
            <a:r>
              <a:rPr lang="en-US" sz="16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Présentation</a:t>
            </a:r>
            <a:r>
              <a:rPr lang="en-US" sz="16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 des </a:t>
            </a:r>
            <a:r>
              <a:rPr lang="en-US" sz="16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groupes</a:t>
            </a:r>
            <a:r>
              <a:rPr lang="en-US" sz="16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 et discussion </a:t>
            </a:r>
            <a:r>
              <a:rPr lang="en-US" sz="16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générale</a:t>
            </a:r>
            <a:r>
              <a:rPr lang="en-US" sz="16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 (</a:t>
            </a:r>
            <a:r>
              <a:rPr lang="en-US" sz="1600" b="1" i="1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60 minutes</a:t>
            </a:r>
            <a:r>
              <a:rPr lang="en-US" sz="16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) : </a:t>
            </a:r>
            <a:r>
              <a:rPr lang="en-US" sz="16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chaque</a:t>
            </a:r>
            <a:r>
              <a:rPr lang="en-US" sz="16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6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groupe</a:t>
            </a:r>
            <a:r>
              <a:rPr lang="en-US" sz="16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 expose </a:t>
            </a:r>
            <a:r>
              <a:rPr lang="en-US" sz="16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ses</a:t>
            </a:r>
            <a:r>
              <a:rPr lang="en-US" sz="16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6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idées</a:t>
            </a:r>
            <a:r>
              <a:rPr lang="en-US" sz="16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 aux </a:t>
            </a:r>
            <a:r>
              <a:rPr lang="en-US" sz="1600" b="0" i="0" u="none" strike="noStrike" cap="none" baseline="0" dirty="0" err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autres</a:t>
            </a:r>
            <a:r>
              <a:rPr lang="en-US" sz="1600" b="0" i="0" u="none" strike="noStrike" cap="none" baseline="0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 participants.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1600" b="0" i="0" u="none" strike="noStrike" cap="none" baseline="0" dirty="0">
              <a:solidFill>
                <a:srgbClr val="00006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buNone/>
            </a:pPr>
            <a:endParaRPr sz="1600" b="0" i="0" u="none" strike="noStrike" cap="none" baseline="0" dirty="0">
              <a:solidFill>
                <a:srgbClr val="00006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6" name="Shape 216"/>
          <p:cNvSpPr txBox="1"/>
          <p:nvPr/>
        </p:nvSpPr>
        <p:spPr>
          <a:xfrm>
            <a:off x="463550" y="6400800"/>
            <a:ext cx="8229600" cy="32067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66"/>
              </a:buClr>
              <a:buSzPct val="25000"/>
              <a:buFont typeface="Arial"/>
              <a:buNone/>
            </a:pPr>
            <a:r>
              <a:rPr lang="en-US" sz="1200" b="0" i="0" u="none" strike="noStrike" cap="none" baseline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INEE and Education Cluster </a:t>
            </a:r>
          </a:p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Shape 221"/>
          <p:cNvSpPr txBox="1"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44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Feuille de travail de la planification d’urgence</a:t>
            </a:r>
          </a:p>
        </p:txBody>
      </p:sp>
      <p:sp>
        <p:nvSpPr>
          <p:cNvPr id="222" name="Shape 222"/>
          <p:cNvSpPr txBox="1"/>
          <p:nvPr/>
        </p:nvSpPr>
        <p:spPr>
          <a:xfrm>
            <a:off x="463550" y="6400800"/>
            <a:ext cx="8229600" cy="32067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66"/>
              </a:buClr>
              <a:buSzPct val="25000"/>
              <a:buFont typeface="Arial"/>
              <a:buNone/>
            </a:pPr>
            <a:r>
              <a:rPr lang="en-US" sz="1200" b="0" i="0" u="none" strike="noStrike" cap="none" baseline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INEE and Education Cluster </a:t>
            </a:r>
          </a:p>
        </p:txBody>
      </p:sp>
      <p:graphicFrame>
        <p:nvGraphicFramePr>
          <p:cNvPr id="223" name="Shape 223"/>
          <p:cNvGraphicFramePr/>
          <p:nvPr/>
        </p:nvGraphicFramePr>
        <p:xfrm>
          <a:off x="0" y="1487487"/>
          <a:ext cx="9143950" cy="5303520"/>
        </p:xfrm>
        <a:graphic>
          <a:graphicData uri="http://schemas.openxmlformats.org/drawingml/2006/table">
            <a:tbl>
              <a:tblPr>
                <a:noFill/>
                <a:tableStyleId>{8A227F60-18B6-4A96-B7B2-E9860EF9C34D}</a:tableStyleId>
              </a:tblPr>
              <a:tblGrid>
                <a:gridCol w="1898650"/>
                <a:gridCol w="1435100"/>
                <a:gridCol w="1814500"/>
                <a:gridCol w="1744650"/>
                <a:gridCol w="1182675"/>
                <a:gridCol w="1068375"/>
              </a:tblGrid>
              <a:tr h="173672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800" b="1" i="0" u="none" baseline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Catégorie de l’activité</a:t>
                      </a:r>
                    </a:p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b="0" i="0" u="none" baseline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>
                    <a:lnL w="127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800" b="1" i="0" u="none" baseline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Mesure d’intervention</a:t>
                      </a:r>
                    </a:p>
                  </a:txBody>
                  <a:tcPr marL="0" marR="0" marT="0" marB="0">
                    <a:lnL w="127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800" b="1" i="0" u="none" baseline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Mesure de préparation</a:t>
                      </a:r>
                    </a:p>
                  </a:txBody>
                  <a:tcPr marL="0" marR="0" marT="0" marB="0">
                    <a:lnL w="127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800" b="1" i="0" u="none" baseline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Lien avec les normes minimales de l’INEE (domaines et normes)</a:t>
                      </a:r>
                    </a:p>
                  </a:txBody>
                  <a:tcPr marL="0" marR="0" marT="0" marB="0">
                    <a:lnL w="127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800" b="1" i="0" u="none" baseline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Acteur</a:t>
                      </a:r>
                    </a:p>
                  </a:txBody>
                  <a:tcPr marL="0" marR="0" marT="0" marB="0">
                    <a:lnL w="127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800" b="1" i="0" u="none" baseline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Échéance</a:t>
                      </a:r>
                    </a:p>
                  </a:txBody>
                  <a:tcPr marL="0" marR="0" marT="0" marB="0">
                    <a:lnL w="127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157320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800" b="0" i="0" u="none" baseline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Recrutement, mobilisation, formation et rémunération des enseignants</a:t>
                      </a:r>
                    </a:p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b="0" i="0" u="none" baseline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>
                    <a:lnL w="127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b="0" i="0" u="none" baseline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>
                    <a:lnL w="127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b="0" i="0" u="none" baseline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>
                    <a:lnL w="127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b="0" i="0" u="none" baseline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>
                    <a:lnL w="127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b="0" i="0" u="none" baseline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>
                    <a:lnL w="127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b="0" i="0" u="none" baseline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>
                    <a:lnL w="127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</a:tr>
              <a:tr h="192087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800" b="0" i="0" u="none" baseline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Matériel pédagogique et logistique et programmes d’éducation d’urgence</a:t>
                      </a:r>
                    </a:p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b="0" i="0" u="none" baseline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>
                    <a:lnL w="127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b="0" i="0" u="none" baseline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>
                    <a:lnL w="127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b="0" i="0" u="none" baseline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>
                    <a:lnL w="127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b="0" i="0" u="none" baseline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>
                    <a:lnL w="127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b="0" i="0" u="none" baseline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>
                    <a:lnL w="127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b="0" i="0" u="none" baseline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>
                    <a:lnL w="127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 txBox="1"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44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br>
              <a:rPr lang="en-US" sz="44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44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Objectifs pédagogiques</a:t>
            </a:r>
          </a:p>
        </p:txBody>
      </p:sp>
      <p:sp>
        <p:nvSpPr>
          <p:cNvPr id="136" name="Shape 136"/>
          <p:cNvSpPr txBox="1">
            <a:spLocks noGrp="1"/>
          </p:cNvSpPr>
          <p:nvPr>
            <p:ph type="body" idx="1"/>
          </p:nvPr>
        </p:nvSpPr>
        <p:spPr>
          <a:xfrm>
            <a:off x="374650" y="2074861"/>
            <a:ext cx="8312150" cy="368458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66"/>
              </a:buClr>
              <a:buSzPct val="100000"/>
              <a:buFont typeface="Arial"/>
              <a:buChar char="▪"/>
            </a:pPr>
            <a:r>
              <a:rPr lang="en-US" sz="2800" b="0" i="0" u="none" strike="noStrike" cap="none" baseline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Comprendre en quoi consiste la planification d’urgence et pourquoi elle est importante.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SzPct val="100000"/>
              <a:buFont typeface="Arial"/>
              <a:buChar char="▪"/>
            </a:pPr>
            <a:r>
              <a:rPr lang="en-US" sz="2800" b="0" i="0" u="none" strike="noStrike" cap="none" baseline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 Comprendre les éléments clés du processus de planification d’urgence.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SzPct val="100000"/>
              <a:buFont typeface="Arial"/>
              <a:buChar char="▪"/>
            </a:pPr>
            <a:r>
              <a:rPr lang="en-US" sz="2800" b="0" i="0" u="none" strike="noStrike" cap="none" baseline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 Savoir élaborer un plan d’urgence.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SzPct val="100000"/>
              <a:buFont typeface="Arial"/>
              <a:buChar char="▪"/>
            </a:pPr>
            <a:r>
              <a:rPr lang="en-US" sz="2800" b="0" i="0" u="none" strike="noStrike" cap="none" baseline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 Commencer le processus de planification d’urgence</a:t>
            </a:r>
          </a:p>
        </p:txBody>
      </p:sp>
      <p:sp>
        <p:nvSpPr>
          <p:cNvPr id="137" name="Shape 137"/>
          <p:cNvSpPr txBox="1"/>
          <p:nvPr/>
        </p:nvSpPr>
        <p:spPr>
          <a:xfrm>
            <a:off x="463550" y="6400800"/>
            <a:ext cx="8229600" cy="32067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66"/>
              </a:buClr>
              <a:buSzPct val="25000"/>
              <a:buFont typeface="Arial"/>
              <a:buNone/>
            </a:pPr>
            <a:r>
              <a:rPr lang="en-US" sz="1200" b="0" i="0" u="none" strike="noStrike" cap="none" baseline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INEE and Education Cluster 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 txBox="1">
            <a:spLocks noGrp="1"/>
          </p:cNvSpPr>
          <p:nvPr>
            <p:ph type="body" idx="1"/>
          </p:nvPr>
        </p:nvSpPr>
        <p:spPr>
          <a:xfrm>
            <a:off x="393700" y="3667125"/>
            <a:ext cx="8459786" cy="27193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66"/>
              </a:buClr>
              <a:buFont typeface="Arial"/>
              <a:buNone/>
            </a:pPr>
            <a:endParaRPr sz="2600" b="0" i="0" u="none" strike="noStrike" cap="none" baseline="0">
              <a:solidFill>
                <a:srgbClr val="00006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66"/>
              </a:buClr>
              <a:buFont typeface="Arial"/>
              <a:buNone/>
            </a:pPr>
            <a:endParaRPr sz="2000" b="0" i="0" u="none" strike="noStrike" cap="none" baseline="0">
              <a:solidFill>
                <a:srgbClr val="00006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400"/>
              </a:spcBef>
              <a:spcAft>
                <a:spcPts val="0"/>
              </a:spcAft>
              <a:buClr>
                <a:srgbClr val="000066"/>
              </a:buClr>
              <a:buFont typeface="Arial"/>
              <a:buNone/>
            </a:pPr>
            <a:endParaRPr sz="2000" b="0" i="0" u="none" strike="noStrike" cap="none" baseline="0">
              <a:solidFill>
                <a:srgbClr val="00006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Shape 143"/>
          <p:cNvSpPr txBox="1"/>
          <p:nvPr/>
        </p:nvSpPr>
        <p:spPr>
          <a:xfrm>
            <a:off x="295275" y="2289175"/>
            <a:ext cx="8656637" cy="2755900"/>
          </a:xfrm>
          <a:prstGeom prst="rect">
            <a:avLst/>
          </a:prstGeom>
          <a:noFill/>
          <a:ln w="9525" cap="rnd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3200" b="0" i="1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La planification d’urgence est un processus continu de réflexion et de préparation à divers scénarios d’urgence mené par les principales parties prenantes.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" name="Shape 144"/>
          <p:cNvSpPr txBox="1"/>
          <p:nvPr/>
        </p:nvSpPr>
        <p:spPr>
          <a:xfrm>
            <a:off x="457200" y="1524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44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Qu’est-ce que la planification d’urgence ?</a:t>
            </a:r>
          </a:p>
        </p:txBody>
      </p:sp>
      <p:sp>
        <p:nvSpPr>
          <p:cNvPr id="145" name="Shape 145"/>
          <p:cNvSpPr txBox="1"/>
          <p:nvPr/>
        </p:nvSpPr>
        <p:spPr>
          <a:xfrm>
            <a:off x="6565900" y="6362700"/>
            <a:ext cx="2100261" cy="27781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INEE and Education Cluster 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 txBox="1">
            <a:spLocks noGrp="1"/>
          </p:cNvSpPr>
          <p:nvPr>
            <p:ph type="title"/>
          </p:nvPr>
        </p:nvSpPr>
        <p:spPr>
          <a:xfrm>
            <a:off x="463550" y="398462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44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Qu’est-ce que la planification d’urgence ?</a:t>
            </a:r>
          </a:p>
        </p:txBody>
      </p:sp>
      <p:sp>
        <p:nvSpPr>
          <p:cNvPr id="152" name="Shape 152"/>
          <p:cNvSpPr txBox="1"/>
          <p:nvPr/>
        </p:nvSpPr>
        <p:spPr>
          <a:xfrm>
            <a:off x="463550" y="6400800"/>
            <a:ext cx="8255000" cy="32067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66"/>
              </a:buClr>
              <a:buSzPct val="25000"/>
              <a:buFont typeface="Arial"/>
              <a:buNone/>
            </a:pPr>
            <a:r>
              <a:rPr lang="en-US" sz="1200" b="0" i="0" u="none" strike="noStrike" cap="none" baseline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INEE and Education Cluster </a:t>
            </a:r>
          </a:p>
        </p:txBody>
      </p:sp>
      <p:sp>
        <p:nvSpPr>
          <p:cNvPr id="153" name="Shape 153"/>
          <p:cNvSpPr txBox="1"/>
          <p:nvPr/>
        </p:nvSpPr>
        <p:spPr>
          <a:xfrm>
            <a:off x="593725" y="2605086"/>
            <a:ext cx="7540625" cy="3479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84187" marR="0" lvl="0" indent="-1587" algn="l" rtl="0">
              <a:lnSpc>
                <a:spcPct val="120833"/>
              </a:lnSpc>
              <a:spcBef>
                <a:spcPts val="0"/>
              </a:spcBef>
              <a:spcAft>
                <a:spcPts val="0"/>
              </a:spcAft>
              <a:buClr>
                <a:srgbClr val="000066"/>
              </a:buClr>
              <a:buSzPct val="25000"/>
              <a:buFont typeface="Arial"/>
              <a:buNone/>
            </a:pPr>
            <a:r>
              <a:rPr lang="en-US" sz="2400" b="0" i="0" u="none" strike="noStrike" cap="none" baseline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- Elle est souvent dirigée par les clusters techniques (par exemple, le Cluster éducation).</a:t>
            </a:r>
          </a:p>
          <a:p>
            <a:pPr marL="484187" marR="0" lvl="0" indent="-1587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</a:p>
          <a:p>
            <a:pPr marL="484187" marR="0" lvl="0" indent="-1587" algn="l" rtl="0">
              <a:lnSpc>
                <a:spcPct val="104000"/>
              </a:lnSpc>
              <a:spcBef>
                <a:spcPts val="0"/>
              </a:spcBef>
              <a:spcAft>
                <a:spcPts val="0"/>
              </a:spcAft>
              <a:buClr>
                <a:srgbClr val="000066"/>
              </a:buClr>
              <a:buSzPct val="25000"/>
              <a:buFont typeface="Arial"/>
              <a:buNone/>
            </a:pPr>
            <a:r>
              <a:rPr lang="en-US" sz="2400" b="0" i="0" u="none" strike="noStrike" cap="none" baseline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- Elle doit compter sur la participation active et la direction d’un ministère (par exemple, le ministère de l’Éducation).</a:t>
            </a:r>
          </a:p>
          <a:p>
            <a:pPr marL="484187" marR="0" lvl="0" indent="-1587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</a:p>
          <a:p>
            <a:pPr marL="484187" marR="0" lvl="0" indent="-1587" algn="l" rtl="0">
              <a:lnSpc>
                <a:spcPct val="115000"/>
              </a:lnSpc>
              <a:spcBef>
                <a:spcPts val="100"/>
              </a:spcBef>
              <a:spcAft>
                <a:spcPts val="0"/>
              </a:spcAft>
              <a:buClr>
                <a:srgbClr val="000066"/>
              </a:buClr>
              <a:buSzPct val="25000"/>
              <a:buFont typeface="Arial"/>
              <a:buNone/>
            </a:pPr>
            <a:r>
              <a:rPr lang="en-US" sz="2400" b="0" i="0" u="none" strike="noStrike" cap="none" baseline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- Un des produits clés de la planification d’urgence est l’élaboration d’un document dédié.</a:t>
            </a:r>
          </a:p>
          <a:p>
            <a:pPr marL="484187" marR="0" lvl="0" indent="-1587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 txBox="1"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44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br>
              <a:rPr lang="en-US" sz="44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44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Pourquoi la planification d’urgence ?</a:t>
            </a:r>
          </a:p>
        </p:txBody>
      </p:sp>
      <p:sp>
        <p:nvSpPr>
          <p:cNvPr id="159" name="Shape 159"/>
          <p:cNvSpPr txBox="1">
            <a:spLocks noGrp="1"/>
          </p:cNvSpPr>
          <p:nvPr>
            <p:ph type="body" idx="1"/>
          </p:nvPr>
        </p:nvSpPr>
        <p:spPr>
          <a:xfrm>
            <a:off x="130175" y="1682750"/>
            <a:ext cx="8562975" cy="47180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66"/>
              </a:buClr>
              <a:buSzPct val="100000"/>
              <a:buFont typeface="Arial"/>
              <a:buChar char="▪"/>
            </a:pPr>
            <a:r>
              <a:rPr lang="en-US" sz="2000" b="0" i="0" u="none" strike="noStrike" cap="none" baseline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Elle est essentielle à la préparation aux situations d’urgence.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66"/>
              </a:buClr>
              <a:buSzPct val="100000"/>
              <a:buFont typeface="Arial"/>
              <a:buChar char="▪"/>
            </a:pPr>
            <a:r>
              <a:rPr lang="en-US" sz="2000" b="0" i="0" u="none" strike="noStrike" cap="none" baseline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 Elle permet d’identifier les contraintes et d’aborder les questions opérationnelles avant le début d’une situation de crise.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66"/>
              </a:buClr>
              <a:buSzPct val="100000"/>
              <a:buFont typeface="Arial"/>
              <a:buChar char="▪"/>
            </a:pPr>
            <a:r>
              <a:rPr lang="en-US" sz="2000" b="0" i="0" u="none" strike="noStrike" cap="none" baseline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Le processus collaboratif renforce la coordination et les liens.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000066"/>
              </a:buClr>
              <a:buSzPct val="140000"/>
              <a:buFont typeface="Arial"/>
              <a:buChar char="▪"/>
            </a:pPr>
            <a:r>
              <a:rPr lang="en-US" sz="2000" b="0" i="0" u="none" strike="noStrike" cap="none" baseline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 Une compréhension partagée des problèmes communs et des capacités des différentes agences contribue à faciliter une collaboration efficace dans un contexte de crise. Elle prévient les chevauchements ou lacunes des services fournis.</a:t>
            </a:r>
            <a:r>
              <a:rPr lang="en-US" sz="2800" b="0" i="0" u="none" strike="noStrike" cap="none" baseline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</a:p>
          <a:p>
            <a:pPr marL="0" marR="0" lvl="0" indent="0" algn="l" rtl="0">
              <a:spcBef>
                <a:spcPts val="0"/>
              </a:spcBef>
              <a:buNone/>
            </a:pPr>
            <a:endParaRPr sz="2800" b="0" i="0" u="none" strike="noStrike" cap="none" baseline="0">
              <a:solidFill>
                <a:srgbClr val="00006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0" name="Shape 160"/>
          <p:cNvSpPr txBox="1"/>
          <p:nvPr/>
        </p:nvSpPr>
        <p:spPr>
          <a:xfrm>
            <a:off x="463550" y="6400800"/>
            <a:ext cx="8229600" cy="32067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66"/>
              </a:buClr>
              <a:buSzPct val="25000"/>
              <a:buFont typeface="Arial"/>
              <a:buNone/>
            </a:pPr>
            <a:r>
              <a:rPr lang="en-US" sz="1200" b="0" i="0" u="none" strike="noStrike" cap="none" baseline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INEE and Education Cluster </a:t>
            </a:r>
          </a:p>
        </p:txBody>
      </p:sp>
      <p:pic>
        <p:nvPicPr>
          <p:cNvPr id="161" name="Shape 161"/>
          <p:cNvPicPr preferRelativeResize="0"/>
          <p:nvPr/>
        </p:nvPicPr>
        <p:blipFill rotWithShape="1">
          <a:blip r:embed="rId3"/>
          <a:srcRect/>
          <a:stretch/>
        </p:blipFill>
        <p:spPr>
          <a:xfrm>
            <a:off x="6237287" y="4221162"/>
            <a:ext cx="2687636" cy="2017711"/>
          </a:xfrm>
          <a:prstGeom prst="rect">
            <a:avLst/>
          </a:prstGeom>
          <a:noFill/>
          <a:ln w="9525" cap="rnd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</p:pic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 txBox="1">
            <a:spLocks noGrp="1"/>
          </p:cNvSpPr>
          <p:nvPr>
            <p:ph type="title"/>
          </p:nvPr>
        </p:nvSpPr>
        <p:spPr>
          <a:xfrm>
            <a:off x="498475" y="12065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44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Qui doit participer ?</a:t>
            </a:r>
          </a:p>
        </p:txBody>
      </p:sp>
      <p:sp>
        <p:nvSpPr>
          <p:cNvPr id="167" name="Shape 167"/>
          <p:cNvSpPr txBox="1">
            <a:spLocks noGrp="1"/>
          </p:cNvSpPr>
          <p:nvPr>
            <p:ph type="body" idx="1"/>
          </p:nvPr>
        </p:nvSpPr>
        <p:spPr>
          <a:xfrm>
            <a:off x="457200" y="1520825"/>
            <a:ext cx="8312150" cy="4622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66"/>
              </a:buClr>
              <a:buSzPct val="100000"/>
              <a:buFont typeface="Arial"/>
              <a:buChar char="▪"/>
            </a:pPr>
            <a:r>
              <a:rPr lang="en-US" sz="2400" b="0" i="0" u="none" strike="noStrike" cap="none" baseline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Tous les acteurs amenés à collaborer en cas de situation d’urgence.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0066"/>
              </a:buClr>
              <a:buSzPct val="100000"/>
              <a:buFont typeface="Arial"/>
              <a:buChar char="▪"/>
            </a:pPr>
            <a:r>
              <a:rPr lang="en-US" sz="2400" b="0" i="0" u="none" strike="noStrike" cap="none" baseline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Comprend la coordination avec d’autres secteurs (par exemple, Eau, assainissement et hygiène, Protection de l’enfance). 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0066"/>
              </a:buClr>
              <a:buSzPct val="100000"/>
              <a:buFont typeface="Arial"/>
              <a:buChar char="▪"/>
            </a:pPr>
            <a:r>
              <a:rPr lang="en-US" sz="2400" b="0" i="0" u="none" strike="noStrike" cap="none" baseline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Les personnes affectées par l’intervention (par exemple, les élèves, les enseignants).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0066"/>
              </a:buClr>
              <a:buSzPct val="100000"/>
              <a:buFont typeface="Arial"/>
              <a:buChar char="▪"/>
            </a:pPr>
            <a:r>
              <a:rPr lang="en-US" sz="2400" b="0" i="0" u="none" strike="noStrike" cap="none" baseline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Les autorités éducatives à l’échelle nationale et locale.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0066"/>
              </a:buClr>
              <a:buSzPct val="100000"/>
              <a:buFont typeface="Arial"/>
              <a:buChar char="▪"/>
            </a:pPr>
            <a:r>
              <a:rPr lang="en-US" sz="2400" b="0" i="0" u="none" strike="noStrike" cap="none" baseline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Les experts des domaines couverts par le plan (par exemple, les ingénieurs qui participent à la reconstruction des écoles).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0066"/>
              </a:buClr>
              <a:buSzPct val="25000"/>
              <a:buFont typeface="Arial"/>
              <a:buNone/>
            </a:pP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0066"/>
              </a:buClr>
              <a:buSzPct val="25000"/>
              <a:buFont typeface="Arial"/>
              <a:buNone/>
            </a:pPr>
            <a:endParaRPr/>
          </a:p>
        </p:txBody>
      </p:sp>
      <p:sp>
        <p:nvSpPr>
          <p:cNvPr id="168" name="Shape 168"/>
          <p:cNvSpPr txBox="1"/>
          <p:nvPr/>
        </p:nvSpPr>
        <p:spPr>
          <a:xfrm>
            <a:off x="463550" y="6400800"/>
            <a:ext cx="8229600" cy="32067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66"/>
              </a:buClr>
              <a:buSzPct val="25000"/>
              <a:buFont typeface="Arial"/>
              <a:buNone/>
            </a:pPr>
            <a:r>
              <a:rPr lang="en-US" sz="1200" b="0" i="0" u="none" strike="noStrike" cap="none" baseline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INEE and Education Cluster 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 txBox="1">
            <a:spLocks noGrp="1"/>
          </p:cNvSpPr>
          <p:nvPr>
            <p:ph type="title"/>
          </p:nvPr>
        </p:nvSpPr>
        <p:spPr>
          <a:xfrm>
            <a:off x="430212" y="130175"/>
            <a:ext cx="8229600" cy="7159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44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44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44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À quoi sert un plan d’urgence? </a:t>
            </a:r>
          </a:p>
        </p:txBody>
      </p:sp>
      <p:sp>
        <p:nvSpPr>
          <p:cNvPr id="174" name="Shape 174"/>
          <p:cNvSpPr/>
          <p:nvPr/>
        </p:nvSpPr>
        <p:spPr>
          <a:xfrm>
            <a:off x="198436" y="3459162"/>
            <a:ext cx="2133599" cy="609599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25400" cap="rnd">
            <a:solidFill>
              <a:srgbClr val="89A4A7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1800" b="0" i="0" u="none" strike="noStrike" cap="none" baseline="0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Arial"/>
              <a:buNone/>
            </a:pPr>
            <a:r>
              <a:rPr lang="en-US" sz="1800" b="0" i="0" u="none" strike="noStrike" cap="none" baseline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Renforcement des capacités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" name="Shape 175"/>
          <p:cNvSpPr/>
          <p:nvPr/>
        </p:nvSpPr>
        <p:spPr>
          <a:xfrm>
            <a:off x="247650" y="5121275"/>
            <a:ext cx="2133599" cy="609599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25400" cap="rnd">
            <a:solidFill>
              <a:srgbClr val="89A4A7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1800" b="0" i="0" u="none" strike="noStrike" cap="none" baseline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Arial"/>
              <a:buNone/>
            </a:pPr>
            <a:r>
              <a:rPr lang="en-US" sz="1800" b="0" i="0" u="none" strike="noStrike" cap="none" baseline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Suivi de la préparation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6" name="Shape 176"/>
          <p:cNvSpPr/>
          <p:nvPr/>
        </p:nvSpPr>
        <p:spPr>
          <a:xfrm>
            <a:off x="192086" y="1809750"/>
            <a:ext cx="2133599" cy="685799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25400" cap="rnd">
            <a:solidFill>
              <a:srgbClr val="89A4A7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Arial"/>
              <a:buNone/>
            </a:pPr>
            <a:r>
              <a:rPr lang="en-US" sz="1800" b="0" i="0" u="none" strike="noStrike" cap="none" baseline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Réduction des risques d’urgence</a:t>
            </a:r>
          </a:p>
        </p:txBody>
      </p:sp>
      <p:sp>
        <p:nvSpPr>
          <p:cNvPr id="177" name="Shape 177"/>
          <p:cNvSpPr txBox="1"/>
          <p:nvPr/>
        </p:nvSpPr>
        <p:spPr>
          <a:xfrm>
            <a:off x="2716211" y="3340100"/>
            <a:ext cx="6427787" cy="193833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Établissement d’un plan de renforcement des capacités.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 Augmentation de la sensibilisation et de l’accès des participants aux outils existants (bonnes pratiques, modèles, etc.) et de leur utilisation de ceux-ci.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8" name="Shape 178"/>
          <p:cNvSpPr txBox="1"/>
          <p:nvPr/>
        </p:nvSpPr>
        <p:spPr>
          <a:xfrm>
            <a:off x="2652711" y="5053012"/>
            <a:ext cx="6491286" cy="1016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Cadre de suivi des progrès, des résultats et des impacts des mesures de préparation.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9" name="Shape 179"/>
          <p:cNvSpPr txBox="1"/>
          <p:nvPr/>
        </p:nvSpPr>
        <p:spPr>
          <a:xfrm>
            <a:off x="2584450" y="1662111"/>
            <a:ext cx="6559550" cy="193833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 Analyse des risques, des vulnérabilités et de la capacité d’intervention.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 Identification des mesures de préparation.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 Création d’une plate-forme commune rassemblant les acteurs concernés.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Shape 185"/>
          <p:cNvSpPr txBox="1">
            <a:spLocks noGrp="1"/>
          </p:cNvSpPr>
          <p:nvPr>
            <p:ph type="title"/>
          </p:nvPr>
        </p:nvSpPr>
        <p:spPr>
          <a:xfrm>
            <a:off x="525462" y="636587"/>
            <a:ext cx="8229600" cy="7159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44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À quoi sert un plan d’urgence ?</a:t>
            </a:r>
          </a:p>
        </p:txBody>
      </p:sp>
      <p:sp>
        <p:nvSpPr>
          <p:cNvPr id="186" name="Shape 186"/>
          <p:cNvSpPr/>
          <p:nvPr/>
        </p:nvSpPr>
        <p:spPr>
          <a:xfrm>
            <a:off x="274637" y="2170111"/>
            <a:ext cx="2559050" cy="685799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25400" cap="rnd">
            <a:solidFill>
              <a:srgbClr val="89A4A7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Arial"/>
              <a:buNone/>
            </a:pPr>
            <a:r>
              <a:rPr lang="en-US" sz="1800" b="1" i="0" u="none" strike="noStrike" cap="none" baseline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Communication et plaidoyer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7" name="Shape 187"/>
          <p:cNvSpPr/>
          <p:nvPr/>
        </p:nvSpPr>
        <p:spPr>
          <a:xfrm>
            <a:off x="352425" y="4360862"/>
            <a:ext cx="2487612" cy="814386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25400" cap="rnd">
            <a:solidFill>
              <a:srgbClr val="89A4A7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r>
              <a:rPr lang="en-US" sz="1800" b="0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Arial"/>
              <a:buNone/>
            </a:pPr>
            <a:r>
              <a:rPr lang="en-US" sz="1800" b="1" i="0" u="none" strike="noStrike" cap="none" baseline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Mobilisation et gestion des ressources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8" name="Shape 188"/>
          <p:cNvSpPr txBox="1"/>
          <p:nvPr/>
        </p:nvSpPr>
        <p:spPr>
          <a:xfrm>
            <a:off x="3117850" y="2057400"/>
            <a:ext cx="6026149" cy="193833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 L’analyse, la planification et la coordination constituent un bon point de départ pour la communication et le plaidoyer en faveur du rôle important de l’éducation lors de la préparation aux situations d’urgence.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9" name="Shape 189"/>
          <p:cNvSpPr txBox="1"/>
          <p:nvPr/>
        </p:nvSpPr>
        <p:spPr>
          <a:xfrm>
            <a:off x="3090861" y="4384675"/>
            <a:ext cx="6053137" cy="132397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Des plans cohérents et éclairés facilitent l’ouverture du dialogue avec les donateurs.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endParaRPr/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Shape 195"/>
          <p:cNvSpPr txBox="1">
            <a:spLocks noGrp="1"/>
          </p:cNvSpPr>
          <p:nvPr>
            <p:ph type="title"/>
          </p:nvPr>
        </p:nvSpPr>
        <p:spPr>
          <a:xfrm>
            <a:off x="609600" y="479425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40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Processus de planification d’urgence</a:t>
            </a:r>
          </a:p>
        </p:txBody>
      </p:sp>
      <p:pic>
        <p:nvPicPr>
          <p:cNvPr id="196" name="Shape 196"/>
          <p:cNvPicPr preferRelativeResize="0"/>
          <p:nvPr/>
        </p:nvPicPr>
        <p:blipFill rotWithShape="1">
          <a:blip r:embed="rId3"/>
          <a:srcRect/>
          <a:stretch/>
        </p:blipFill>
        <p:spPr>
          <a:xfrm>
            <a:off x="-23811" y="1590675"/>
            <a:ext cx="9180511" cy="1506537"/>
          </a:xfrm>
          <a:prstGeom prst="rect">
            <a:avLst/>
          </a:prstGeom>
          <a:noFill/>
          <a:ln>
            <a:noFill/>
          </a:ln>
        </p:spPr>
      </p:pic>
      <p:sp>
        <p:nvSpPr>
          <p:cNvPr id="197" name="Shape 197"/>
          <p:cNvSpPr/>
          <p:nvPr/>
        </p:nvSpPr>
        <p:spPr>
          <a:xfrm>
            <a:off x="147636" y="3148011"/>
            <a:ext cx="2057400" cy="3709987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25400" cap="rnd">
            <a:solidFill>
              <a:srgbClr val="89A4A7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Arial"/>
              <a:buNone/>
            </a:pPr>
            <a:r>
              <a:rPr lang="en-US" sz="1600" b="0" i="0" u="sng" strike="noStrike" cap="none" baseline="0" dirty="0" err="1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Exemples</a:t>
            </a:r>
            <a:r>
              <a:rPr lang="en-US" sz="1600" b="0" i="0" u="none" strike="noStrike" cap="none" baseline="0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 :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Arial"/>
              <a:buNone/>
            </a:pPr>
            <a:r>
              <a:rPr lang="en-US" sz="1600" b="0" i="0" u="none" strike="noStrike" cap="none" baseline="0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- </a:t>
            </a:r>
            <a:r>
              <a:rPr lang="en-US" sz="1600" b="0" i="0" u="none" strike="noStrike" cap="none" baseline="0" dirty="0" err="1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Inondations</a:t>
            </a:r>
            <a:r>
              <a:rPr lang="en-US" sz="1600" b="0" i="0" u="none" strike="noStrike" cap="none" baseline="0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600" b="0" i="0" u="none" strike="noStrike" cap="none" baseline="0" dirty="0" err="1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dans</a:t>
            </a:r>
            <a:r>
              <a:rPr lang="en-US" sz="1600" b="0" i="0" u="none" strike="noStrike" cap="none" baseline="0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la </a:t>
            </a:r>
            <a:r>
              <a:rPr lang="en-US" sz="1600" b="0" i="0" u="none" strike="noStrike" cap="none" baseline="0" dirty="0" err="1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région</a:t>
            </a:r>
            <a:r>
              <a:rPr lang="en-US" sz="1600" b="0" i="0" u="none" strike="noStrike" cap="none" baseline="0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x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Arial"/>
              <a:buNone/>
            </a:pPr>
            <a:r>
              <a:rPr lang="en-US" sz="1600" b="0" i="0" u="none" strike="noStrike" cap="none" baseline="0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- </a:t>
            </a:r>
            <a:r>
              <a:rPr lang="en-US" sz="1600" b="0" i="0" u="none" strike="noStrike" cap="none" baseline="0" dirty="0" err="1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Possibles</a:t>
            </a:r>
            <a:r>
              <a:rPr lang="en-US" sz="1600" b="0" i="0" u="none" strike="noStrike" cap="none" baseline="0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600" b="0" i="0" u="none" strike="noStrike" cap="none" baseline="0" dirty="0" err="1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violences</a:t>
            </a:r>
            <a:r>
              <a:rPr lang="en-US" sz="1600" b="0" i="0" u="none" strike="noStrike" cap="none" baseline="0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600" b="0" i="0" u="none" strike="noStrike" cap="none" baseline="0" dirty="0" err="1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ethniques</a:t>
            </a:r>
            <a:r>
              <a:rPr lang="en-US" sz="1600" b="0" i="0" u="none" strike="noStrike" cap="none" baseline="0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600" b="0" i="0" u="none" strike="noStrike" cap="none" baseline="0" dirty="0" err="1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dans</a:t>
            </a:r>
            <a:r>
              <a:rPr lang="en-US" sz="1600" b="0" i="0" u="none" strike="noStrike" cap="none" baseline="0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la </a:t>
            </a:r>
            <a:r>
              <a:rPr lang="en-US" sz="1600" b="0" i="0" u="none" strike="noStrike" cap="none" baseline="0" dirty="0" err="1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région</a:t>
            </a:r>
            <a:r>
              <a:rPr lang="en-US" sz="1600" b="0" i="0" u="none" strike="noStrike" cap="none" baseline="0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x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Arial"/>
              <a:buNone/>
            </a:pPr>
            <a:r>
              <a:rPr lang="en-US" sz="1600" b="0" i="0" u="sng" strike="noStrike" cap="none" baseline="0" dirty="0" err="1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Exemples</a:t>
            </a:r>
            <a:r>
              <a:rPr lang="en-US" sz="1600" b="0" i="0" u="none" strike="noStrike" cap="none" baseline="0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 :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Arial"/>
              <a:buNone/>
            </a:pPr>
            <a:r>
              <a:rPr lang="en-US" sz="1600" b="0" i="0" u="none" strike="noStrike" cap="none" baseline="0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- 25 % de la population en </a:t>
            </a:r>
            <a:r>
              <a:rPr lang="en-US" sz="1600" b="0" i="0" u="none" strike="noStrike" cap="none" baseline="0" dirty="0" err="1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âge</a:t>
            </a:r>
            <a:r>
              <a:rPr lang="en-US" sz="1600" b="0" i="0" u="none" strike="noStrike" cap="none" baseline="0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d’être </a:t>
            </a:r>
            <a:r>
              <a:rPr lang="en-US" sz="1600" b="0" i="0" u="none" strike="noStrike" cap="none" baseline="0" dirty="0" err="1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scolarisée</a:t>
            </a:r>
            <a:r>
              <a:rPr lang="en-US" sz="1600" b="0" i="0" u="none" strike="noStrike" cap="none" baseline="0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600" b="0" i="0" u="none" strike="noStrike" cap="none" baseline="0" dirty="0" err="1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est</a:t>
            </a:r>
            <a:r>
              <a:rPr lang="en-US" sz="1600" b="0" i="0" u="none" strike="noStrike" cap="none" baseline="0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600" b="0" i="0" u="none" strike="noStrike" cap="none" baseline="0" dirty="0" err="1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affectée</a:t>
            </a:r>
            <a:r>
              <a:rPr lang="en-US" sz="1600" b="0" i="0" u="none" strike="noStrike" cap="none" baseline="0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r>
              <a:rPr lang="en-US" sz="1600" b="0" i="0" u="none" strike="noStrike" cap="none" baseline="0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- X </a:t>
            </a:r>
            <a:r>
              <a:rPr lang="en-US" sz="1600" b="0" i="0" u="none" strike="noStrike" cap="none" baseline="0" dirty="0" err="1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écoles</a:t>
            </a:r>
            <a:r>
              <a:rPr lang="en-US" sz="1600" b="0" i="0" u="none" strike="noStrike" cap="none" baseline="0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600" b="0" i="0" u="none" strike="noStrike" cap="none" baseline="0" dirty="0" err="1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endommagées</a:t>
            </a:r>
            <a:endParaRPr lang="en-US" sz="1600" b="0" i="0" u="none" strike="noStrike" cap="none" baseline="0" dirty="0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8" name="Shape 198"/>
          <p:cNvSpPr/>
          <p:nvPr/>
        </p:nvSpPr>
        <p:spPr>
          <a:xfrm>
            <a:off x="2420936" y="3148011"/>
            <a:ext cx="1904999" cy="3709987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25400" cap="rnd">
            <a:solidFill>
              <a:srgbClr val="89A4A7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9" name="Shape 199"/>
          <p:cNvSpPr/>
          <p:nvPr/>
        </p:nvSpPr>
        <p:spPr>
          <a:xfrm>
            <a:off x="4532312" y="3148011"/>
            <a:ext cx="2057400" cy="3709987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25400" cap="rnd">
            <a:solidFill>
              <a:srgbClr val="89A4A7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101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1600" b="0" i="0" u="none" strike="noStrike" cap="none" baseline="0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Arial"/>
              <a:buNone/>
            </a:pPr>
            <a:r>
              <a:rPr lang="en-US" sz="1600" b="0" i="0" u="none" strike="noStrike" cap="none" baseline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Modèle de plan d’urgence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Arial"/>
              <a:buNone/>
            </a:pPr>
            <a:r>
              <a:rPr lang="en-US" sz="1600" b="0" i="0" u="none" strike="noStrike" cap="none" baseline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- Normes minimales de l’INEE pour l’éducation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0" i="0" u="none" strike="noStrike" cap="none" baseline="0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0" name="Shape 200"/>
          <p:cNvSpPr/>
          <p:nvPr/>
        </p:nvSpPr>
        <p:spPr>
          <a:xfrm>
            <a:off x="6781800" y="3148011"/>
            <a:ext cx="2057400" cy="3579812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25400" cap="rnd">
            <a:solidFill>
              <a:srgbClr val="89A4A7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Arial"/>
              <a:buNone/>
            </a:pPr>
            <a:r>
              <a:rPr lang="en-US" sz="1600" b="0" i="0" u="none" strike="noStrike" cap="none" baseline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Liste de contrôle de la préparation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Arial"/>
              <a:buNone/>
            </a:pPr>
            <a:r>
              <a:rPr lang="en-US" sz="1600" b="0" i="0" u="none" strike="noStrike" cap="none" baseline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- Examen à mi-parcours de la mise en œuvre du plan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0" i="0" u="none" strike="noStrike" cap="none" baseline="0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1" name="Shape 201"/>
          <p:cNvSpPr txBox="1"/>
          <p:nvPr/>
        </p:nvSpPr>
        <p:spPr>
          <a:xfrm>
            <a:off x="2451100" y="3425825"/>
            <a:ext cx="1801811" cy="18160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Arial"/>
              <a:buNone/>
            </a:pPr>
            <a:r>
              <a:rPr lang="en-US" sz="1600" b="0" i="0" u="none" strike="noStrike" cap="none" baseline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- Qui fait quoi et où ? (cartographie des capacités)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Arial"/>
              <a:buNone/>
            </a:pPr>
            <a:r>
              <a:rPr lang="en-US" sz="1600" b="0" i="0" u="none" strike="noStrike" cap="none" baseline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- Exercice sur les leçons apprises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0" i="0" u="none" strike="noStrike" cap="none" baseline="0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1_Default Design">
  <a:themeElements>
    <a:clrScheme name="Custom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10_Default Design">
  <a:themeElements>
    <a:clrScheme name="Custom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11_Default Design">
  <a:themeElements>
    <a:clrScheme name="Custom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12_Default Design">
  <a:themeElements>
    <a:clrScheme name="Custom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Default Design">
  <a:themeElements>
    <a:clrScheme name="Custom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Default Design">
  <a:themeElements>
    <a:clrScheme name="Custom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4_Default Design">
  <a:themeElements>
    <a:clrScheme name="Custom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5_Default Design">
  <a:themeElements>
    <a:clrScheme name="Custom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6_Default Design">
  <a:themeElements>
    <a:clrScheme name="Custom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7_Default Design">
  <a:themeElements>
    <a:clrScheme name="Custom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8_Default Design">
  <a:themeElements>
    <a:clrScheme name="Custom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9_Default Design">
  <a:themeElements>
    <a:clrScheme name="Custom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559</Words>
  <Application>Microsoft Office PowerPoint</Application>
  <PresentationFormat>On-screen Show (4:3)</PresentationFormat>
  <Paragraphs>121</Paragraphs>
  <Slides>12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12</vt:i4>
      </vt:variant>
      <vt:variant>
        <vt:lpstr>Slide Titles</vt:lpstr>
      </vt:variant>
      <vt:variant>
        <vt:i4>12</vt:i4>
      </vt:variant>
    </vt:vector>
  </HeadingPairs>
  <TitlesOfParts>
    <vt:vector size="24" baseType="lpstr">
      <vt:lpstr>1_Default Design</vt:lpstr>
      <vt:lpstr>2_Default Design</vt:lpstr>
      <vt:lpstr>3_Default Design</vt:lpstr>
      <vt:lpstr>4_Default Design</vt:lpstr>
      <vt:lpstr>5_Default Design</vt:lpstr>
      <vt:lpstr>6_Default Design</vt:lpstr>
      <vt:lpstr>7_Default Design</vt:lpstr>
      <vt:lpstr>8_Default Design</vt:lpstr>
      <vt:lpstr>9_Default Design</vt:lpstr>
      <vt:lpstr>10_Default Design</vt:lpstr>
      <vt:lpstr>11_Default Design</vt:lpstr>
      <vt:lpstr>12_Default Design</vt:lpstr>
      <vt:lpstr>Planification d’urgence</vt:lpstr>
      <vt:lpstr>  Objectifs pédagogiques</vt:lpstr>
      <vt:lpstr>Slide 3</vt:lpstr>
      <vt:lpstr>Qu’est-ce que la planification d’urgence ?</vt:lpstr>
      <vt:lpstr>  Pourquoi la planification d’urgence ?</vt:lpstr>
      <vt:lpstr>Qui doit participer ?</vt:lpstr>
      <vt:lpstr> À quoi sert un plan d’urgence? </vt:lpstr>
      <vt:lpstr>À quoi sert un plan d’urgence ?</vt:lpstr>
      <vt:lpstr>Processus de planification d’urgence</vt:lpstr>
      <vt:lpstr>EXERCICE : Les leçons apprises</vt:lpstr>
      <vt:lpstr>EXERCICE : Élaboration d’un plan d’urgence</vt:lpstr>
      <vt:lpstr>Feuille de travail de la planification d’urgence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Planification d’urgence</dc:title>
  <cp:lastModifiedBy>clairene</cp:lastModifiedBy>
  <cp:revision>1</cp:revision>
  <dcterms:modified xsi:type="dcterms:W3CDTF">2014-06-18T15:46:59Z</dcterms:modified>
</cp:coreProperties>
</file>