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5" r:id="rId6"/>
    <p:sldMasterId id="2147483693" r:id="rId7"/>
  </p:sldMasterIdLst>
  <p:notesMasterIdLst>
    <p:notesMasterId r:id="rId20"/>
  </p:notesMasterIdLst>
  <p:sldIdLst>
    <p:sldId id="273" r:id="rId8"/>
    <p:sldId id="259" r:id="rId9"/>
    <p:sldId id="347" r:id="rId10"/>
    <p:sldId id="348" r:id="rId11"/>
    <p:sldId id="346" r:id="rId12"/>
    <p:sldId id="341" r:id="rId13"/>
    <p:sldId id="342" r:id="rId14"/>
    <p:sldId id="343" r:id="rId15"/>
    <p:sldId id="344" r:id="rId16"/>
    <p:sldId id="345" r:id="rId17"/>
    <p:sldId id="332"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9" d="100"/>
          <a:sy n="69"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534FA-6A88-4A30-A6B8-437361CDAAB7}" type="doc">
      <dgm:prSet loTypeId="urn:microsoft.com/office/officeart/2011/layout/CircleProcess" loCatId="process" qsTypeId="urn:microsoft.com/office/officeart/2005/8/quickstyle/3d2" qsCatId="3D" csTypeId="urn:microsoft.com/office/officeart/2005/8/colors/colorful1" csCatId="colorful" phldr="1"/>
      <dgm:spPr/>
      <dgm:t>
        <a:bodyPr/>
        <a:lstStyle/>
        <a:p>
          <a:endParaRPr lang="en-US"/>
        </a:p>
      </dgm:t>
    </dgm:pt>
    <dgm:pt modelId="{666AC1E5-3461-4902-8AB8-8C55E566097F}">
      <dgm:prSet/>
      <dgm:spPr/>
      <dgm:t>
        <a:bodyPr/>
        <a:lstStyle/>
        <a:p>
          <a:pPr rtl="0"/>
          <a:r>
            <a:rPr lang="fr-FR" b="0" i="0" baseline="0" dirty="0" smtClean="0"/>
            <a:t>Selon les chiffres du secrétariat technique de l'éducation en situation d'urgence (ST-ESU), à la date du 31 Mai 2023, ce sont:</a:t>
          </a:r>
          <a:endParaRPr lang="fr-FR" dirty="0"/>
        </a:p>
      </dgm:t>
    </dgm:pt>
    <dgm:pt modelId="{497029DD-8F8E-4680-949C-E6B965506634}" type="parTrans" cxnId="{D92A4685-22E1-494D-A684-9ECCD41B3EE4}">
      <dgm:prSet/>
      <dgm:spPr/>
      <dgm:t>
        <a:bodyPr/>
        <a:lstStyle/>
        <a:p>
          <a:endParaRPr lang="en-US"/>
        </a:p>
      </dgm:t>
    </dgm:pt>
    <dgm:pt modelId="{5668D6C0-655E-4918-91CB-FAFCB045532A}" type="sibTrans" cxnId="{D92A4685-22E1-494D-A684-9ECCD41B3EE4}">
      <dgm:prSet/>
      <dgm:spPr/>
      <dgm:t>
        <a:bodyPr/>
        <a:lstStyle/>
        <a:p>
          <a:endParaRPr lang="en-US"/>
        </a:p>
      </dgm:t>
    </dgm:pt>
    <dgm:pt modelId="{CC8E0CEB-EBA8-4F55-8D31-2231DEEB3B9E}">
      <dgm:prSet/>
      <dgm:spPr/>
      <dgm:t>
        <a:bodyPr/>
        <a:lstStyle/>
        <a:p>
          <a:pPr rtl="0"/>
          <a:r>
            <a:rPr lang="fr-FR" b="1" i="0" baseline="0" dirty="0" smtClean="0"/>
            <a:t>6 149 </a:t>
          </a:r>
          <a:r>
            <a:rPr lang="fr-FR" b="0" i="0" baseline="0" dirty="0" smtClean="0"/>
            <a:t>écoles qui ont été fermées </a:t>
          </a:r>
          <a:endParaRPr lang="fr-FR" dirty="0"/>
        </a:p>
      </dgm:t>
    </dgm:pt>
    <dgm:pt modelId="{68539096-CB3C-4A16-AAB0-B9529FA26DDD}" type="parTrans" cxnId="{E4B92309-DB36-442B-A47D-7FB2C3D158A2}">
      <dgm:prSet/>
      <dgm:spPr/>
      <dgm:t>
        <a:bodyPr/>
        <a:lstStyle/>
        <a:p>
          <a:endParaRPr lang="en-US"/>
        </a:p>
      </dgm:t>
    </dgm:pt>
    <dgm:pt modelId="{8C5AE5EC-5A97-497B-A84F-6887D76C1419}" type="sibTrans" cxnId="{E4B92309-DB36-442B-A47D-7FB2C3D158A2}">
      <dgm:prSet/>
      <dgm:spPr/>
      <dgm:t>
        <a:bodyPr/>
        <a:lstStyle/>
        <a:p>
          <a:endParaRPr lang="en-US"/>
        </a:p>
      </dgm:t>
    </dgm:pt>
    <dgm:pt modelId="{B68A09AF-19C3-41D8-AAC7-C8F117079A84}">
      <dgm:prSet/>
      <dgm:spPr/>
      <dgm:t>
        <a:bodyPr/>
        <a:lstStyle/>
        <a:p>
          <a:pPr rtl="0"/>
          <a:r>
            <a:rPr lang="fr-FR" b="1" i="0" baseline="0" smtClean="0"/>
            <a:t>1 041 681 </a:t>
          </a:r>
          <a:r>
            <a:rPr lang="fr-FR" b="0" i="0" baseline="0" smtClean="0"/>
            <a:t>Enfants affectés</a:t>
          </a:r>
          <a:endParaRPr lang="fr-FR"/>
        </a:p>
      </dgm:t>
    </dgm:pt>
    <dgm:pt modelId="{D28F8C85-974E-4CCA-881D-7D00E502CE1F}" type="parTrans" cxnId="{8C306F80-913E-4BB9-8403-BB048D5EC63A}">
      <dgm:prSet/>
      <dgm:spPr/>
      <dgm:t>
        <a:bodyPr/>
        <a:lstStyle/>
        <a:p>
          <a:endParaRPr lang="en-US"/>
        </a:p>
      </dgm:t>
    </dgm:pt>
    <dgm:pt modelId="{003B6442-903B-47EC-BBA6-E496A3A7A8F1}" type="sibTrans" cxnId="{8C306F80-913E-4BB9-8403-BB048D5EC63A}">
      <dgm:prSet/>
      <dgm:spPr/>
      <dgm:t>
        <a:bodyPr/>
        <a:lstStyle/>
        <a:p>
          <a:endParaRPr lang="en-US"/>
        </a:p>
      </dgm:t>
    </dgm:pt>
    <dgm:pt modelId="{3FC87151-A6C5-4544-943A-DA8ACAB27BAD}">
      <dgm:prSet/>
      <dgm:spPr/>
      <dgm:t>
        <a:bodyPr/>
        <a:lstStyle/>
        <a:p>
          <a:pPr rtl="0"/>
          <a:r>
            <a:rPr lang="fr-FR" b="1" i="0" baseline="0" smtClean="0"/>
            <a:t>31 004 </a:t>
          </a:r>
          <a:r>
            <a:rPr lang="fr-FR" b="0" i="0" baseline="0" smtClean="0"/>
            <a:t>Enseignants affectés</a:t>
          </a:r>
          <a:endParaRPr lang="fr-FR"/>
        </a:p>
      </dgm:t>
    </dgm:pt>
    <dgm:pt modelId="{FC9AD971-C132-40C8-8EAC-28E8301787E5}" type="parTrans" cxnId="{2D4F1C7A-BB85-4638-90F8-4624818D8A76}">
      <dgm:prSet/>
      <dgm:spPr/>
      <dgm:t>
        <a:bodyPr/>
        <a:lstStyle/>
        <a:p>
          <a:endParaRPr lang="en-US"/>
        </a:p>
      </dgm:t>
    </dgm:pt>
    <dgm:pt modelId="{0B6F7E50-8D1B-48C3-A51A-A23CD4F00DAF}" type="sibTrans" cxnId="{2D4F1C7A-BB85-4638-90F8-4624818D8A76}">
      <dgm:prSet/>
      <dgm:spPr/>
      <dgm:t>
        <a:bodyPr/>
        <a:lstStyle/>
        <a:p>
          <a:endParaRPr lang="en-US"/>
        </a:p>
      </dgm:t>
    </dgm:pt>
    <dgm:pt modelId="{35A737EB-C09C-4791-B02B-E0C2B3A35081}" type="pres">
      <dgm:prSet presAssocID="{FC4534FA-6A88-4A30-A6B8-437361CDAAB7}" presName="Name0" presStyleCnt="0">
        <dgm:presLayoutVars>
          <dgm:chMax val="11"/>
          <dgm:chPref val="11"/>
          <dgm:dir/>
          <dgm:resizeHandles/>
        </dgm:presLayoutVars>
      </dgm:prSet>
      <dgm:spPr/>
      <dgm:t>
        <a:bodyPr/>
        <a:lstStyle/>
        <a:p>
          <a:endParaRPr lang="en-US"/>
        </a:p>
      </dgm:t>
    </dgm:pt>
    <dgm:pt modelId="{0C7C11DC-5203-4511-B163-D76540AB43CA}" type="pres">
      <dgm:prSet presAssocID="{3FC87151-A6C5-4544-943A-DA8ACAB27BAD}" presName="Accent4" presStyleCnt="0"/>
      <dgm:spPr/>
    </dgm:pt>
    <dgm:pt modelId="{B465A0F7-300C-434F-89B9-167C0082C8ED}" type="pres">
      <dgm:prSet presAssocID="{3FC87151-A6C5-4544-943A-DA8ACAB27BAD}" presName="Accent" presStyleLbl="node1" presStyleIdx="0" presStyleCnt="4"/>
      <dgm:spPr/>
    </dgm:pt>
    <dgm:pt modelId="{6884C904-3D24-43CD-921D-918417573398}" type="pres">
      <dgm:prSet presAssocID="{3FC87151-A6C5-4544-943A-DA8ACAB27BAD}" presName="ParentBackground4" presStyleCnt="0"/>
      <dgm:spPr/>
    </dgm:pt>
    <dgm:pt modelId="{B94F7223-ED7D-444A-B45B-8E0BD4F804E4}" type="pres">
      <dgm:prSet presAssocID="{3FC87151-A6C5-4544-943A-DA8ACAB27BAD}" presName="ParentBackground" presStyleLbl="fgAcc1" presStyleIdx="0" presStyleCnt="4"/>
      <dgm:spPr/>
      <dgm:t>
        <a:bodyPr/>
        <a:lstStyle/>
        <a:p>
          <a:endParaRPr lang="en-US"/>
        </a:p>
      </dgm:t>
    </dgm:pt>
    <dgm:pt modelId="{C1E031E7-023F-4548-9D46-E058951B39E5}" type="pres">
      <dgm:prSet presAssocID="{3FC87151-A6C5-4544-943A-DA8ACAB27BAD}" presName="Parent4" presStyleLbl="revTx" presStyleIdx="0" presStyleCnt="0">
        <dgm:presLayoutVars>
          <dgm:chMax val="1"/>
          <dgm:chPref val="1"/>
          <dgm:bulletEnabled val="1"/>
        </dgm:presLayoutVars>
      </dgm:prSet>
      <dgm:spPr/>
      <dgm:t>
        <a:bodyPr/>
        <a:lstStyle/>
        <a:p>
          <a:endParaRPr lang="en-US"/>
        </a:p>
      </dgm:t>
    </dgm:pt>
    <dgm:pt modelId="{5638D47E-10EB-465B-97C9-9F53AFF74A78}" type="pres">
      <dgm:prSet presAssocID="{B68A09AF-19C3-41D8-AAC7-C8F117079A84}" presName="Accent3" presStyleCnt="0"/>
      <dgm:spPr/>
    </dgm:pt>
    <dgm:pt modelId="{EF2D7F66-6254-4B9C-BEC0-C709D1E9FF93}" type="pres">
      <dgm:prSet presAssocID="{B68A09AF-19C3-41D8-AAC7-C8F117079A84}" presName="Accent" presStyleLbl="node1" presStyleIdx="1" presStyleCnt="4"/>
      <dgm:spPr/>
    </dgm:pt>
    <dgm:pt modelId="{F794A169-68FD-42D9-A867-5BA6B5E4ABC3}" type="pres">
      <dgm:prSet presAssocID="{B68A09AF-19C3-41D8-AAC7-C8F117079A84}" presName="ParentBackground3" presStyleCnt="0"/>
      <dgm:spPr/>
    </dgm:pt>
    <dgm:pt modelId="{DF7E0758-9DDF-4650-A631-E09226A9FE4F}" type="pres">
      <dgm:prSet presAssocID="{B68A09AF-19C3-41D8-AAC7-C8F117079A84}" presName="ParentBackground" presStyleLbl="fgAcc1" presStyleIdx="1" presStyleCnt="4"/>
      <dgm:spPr/>
      <dgm:t>
        <a:bodyPr/>
        <a:lstStyle/>
        <a:p>
          <a:endParaRPr lang="en-US"/>
        </a:p>
      </dgm:t>
    </dgm:pt>
    <dgm:pt modelId="{EF83161F-E40C-49AC-8B09-1FCD8F052E8C}" type="pres">
      <dgm:prSet presAssocID="{B68A09AF-19C3-41D8-AAC7-C8F117079A84}" presName="Parent3" presStyleLbl="revTx" presStyleIdx="0" presStyleCnt="0">
        <dgm:presLayoutVars>
          <dgm:chMax val="1"/>
          <dgm:chPref val="1"/>
          <dgm:bulletEnabled val="1"/>
        </dgm:presLayoutVars>
      </dgm:prSet>
      <dgm:spPr/>
      <dgm:t>
        <a:bodyPr/>
        <a:lstStyle/>
        <a:p>
          <a:endParaRPr lang="en-US"/>
        </a:p>
      </dgm:t>
    </dgm:pt>
    <dgm:pt modelId="{CDAA042C-5D50-4287-8006-9E491B3A18D5}" type="pres">
      <dgm:prSet presAssocID="{CC8E0CEB-EBA8-4F55-8D31-2231DEEB3B9E}" presName="Accent2" presStyleCnt="0"/>
      <dgm:spPr/>
    </dgm:pt>
    <dgm:pt modelId="{2EBD8C48-F5DF-4FBA-AAFE-5B9112B548C6}" type="pres">
      <dgm:prSet presAssocID="{CC8E0CEB-EBA8-4F55-8D31-2231DEEB3B9E}" presName="Accent" presStyleLbl="node1" presStyleIdx="2" presStyleCnt="4"/>
      <dgm:spPr/>
    </dgm:pt>
    <dgm:pt modelId="{90198CC9-119B-49EC-A73E-FC3B9CDDB58B}" type="pres">
      <dgm:prSet presAssocID="{CC8E0CEB-EBA8-4F55-8D31-2231DEEB3B9E}" presName="ParentBackground2" presStyleCnt="0"/>
      <dgm:spPr/>
    </dgm:pt>
    <dgm:pt modelId="{C9E535B4-9C06-4509-93FB-1D62E6D3AA9F}" type="pres">
      <dgm:prSet presAssocID="{CC8E0CEB-EBA8-4F55-8D31-2231DEEB3B9E}" presName="ParentBackground" presStyleLbl="fgAcc1" presStyleIdx="2" presStyleCnt="4"/>
      <dgm:spPr/>
      <dgm:t>
        <a:bodyPr/>
        <a:lstStyle/>
        <a:p>
          <a:endParaRPr lang="en-US"/>
        </a:p>
      </dgm:t>
    </dgm:pt>
    <dgm:pt modelId="{F441ABDF-56E0-4DDC-8445-FB774AE29D4E}" type="pres">
      <dgm:prSet presAssocID="{CC8E0CEB-EBA8-4F55-8D31-2231DEEB3B9E}" presName="Parent2" presStyleLbl="revTx" presStyleIdx="0" presStyleCnt="0">
        <dgm:presLayoutVars>
          <dgm:chMax val="1"/>
          <dgm:chPref val="1"/>
          <dgm:bulletEnabled val="1"/>
        </dgm:presLayoutVars>
      </dgm:prSet>
      <dgm:spPr/>
      <dgm:t>
        <a:bodyPr/>
        <a:lstStyle/>
        <a:p>
          <a:endParaRPr lang="en-US"/>
        </a:p>
      </dgm:t>
    </dgm:pt>
    <dgm:pt modelId="{BCBE0338-E113-4967-A0EA-443A6C21883E}" type="pres">
      <dgm:prSet presAssocID="{666AC1E5-3461-4902-8AB8-8C55E566097F}" presName="Accent1" presStyleCnt="0"/>
      <dgm:spPr/>
    </dgm:pt>
    <dgm:pt modelId="{7AF8E324-2105-4947-A291-0FA8F3A9285A}" type="pres">
      <dgm:prSet presAssocID="{666AC1E5-3461-4902-8AB8-8C55E566097F}" presName="Accent" presStyleLbl="node1" presStyleIdx="3" presStyleCnt="4"/>
      <dgm:spPr/>
    </dgm:pt>
    <dgm:pt modelId="{F828573F-9924-4651-BF5C-DE11B76B67BE}" type="pres">
      <dgm:prSet presAssocID="{666AC1E5-3461-4902-8AB8-8C55E566097F}" presName="ParentBackground1" presStyleCnt="0"/>
      <dgm:spPr/>
    </dgm:pt>
    <dgm:pt modelId="{ACB0AA0B-18BA-4907-AC56-992908772269}" type="pres">
      <dgm:prSet presAssocID="{666AC1E5-3461-4902-8AB8-8C55E566097F}" presName="ParentBackground" presStyleLbl="fgAcc1" presStyleIdx="3" presStyleCnt="4"/>
      <dgm:spPr/>
      <dgm:t>
        <a:bodyPr/>
        <a:lstStyle/>
        <a:p>
          <a:endParaRPr lang="en-US"/>
        </a:p>
      </dgm:t>
    </dgm:pt>
    <dgm:pt modelId="{ACBE6D5A-70F5-4EBA-B0E8-5818264D8081}" type="pres">
      <dgm:prSet presAssocID="{666AC1E5-3461-4902-8AB8-8C55E566097F}" presName="Parent1" presStyleLbl="revTx" presStyleIdx="0" presStyleCnt="0">
        <dgm:presLayoutVars>
          <dgm:chMax val="1"/>
          <dgm:chPref val="1"/>
          <dgm:bulletEnabled val="1"/>
        </dgm:presLayoutVars>
      </dgm:prSet>
      <dgm:spPr/>
      <dgm:t>
        <a:bodyPr/>
        <a:lstStyle/>
        <a:p>
          <a:endParaRPr lang="en-US"/>
        </a:p>
      </dgm:t>
    </dgm:pt>
  </dgm:ptLst>
  <dgm:cxnLst>
    <dgm:cxn modelId="{60EA4BC7-6B3B-4D9F-8506-0D109176D066}" type="presOf" srcId="{666AC1E5-3461-4902-8AB8-8C55E566097F}" destId="{ACB0AA0B-18BA-4907-AC56-992908772269}" srcOrd="0" destOrd="0" presId="urn:microsoft.com/office/officeart/2011/layout/CircleProcess"/>
    <dgm:cxn modelId="{5BE3D755-D434-4534-8286-7B19069DE069}" type="presOf" srcId="{CC8E0CEB-EBA8-4F55-8D31-2231DEEB3B9E}" destId="{F441ABDF-56E0-4DDC-8445-FB774AE29D4E}" srcOrd="1" destOrd="0" presId="urn:microsoft.com/office/officeart/2011/layout/CircleProcess"/>
    <dgm:cxn modelId="{8C306F80-913E-4BB9-8403-BB048D5EC63A}" srcId="{FC4534FA-6A88-4A30-A6B8-437361CDAAB7}" destId="{B68A09AF-19C3-41D8-AAC7-C8F117079A84}" srcOrd="2" destOrd="0" parTransId="{D28F8C85-974E-4CCA-881D-7D00E502CE1F}" sibTransId="{003B6442-903B-47EC-BBA6-E496A3A7A8F1}"/>
    <dgm:cxn modelId="{E4B92309-DB36-442B-A47D-7FB2C3D158A2}" srcId="{FC4534FA-6A88-4A30-A6B8-437361CDAAB7}" destId="{CC8E0CEB-EBA8-4F55-8D31-2231DEEB3B9E}" srcOrd="1" destOrd="0" parTransId="{68539096-CB3C-4A16-AAB0-B9529FA26DDD}" sibTransId="{8C5AE5EC-5A97-497B-A84F-6887D76C1419}"/>
    <dgm:cxn modelId="{D92A4685-22E1-494D-A684-9ECCD41B3EE4}" srcId="{FC4534FA-6A88-4A30-A6B8-437361CDAAB7}" destId="{666AC1E5-3461-4902-8AB8-8C55E566097F}" srcOrd="0" destOrd="0" parTransId="{497029DD-8F8E-4680-949C-E6B965506634}" sibTransId="{5668D6C0-655E-4918-91CB-FAFCB045532A}"/>
    <dgm:cxn modelId="{BCCC84C3-D755-4A53-9179-821D4E7EA561}" type="presOf" srcId="{3FC87151-A6C5-4544-943A-DA8ACAB27BAD}" destId="{C1E031E7-023F-4548-9D46-E058951B39E5}" srcOrd="1" destOrd="0" presId="urn:microsoft.com/office/officeart/2011/layout/CircleProcess"/>
    <dgm:cxn modelId="{2D4F1C7A-BB85-4638-90F8-4624818D8A76}" srcId="{FC4534FA-6A88-4A30-A6B8-437361CDAAB7}" destId="{3FC87151-A6C5-4544-943A-DA8ACAB27BAD}" srcOrd="3" destOrd="0" parTransId="{FC9AD971-C132-40C8-8EAC-28E8301787E5}" sibTransId="{0B6F7E50-8D1B-48C3-A51A-A23CD4F00DAF}"/>
    <dgm:cxn modelId="{B95FDB65-57F5-4C35-9E02-ACDF5C67C9DD}" type="presOf" srcId="{B68A09AF-19C3-41D8-AAC7-C8F117079A84}" destId="{DF7E0758-9DDF-4650-A631-E09226A9FE4F}" srcOrd="0" destOrd="0" presId="urn:microsoft.com/office/officeart/2011/layout/CircleProcess"/>
    <dgm:cxn modelId="{F2471C15-8C66-4A6A-B7B4-D7E3081488DB}" type="presOf" srcId="{666AC1E5-3461-4902-8AB8-8C55E566097F}" destId="{ACBE6D5A-70F5-4EBA-B0E8-5818264D8081}" srcOrd="1" destOrd="0" presId="urn:microsoft.com/office/officeart/2011/layout/CircleProcess"/>
    <dgm:cxn modelId="{9D5F74C8-9CF5-4402-88C6-51D88318D0C7}" type="presOf" srcId="{FC4534FA-6A88-4A30-A6B8-437361CDAAB7}" destId="{35A737EB-C09C-4791-B02B-E0C2B3A35081}" srcOrd="0" destOrd="0" presId="urn:microsoft.com/office/officeart/2011/layout/CircleProcess"/>
    <dgm:cxn modelId="{911A6B3F-05E3-45B9-8C1C-C8E3CAFD5698}" type="presOf" srcId="{CC8E0CEB-EBA8-4F55-8D31-2231DEEB3B9E}" destId="{C9E535B4-9C06-4509-93FB-1D62E6D3AA9F}" srcOrd="0" destOrd="0" presId="urn:microsoft.com/office/officeart/2011/layout/CircleProcess"/>
    <dgm:cxn modelId="{601DD7B0-009C-43E5-BF44-71BB839F99CF}" type="presOf" srcId="{B68A09AF-19C3-41D8-AAC7-C8F117079A84}" destId="{EF83161F-E40C-49AC-8B09-1FCD8F052E8C}" srcOrd="1" destOrd="0" presId="urn:microsoft.com/office/officeart/2011/layout/CircleProcess"/>
    <dgm:cxn modelId="{7E45B4BC-8A7D-49FA-9E1A-C29B230A5647}" type="presOf" srcId="{3FC87151-A6C5-4544-943A-DA8ACAB27BAD}" destId="{B94F7223-ED7D-444A-B45B-8E0BD4F804E4}" srcOrd="0" destOrd="0" presId="urn:microsoft.com/office/officeart/2011/layout/CircleProcess"/>
    <dgm:cxn modelId="{FC28FEFC-18D6-4B73-898B-25E0A67B12F5}" type="presParOf" srcId="{35A737EB-C09C-4791-B02B-E0C2B3A35081}" destId="{0C7C11DC-5203-4511-B163-D76540AB43CA}" srcOrd="0" destOrd="0" presId="urn:microsoft.com/office/officeart/2011/layout/CircleProcess"/>
    <dgm:cxn modelId="{9E1EF0CA-B93A-4F1B-B1A6-6EC93C6AF03E}" type="presParOf" srcId="{0C7C11DC-5203-4511-B163-D76540AB43CA}" destId="{B465A0F7-300C-434F-89B9-167C0082C8ED}" srcOrd="0" destOrd="0" presId="urn:microsoft.com/office/officeart/2011/layout/CircleProcess"/>
    <dgm:cxn modelId="{4F928A08-EA08-434D-863A-43EC51123248}" type="presParOf" srcId="{35A737EB-C09C-4791-B02B-E0C2B3A35081}" destId="{6884C904-3D24-43CD-921D-918417573398}" srcOrd="1" destOrd="0" presId="urn:microsoft.com/office/officeart/2011/layout/CircleProcess"/>
    <dgm:cxn modelId="{976A338A-5ABF-4180-8215-B170FA3F7993}" type="presParOf" srcId="{6884C904-3D24-43CD-921D-918417573398}" destId="{B94F7223-ED7D-444A-B45B-8E0BD4F804E4}" srcOrd="0" destOrd="0" presId="urn:microsoft.com/office/officeart/2011/layout/CircleProcess"/>
    <dgm:cxn modelId="{EE92784D-2157-47B9-ADB3-08B5166D4D16}" type="presParOf" srcId="{35A737EB-C09C-4791-B02B-E0C2B3A35081}" destId="{C1E031E7-023F-4548-9D46-E058951B39E5}" srcOrd="2" destOrd="0" presId="urn:microsoft.com/office/officeart/2011/layout/CircleProcess"/>
    <dgm:cxn modelId="{A55AE879-6FC9-4C31-80F2-552FB6CB4D7B}" type="presParOf" srcId="{35A737EB-C09C-4791-B02B-E0C2B3A35081}" destId="{5638D47E-10EB-465B-97C9-9F53AFF74A78}" srcOrd="3" destOrd="0" presId="urn:microsoft.com/office/officeart/2011/layout/CircleProcess"/>
    <dgm:cxn modelId="{48E1E283-47F2-40A3-890F-0E7AD793C38C}" type="presParOf" srcId="{5638D47E-10EB-465B-97C9-9F53AFF74A78}" destId="{EF2D7F66-6254-4B9C-BEC0-C709D1E9FF93}" srcOrd="0" destOrd="0" presId="urn:microsoft.com/office/officeart/2011/layout/CircleProcess"/>
    <dgm:cxn modelId="{E2618FD3-3000-457A-AF8A-E672573A439D}" type="presParOf" srcId="{35A737EB-C09C-4791-B02B-E0C2B3A35081}" destId="{F794A169-68FD-42D9-A867-5BA6B5E4ABC3}" srcOrd="4" destOrd="0" presId="urn:microsoft.com/office/officeart/2011/layout/CircleProcess"/>
    <dgm:cxn modelId="{DFEB20B2-84B7-42B9-8C58-80F7E49655E8}" type="presParOf" srcId="{F794A169-68FD-42D9-A867-5BA6B5E4ABC3}" destId="{DF7E0758-9DDF-4650-A631-E09226A9FE4F}" srcOrd="0" destOrd="0" presId="urn:microsoft.com/office/officeart/2011/layout/CircleProcess"/>
    <dgm:cxn modelId="{36AB1009-E97A-4F76-BEA8-41153B2FE75C}" type="presParOf" srcId="{35A737EB-C09C-4791-B02B-E0C2B3A35081}" destId="{EF83161F-E40C-49AC-8B09-1FCD8F052E8C}" srcOrd="5" destOrd="0" presId="urn:microsoft.com/office/officeart/2011/layout/CircleProcess"/>
    <dgm:cxn modelId="{41AC213A-3555-4F89-8321-1E4251CC7A36}" type="presParOf" srcId="{35A737EB-C09C-4791-B02B-E0C2B3A35081}" destId="{CDAA042C-5D50-4287-8006-9E491B3A18D5}" srcOrd="6" destOrd="0" presId="urn:microsoft.com/office/officeart/2011/layout/CircleProcess"/>
    <dgm:cxn modelId="{E3FA710A-4D22-45FA-A529-15B08390A9C2}" type="presParOf" srcId="{CDAA042C-5D50-4287-8006-9E491B3A18D5}" destId="{2EBD8C48-F5DF-4FBA-AAFE-5B9112B548C6}" srcOrd="0" destOrd="0" presId="urn:microsoft.com/office/officeart/2011/layout/CircleProcess"/>
    <dgm:cxn modelId="{57394D8E-7AFD-4DC4-A340-F3842411A478}" type="presParOf" srcId="{35A737EB-C09C-4791-B02B-E0C2B3A35081}" destId="{90198CC9-119B-49EC-A73E-FC3B9CDDB58B}" srcOrd="7" destOrd="0" presId="urn:microsoft.com/office/officeart/2011/layout/CircleProcess"/>
    <dgm:cxn modelId="{A012A663-3E23-4AA2-A20E-0C34763C4FED}" type="presParOf" srcId="{90198CC9-119B-49EC-A73E-FC3B9CDDB58B}" destId="{C9E535B4-9C06-4509-93FB-1D62E6D3AA9F}" srcOrd="0" destOrd="0" presId="urn:microsoft.com/office/officeart/2011/layout/CircleProcess"/>
    <dgm:cxn modelId="{B473D3EB-F84C-45AD-A314-44B452DFF352}" type="presParOf" srcId="{35A737EB-C09C-4791-B02B-E0C2B3A35081}" destId="{F441ABDF-56E0-4DDC-8445-FB774AE29D4E}" srcOrd="8" destOrd="0" presId="urn:microsoft.com/office/officeart/2011/layout/CircleProcess"/>
    <dgm:cxn modelId="{D6DB75F3-436E-4968-927B-AED7BB17490E}" type="presParOf" srcId="{35A737EB-C09C-4791-B02B-E0C2B3A35081}" destId="{BCBE0338-E113-4967-A0EA-443A6C21883E}" srcOrd="9" destOrd="0" presId="urn:microsoft.com/office/officeart/2011/layout/CircleProcess"/>
    <dgm:cxn modelId="{5683D952-17D9-4FDB-895C-B1CE5980FEFD}" type="presParOf" srcId="{BCBE0338-E113-4967-A0EA-443A6C21883E}" destId="{7AF8E324-2105-4947-A291-0FA8F3A9285A}" srcOrd="0" destOrd="0" presId="urn:microsoft.com/office/officeart/2011/layout/CircleProcess"/>
    <dgm:cxn modelId="{7F2EE49C-92DE-446A-B917-6E1502790205}" type="presParOf" srcId="{35A737EB-C09C-4791-B02B-E0C2B3A35081}" destId="{F828573F-9924-4651-BF5C-DE11B76B67BE}" srcOrd="10" destOrd="0" presId="urn:microsoft.com/office/officeart/2011/layout/CircleProcess"/>
    <dgm:cxn modelId="{2B60B10E-7B35-4429-91C8-F8CB207D31EF}" type="presParOf" srcId="{F828573F-9924-4651-BF5C-DE11B76B67BE}" destId="{ACB0AA0B-18BA-4907-AC56-992908772269}" srcOrd="0" destOrd="0" presId="urn:microsoft.com/office/officeart/2011/layout/CircleProcess"/>
    <dgm:cxn modelId="{F917930A-D6A3-49EA-9CF0-2765C5748EBB}" type="presParOf" srcId="{35A737EB-C09C-4791-B02B-E0C2B3A35081}" destId="{ACBE6D5A-70F5-4EBA-B0E8-5818264D8081}"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60AC5-D0E7-4F9D-84EF-F590E43908F9}" type="doc">
      <dgm:prSet loTypeId="urn:microsoft.com/office/officeart/2005/8/layout/chevronAccent+Icon" loCatId="process" qsTypeId="urn:microsoft.com/office/officeart/2005/8/quickstyle/simple1" qsCatId="simple" csTypeId="urn:microsoft.com/office/officeart/2005/8/colors/colorful5" csCatId="colorful"/>
      <dgm:spPr/>
      <dgm:t>
        <a:bodyPr/>
        <a:lstStyle/>
        <a:p>
          <a:endParaRPr lang="en-US"/>
        </a:p>
      </dgm:t>
    </dgm:pt>
    <dgm:pt modelId="{AF229CB6-649A-4D10-99C4-02E2A1DCB160}">
      <dgm:prSet/>
      <dgm:spPr/>
      <dgm:t>
        <a:bodyPr/>
        <a:lstStyle/>
        <a:p>
          <a:pPr rtl="0"/>
          <a:r>
            <a:rPr lang="fr-FR" b="0" i="0" baseline="0" smtClean="0"/>
            <a:t>Sur le Dashboard de l’Unicef du 8 août 2023, </a:t>
          </a:r>
          <a:endParaRPr lang="fr-FR"/>
        </a:p>
      </dgm:t>
    </dgm:pt>
    <dgm:pt modelId="{C14F7DE0-F306-4EEE-9543-84A3B6227CEF}" type="parTrans" cxnId="{350867FA-F23F-4FA0-91D8-40554293080B}">
      <dgm:prSet/>
      <dgm:spPr/>
      <dgm:t>
        <a:bodyPr/>
        <a:lstStyle/>
        <a:p>
          <a:endParaRPr lang="en-US"/>
        </a:p>
      </dgm:t>
    </dgm:pt>
    <dgm:pt modelId="{96A18825-387F-4569-904C-1B7AB9A4CA8C}" type="sibTrans" cxnId="{350867FA-F23F-4FA0-91D8-40554293080B}">
      <dgm:prSet/>
      <dgm:spPr/>
      <dgm:t>
        <a:bodyPr/>
        <a:lstStyle/>
        <a:p>
          <a:endParaRPr lang="en-US"/>
        </a:p>
      </dgm:t>
    </dgm:pt>
    <dgm:pt modelId="{625937D3-9D8F-4944-9C4F-88E21A9E1D1B}">
      <dgm:prSet/>
      <dgm:spPr/>
      <dgm:t>
        <a:bodyPr/>
        <a:lstStyle/>
        <a:p>
          <a:pPr rtl="0"/>
          <a:r>
            <a:rPr lang="fr-FR" b="1" i="0" baseline="0" smtClean="0"/>
            <a:t>111 457 </a:t>
          </a:r>
          <a:r>
            <a:rPr lang="fr-FR" b="0" i="0" baseline="0" smtClean="0"/>
            <a:t>enfants d'âge scolaire affectés par la crise ont eu accès à l’éducation formelle et non formelle</a:t>
          </a:r>
          <a:endParaRPr lang="fr-FR"/>
        </a:p>
      </dgm:t>
    </dgm:pt>
    <dgm:pt modelId="{688AE285-B130-4307-817C-8EC3871534D5}" type="parTrans" cxnId="{1CE5FE83-38D8-413A-894D-8880830DAEB7}">
      <dgm:prSet/>
      <dgm:spPr/>
      <dgm:t>
        <a:bodyPr/>
        <a:lstStyle/>
        <a:p>
          <a:endParaRPr lang="en-US"/>
        </a:p>
      </dgm:t>
    </dgm:pt>
    <dgm:pt modelId="{A1E9071F-154E-4338-8A03-97E6B92AC339}" type="sibTrans" cxnId="{1CE5FE83-38D8-413A-894D-8880830DAEB7}">
      <dgm:prSet/>
      <dgm:spPr/>
      <dgm:t>
        <a:bodyPr/>
        <a:lstStyle/>
        <a:p>
          <a:endParaRPr lang="en-US"/>
        </a:p>
      </dgm:t>
    </dgm:pt>
    <dgm:pt modelId="{E7EB70AA-8858-455A-B8BF-5AEA7ECFE915}">
      <dgm:prSet/>
      <dgm:spPr/>
      <dgm:t>
        <a:bodyPr/>
        <a:lstStyle/>
        <a:p>
          <a:pPr rtl="0"/>
          <a:r>
            <a:rPr lang="fr-FR" b="1" i="0" baseline="0" smtClean="0"/>
            <a:t>226 713 </a:t>
          </a:r>
          <a:r>
            <a:rPr lang="fr-FR" b="0" i="0" baseline="0" smtClean="0"/>
            <a:t>enfants d’âge scolaire affectés par la crise ayant accès à d’un apprentissage inclusif à distance/à domicile (PER direct et indirect)</a:t>
          </a:r>
          <a:endParaRPr lang="fr-FR"/>
        </a:p>
      </dgm:t>
    </dgm:pt>
    <dgm:pt modelId="{25ED5617-BA18-4D41-AC3F-9CC40FC36904}" type="parTrans" cxnId="{8D3096D3-AB69-4892-8037-64DF42508FCE}">
      <dgm:prSet/>
      <dgm:spPr/>
      <dgm:t>
        <a:bodyPr/>
        <a:lstStyle/>
        <a:p>
          <a:endParaRPr lang="en-US"/>
        </a:p>
      </dgm:t>
    </dgm:pt>
    <dgm:pt modelId="{E4C98F75-3D7A-4A03-A060-B828E1817A8B}" type="sibTrans" cxnId="{8D3096D3-AB69-4892-8037-64DF42508FCE}">
      <dgm:prSet/>
      <dgm:spPr/>
      <dgm:t>
        <a:bodyPr/>
        <a:lstStyle/>
        <a:p>
          <a:endParaRPr lang="en-US"/>
        </a:p>
      </dgm:t>
    </dgm:pt>
    <dgm:pt modelId="{4D6E6A92-3FB3-4088-82F9-770E142B9B1F}" type="pres">
      <dgm:prSet presAssocID="{4F360AC5-D0E7-4F9D-84EF-F590E43908F9}" presName="Name0" presStyleCnt="0">
        <dgm:presLayoutVars>
          <dgm:dir/>
          <dgm:resizeHandles val="exact"/>
        </dgm:presLayoutVars>
      </dgm:prSet>
      <dgm:spPr/>
      <dgm:t>
        <a:bodyPr/>
        <a:lstStyle/>
        <a:p>
          <a:endParaRPr lang="en-US"/>
        </a:p>
      </dgm:t>
    </dgm:pt>
    <dgm:pt modelId="{F082BAE3-50EF-4F7E-A401-06B13D2635FE}" type="pres">
      <dgm:prSet presAssocID="{AF229CB6-649A-4D10-99C4-02E2A1DCB160}" presName="composite" presStyleCnt="0"/>
      <dgm:spPr/>
    </dgm:pt>
    <dgm:pt modelId="{73D00551-99FD-4360-B5B0-DDB79CC4D9A2}" type="pres">
      <dgm:prSet presAssocID="{AF229CB6-649A-4D10-99C4-02E2A1DCB160}" presName="bgChev" presStyleLbl="node1" presStyleIdx="0" presStyleCnt="3"/>
      <dgm:spPr/>
    </dgm:pt>
    <dgm:pt modelId="{0FABB875-BCB6-4D8D-AFEB-708B14B837FE}" type="pres">
      <dgm:prSet presAssocID="{AF229CB6-649A-4D10-99C4-02E2A1DCB160}" presName="txNode" presStyleLbl="fgAcc1" presStyleIdx="0" presStyleCnt="3">
        <dgm:presLayoutVars>
          <dgm:bulletEnabled val="1"/>
        </dgm:presLayoutVars>
      </dgm:prSet>
      <dgm:spPr/>
      <dgm:t>
        <a:bodyPr/>
        <a:lstStyle/>
        <a:p>
          <a:endParaRPr lang="en-US"/>
        </a:p>
      </dgm:t>
    </dgm:pt>
    <dgm:pt modelId="{D1373892-35D6-4F65-A0B6-21F1B597700A}" type="pres">
      <dgm:prSet presAssocID="{96A18825-387F-4569-904C-1B7AB9A4CA8C}" presName="compositeSpace" presStyleCnt="0"/>
      <dgm:spPr/>
    </dgm:pt>
    <dgm:pt modelId="{27FE8F89-163E-4D32-A1F7-0B72BC7B80F0}" type="pres">
      <dgm:prSet presAssocID="{625937D3-9D8F-4944-9C4F-88E21A9E1D1B}" presName="composite" presStyleCnt="0"/>
      <dgm:spPr/>
    </dgm:pt>
    <dgm:pt modelId="{C72C6592-9BD6-47C3-A742-B27CD08DF123}" type="pres">
      <dgm:prSet presAssocID="{625937D3-9D8F-4944-9C4F-88E21A9E1D1B}" presName="bgChev" presStyleLbl="node1" presStyleIdx="1" presStyleCnt="3"/>
      <dgm:spPr/>
    </dgm:pt>
    <dgm:pt modelId="{64A37BA0-3A1C-4F1E-8CA0-D3483D012378}" type="pres">
      <dgm:prSet presAssocID="{625937D3-9D8F-4944-9C4F-88E21A9E1D1B}" presName="txNode" presStyleLbl="fgAcc1" presStyleIdx="1" presStyleCnt="3">
        <dgm:presLayoutVars>
          <dgm:bulletEnabled val="1"/>
        </dgm:presLayoutVars>
      </dgm:prSet>
      <dgm:spPr/>
      <dgm:t>
        <a:bodyPr/>
        <a:lstStyle/>
        <a:p>
          <a:endParaRPr lang="en-US"/>
        </a:p>
      </dgm:t>
    </dgm:pt>
    <dgm:pt modelId="{57388DD3-BB4A-474B-BFA1-12786A1E4127}" type="pres">
      <dgm:prSet presAssocID="{A1E9071F-154E-4338-8A03-97E6B92AC339}" presName="compositeSpace" presStyleCnt="0"/>
      <dgm:spPr/>
    </dgm:pt>
    <dgm:pt modelId="{9034839C-C582-4560-BC49-754B8FC61454}" type="pres">
      <dgm:prSet presAssocID="{E7EB70AA-8858-455A-B8BF-5AEA7ECFE915}" presName="composite" presStyleCnt="0"/>
      <dgm:spPr/>
    </dgm:pt>
    <dgm:pt modelId="{7425609C-B583-44DC-A4CE-4007FC858AA2}" type="pres">
      <dgm:prSet presAssocID="{E7EB70AA-8858-455A-B8BF-5AEA7ECFE915}" presName="bgChev" presStyleLbl="node1" presStyleIdx="2" presStyleCnt="3"/>
      <dgm:spPr/>
    </dgm:pt>
    <dgm:pt modelId="{B43FFE52-6EBB-4CA2-8C61-DDEAF9389C36}" type="pres">
      <dgm:prSet presAssocID="{E7EB70AA-8858-455A-B8BF-5AEA7ECFE915}" presName="txNode" presStyleLbl="fgAcc1" presStyleIdx="2" presStyleCnt="3">
        <dgm:presLayoutVars>
          <dgm:bulletEnabled val="1"/>
        </dgm:presLayoutVars>
      </dgm:prSet>
      <dgm:spPr/>
      <dgm:t>
        <a:bodyPr/>
        <a:lstStyle/>
        <a:p>
          <a:endParaRPr lang="en-US"/>
        </a:p>
      </dgm:t>
    </dgm:pt>
  </dgm:ptLst>
  <dgm:cxnLst>
    <dgm:cxn modelId="{8D3096D3-AB69-4892-8037-64DF42508FCE}" srcId="{4F360AC5-D0E7-4F9D-84EF-F590E43908F9}" destId="{E7EB70AA-8858-455A-B8BF-5AEA7ECFE915}" srcOrd="2" destOrd="0" parTransId="{25ED5617-BA18-4D41-AC3F-9CC40FC36904}" sibTransId="{E4C98F75-3D7A-4A03-A060-B828E1817A8B}"/>
    <dgm:cxn modelId="{1CE5FE83-38D8-413A-894D-8880830DAEB7}" srcId="{4F360AC5-D0E7-4F9D-84EF-F590E43908F9}" destId="{625937D3-9D8F-4944-9C4F-88E21A9E1D1B}" srcOrd="1" destOrd="0" parTransId="{688AE285-B130-4307-817C-8EC3871534D5}" sibTransId="{A1E9071F-154E-4338-8A03-97E6B92AC339}"/>
    <dgm:cxn modelId="{5992416C-AA63-46AF-9435-8C1586A60CB9}" type="presOf" srcId="{4F360AC5-D0E7-4F9D-84EF-F590E43908F9}" destId="{4D6E6A92-3FB3-4088-82F9-770E142B9B1F}" srcOrd="0" destOrd="0" presId="urn:microsoft.com/office/officeart/2005/8/layout/chevronAccent+Icon"/>
    <dgm:cxn modelId="{2D4E0DC0-1DB4-4358-B396-A5F93B892034}" type="presOf" srcId="{E7EB70AA-8858-455A-B8BF-5AEA7ECFE915}" destId="{B43FFE52-6EBB-4CA2-8C61-DDEAF9389C36}" srcOrd="0" destOrd="0" presId="urn:microsoft.com/office/officeart/2005/8/layout/chevronAccent+Icon"/>
    <dgm:cxn modelId="{77EDC52B-ECD3-4BEC-806A-7A5411C5403C}" type="presOf" srcId="{AF229CB6-649A-4D10-99C4-02E2A1DCB160}" destId="{0FABB875-BCB6-4D8D-AFEB-708B14B837FE}" srcOrd="0" destOrd="0" presId="urn:microsoft.com/office/officeart/2005/8/layout/chevronAccent+Icon"/>
    <dgm:cxn modelId="{350867FA-F23F-4FA0-91D8-40554293080B}" srcId="{4F360AC5-D0E7-4F9D-84EF-F590E43908F9}" destId="{AF229CB6-649A-4D10-99C4-02E2A1DCB160}" srcOrd="0" destOrd="0" parTransId="{C14F7DE0-F306-4EEE-9543-84A3B6227CEF}" sibTransId="{96A18825-387F-4569-904C-1B7AB9A4CA8C}"/>
    <dgm:cxn modelId="{96C8E4CF-BEC6-4D93-B242-7794AAEC5E64}" type="presOf" srcId="{625937D3-9D8F-4944-9C4F-88E21A9E1D1B}" destId="{64A37BA0-3A1C-4F1E-8CA0-D3483D012378}" srcOrd="0" destOrd="0" presId="urn:microsoft.com/office/officeart/2005/8/layout/chevronAccent+Icon"/>
    <dgm:cxn modelId="{BF76AAF9-8245-4609-8DF9-4A2F9AEB1EBA}" type="presParOf" srcId="{4D6E6A92-3FB3-4088-82F9-770E142B9B1F}" destId="{F082BAE3-50EF-4F7E-A401-06B13D2635FE}" srcOrd="0" destOrd="0" presId="urn:microsoft.com/office/officeart/2005/8/layout/chevronAccent+Icon"/>
    <dgm:cxn modelId="{9795668E-3775-44F7-B15B-D285DAA03560}" type="presParOf" srcId="{F082BAE3-50EF-4F7E-A401-06B13D2635FE}" destId="{73D00551-99FD-4360-B5B0-DDB79CC4D9A2}" srcOrd="0" destOrd="0" presId="urn:microsoft.com/office/officeart/2005/8/layout/chevronAccent+Icon"/>
    <dgm:cxn modelId="{3B5C921C-C385-45D6-AF62-14AAC46A06F3}" type="presParOf" srcId="{F082BAE3-50EF-4F7E-A401-06B13D2635FE}" destId="{0FABB875-BCB6-4D8D-AFEB-708B14B837FE}" srcOrd="1" destOrd="0" presId="urn:microsoft.com/office/officeart/2005/8/layout/chevronAccent+Icon"/>
    <dgm:cxn modelId="{E87D7438-15CA-4678-A7B6-F4928D141F9E}" type="presParOf" srcId="{4D6E6A92-3FB3-4088-82F9-770E142B9B1F}" destId="{D1373892-35D6-4F65-A0B6-21F1B597700A}" srcOrd="1" destOrd="0" presId="urn:microsoft.com/office/officeart/2005/8/layout/chevronAccent+Icon"/>
    <dgm:cxn modelId="{944B3F8C-3E55-453D-AD3C-BA535836A26E}" type="presParOf" srcId="{4D6E6A92-3FB3-4088-82F9-770E142B9B1F}" destId="{27FE8F89-163E-4D32-A1F7-0B72BC7B80F0}" srcOrd="2" destOrd="0" presId="urn:microsoft.com/office/officeart/2005/8/layout/chevronAccent+Icon"/>
    <dgm:cxn modelId="{D3C29D11-6633-4418-8A5C-CA28FFF98DAD}" type="presParOf" srcId="{27FE8F89-163E-4D32-A1F7-0B72BC7B80F0}" destId="{C72C6592-9BD6-47C3-A742-B27CD08DF123}" srcOrd="0" destOrd="0" presId="urn:microsoft.com/office/officeart/2005/8/layout/chevronAccent+Icon"/>
    <dgm:cxn modelId="{6D432142-4625-4949-90E3-939D22A6671B}" type="presParOf" srcId="{27FE8F89-163E-4D32-A1F7-0B72BC7B80F0}" destId="{64A37BA0-3A1C-4F1E-8CA0-D3483D012378}" srcOrd="1" destOrd="0" presId="urn:microsoft.com/office/officeart/2005/8/layout/chevronAccent+Icon"/>
    <dgm:cxn modelId="{6CAC9E8E-1822-41FC-8E90-0511DD736A7F}" type="presParOf" srcId="{4D6E6A92-3FB3-4088-82F9-770E142B9B1F}" destId="{57388DD3-BB4A-474B-BFA1-12786A1E4127}" srcOrd="3" destOrd="0" presId="urn:microsoft.com/office/officeart/2005/8/layout/chevronAccent+Icon"/>
    <dgm:cxn modelId="{FD9EDB21-51E2-4435-BE39-E986AC940BF1}" type="presParOf" srcId="{4D6E6A92-3FB3-4088-82F9-770E142B9B1F}" destId="{9034839C-C582-4560-BC49-754B8FC61454}" srcOrd="4" destOrd="0" presId="urn:microsoft.com/office/officeart/2005/8/layout/chevronAccent+Icon"/>
    <dgm:cxn modelId="{17CD5582-10DF-478C-A939-74A11F37E1C9}" type="presParOf" srcId="{9034839C-C582-4560-BC49-754B8FC61454}" destId="{7425609C-B583-44DC-A4CE-4007FC858AA2}" srcOrd="0" destOrd="0" presId="urn:microsoft.com/office/officeart/2005/8/layout/chevronAccent+Icon"/>
    <dgm:cxn modelId="{E6C3AC08-C3F4-48B8-B758-AD188D4944D0}" type="presParOf" srcId="{9034839C-C582-4560-BC49-754B8FC61454}" destId="{B43FFE52-6EBB-4CA2-8C61-DDEAF9389C3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311A74-DBA7-4E0C-8C05-935243FAD0E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E9EF49-8231-4DCE-9114-06EE0387F66D}">
      <dgm:prSet/>
      <dgm:spPr/>
      <dgm:t>
        <a:bodyPr/>
        <a:lstStyle/>
        <a:p>
          <a:pPr rtl="0"/>
          <a:r>
            <a:rPr lang="fr-FR" b="0" i="0" baseline="0" smtClean="0"/>
            <a:t>Accès:</a:t>
          </a:r>
          <a:endParaRPr lang="fr-FR"/>
        </a:p>
      </dgm:t>
    </dgm:pt>
    <dgm:pt modelId="{285C8591-8B0E-4BC0-AED1-4E83F0B32423}" type="parTrans" cxnId="{9D98F1B7-3EC3-4521-B5B0-FD12FC30A541}">
      <dgm:prSet/>
      <dgm:spPr/>
      <dgm:t>
        <a:bodyPr/>
        <a:lstStyle/>
        <a:p>
          <a:endParaRPr lang="en-US"/>
        </a:p>
      </dgm:t>
    </dgm:pt>
    <dgm:pt modelId="{9CC18518-2D7B-4FA4-BC55-54AECF4C4E71}" type="sibTrans" cxnId="{9D98F1B7-3EC3-4521-B5B0-FD12FC30A541}">
      <dgm:prSet/>
      <dgm:spPr/>
      <dgm:t>
        <a:bodyPr/>
        <a:lstStyle/>
        <a:p>
          <a:endParaRPr lang="en-US"/>
        </a:p>
      </dgm:t>
    </dgm:pt>
    <dgm:pt modelId="{15DB72E2-1146-44E6-84C4-3E7EF9037F6E}">
      <dgm:prSet/>
      <dgm:spPr/>
      <dgm:t>
        <a:bodyPr/>
        <a:lstStyle/>
        <a:p>
          <a:pPr rtl="0"/>
          <a:r>
            <a:rPr lang="fr-FR" b="0" i="0" baseline="0" smtClean="0"/>
            <a:t>Construction et équipement d’Espaces Temporaires d’Apprentissage (ETA)</a:t>
          </a:r>
          <a:endParaRPr lang="fr-FR"/>
        </a:p>
      </dgm:t>
    </dgm:pt>
    <dgm:pt modelId="{4E44E051-ABF6-4E9A-86F4-CD6601217473}" type="parTrans" cxnId="{CE90EEAA-122C-4008-ADE1-C3144A60B408}">
      <dgm:prSet/>
      <dgm:spPr/>
      <dgm:t>
        <a:bodyPr/>
        <a:lstStyle/>
        <a:p>
          <a:endParaRPr lang="en-US"/>
        </a:p>
      </dgm:t>
    </dgm:pt>
    <dgm:pt modelId="{9D6FCDB2-1907-4C77-906D-C52E3309429D}" type="sibTrans" cxnId="{CE90EEAA-122C-4008-ADE1-C3144A60B408}">
      <dgm:prSet/>
      <dgm:spPr/>
      <dgm:t>
        <a:bodyPr/>
        <a:lstStyle/>
        <a:p>
          <a:endParaRPr lang="en-US"/>
        </a:p>
      </dgm:t>
    </dgm:pt>
    <dgm:pt modelId="{8E9E97E4-45F8-490F-8D93-6F653E11BD67}">
      <dgm:prSet/>
      <dgm:spPr/>
      <dgm:t>
        <a:bodyPr/>
        <a:lstStyle/>
        <a:p>
          <a:pPr rtl="0"/>
          <a:r>
            <a:rPr lang="fr-FR" b="0" i="0" baseline="0" smtClean="0"/>
            <a:t>Construction et équipement de cabines GHM</a:t>
          </a:r>
          <a:endParaRPr lang="fr-FR"/>
        </a:p>
      </dgm:t>
    </dgm:pt>
    <dgm:pt modelId="{80055F7F-DA55-48F8-A161-662E7C130C4E}" type="parTrans" cxnId="{A73378E9-9E9A-42D3-9F6C-0EBFB6FDCD1D}">
      <dgm:prSet/>
      <dgm:spPr/>
      <dgm:t>
        <a:bodyPr/>
        <a:lstStyle/>
        <a:p>
          <a:endParaRPr lang="en-US"/>
        </a:p>
      </dgm:t>
    </dgm:pt>
    <dgm:pt modelId="{65D90721-25D3-448A-88A9-12762C442B6A}" type="sibTrans" cxnId="{A73378E9-9E9A-42D3-9F6C-0EBFB6FDCD1D}">
      <dgm:prSet/>
      <dgm:spPr/>
      <dgm:t>
        <a:bodyPr/>
        <a:lstStyle/>
        <a:p>
          <a:endParaRPr lang="en-US"/>
        </a:p>
      </dgm:t>
    </dgm:pt>
    <dgm:pt modelId="{431C583F-3529-47B0-BD4C-FEA9E4770E7C}">
      <dgm:prSet/>
      <dgm:spPr/>
      <dgm:t>
        <a:bodyPr/>
        <a:lstStyle/>
        <a:p>
          <a:pPr rtl="0"/>
          <a:r>
            <a:rPr lang="fr-FR" b="0" i="0" baseline="0" dirty="0" smtClean="0"/>
            <a:t>Formation des élèves à la Gestion des menstrues et à la fabrication des serviettes Hygiéniques</a:t>
          </a:r>
          <a:endParaRPr lang="fr-FR" dirty="0"/>
        </a:p>
      </dgm:t>
    </dgm:pt>
    <dgm:pt modelId="{37846A6E-F708-4F03-9CB3-82F0D8A9319F}" type="parTrans" cxnId="{3D3A21C3-AD55-47D4-9264-743081337123}">
      <dgm:prSet/>
      <dgm:spPr/>
      <dgm:t>
        <a:bodyPr/>
        <a:lstStyle/>
        <a:p>
          <a:endParaRPr lang="en-US"/>
        </a:p>
      </dgm:t>
    </dgm:pt>
    <dgm:pt modelId="{08B3297C-BC84-4C1D-8F91-44A7E01CB140}" type="sibTrans" cxnId="{3D3A21C3-AD55-47D4-9264-743081337123}">
      <dgm:prSet/>
      <dgm:spPr/>
      <dgm:t>
        <a:bodyPr/>
        <a:lstStyle/>
        <a:p>
          <a:endParaRPr lang="en-US"/>
        </a:p>
      </dgm:t>
    </dgm:pt>
    <dgm:pt modelId="{D456B99D-4472-498D-90CE-CD12810C8FEA}">
      <dgm:prSet/>
      <dgm:spPr/>
      <dgm:t>
        <a:bodyPr/>
        <a:lstStyle/>
        <a:p>
          <a:pPr rtl="0"/>
          <a:r>
            <a:rPr lang="fr-FR" b="0" i="0" baseline="0" smtClean="0"/>
            <a:t>Dotation de matériel d’apprentissage individuel </a:t>
          </a:r>
          <a:endParaRPr lang="fr-FR"/>
        </a:p>
      </dgm:t>
    </dgm:pt>
    <dgm:pt modelId="{832224DE-874D-4C06-9CAC-E8F86CE80D6B}" type="parTrans" cxnId="{81D8266E-0EB1-46D5-84E3-DD4089A37FC7}">
      <dgm:prSet/>
      <dgm:spPr/>
      <dgm:t>
        <a:bodyPr/>
        <a:lstStyle/>
        <a:p>
          <a:endParaRPr lang="en-US"/>
        </a:p>
      </dgm:t>
    </dgm:pt>
    <dgm:pt modelId="{9F1C1854-82FE-462F-90C2-B9A2C874E4D4}" type="sibTrans" cxnId="{81D8266E-0EB1-46D5-84E3-DD4089A37FC7}">
      <dgm:prSet/>
      <dgm:spPr/>
      <dgm:t>
        <a:bodyPr/>
        <a:lstStyle/>
        <a:p>
          <a:endParaRPr lang="en-US"/>
        </a:p>
      </dgm:t>
    </dgm:pt>
    <dgm:pt modelId="{D2EB6C3C-A22A-491B-9758-D1A001247B62}">
      <dgm:prSet/>
      <dgm:spPr/>
      <dgm:t>
        <a:bodyPr/>
        <a:lstStyle/>
        <a:p>
          <a:pPr rtl="0"/>
          <a:r>
            <a:rPr lang="fr-FR" b="0" i="0" baseline="0" smtClean="0"/>
            <a:t>Dotation de vivres (cantines scolaires)</a:t>
          </a:r>
          <a:endParaRPr lang="fr-FR"/>
        </a:p>
      </dgm:t>
    </dgm:pt>
    <dgm:pt modelId="{277D7CA9-4D9D-4833-AF95-87A3C3D0ED28}" type="parTrans" cxnId="{99EA0D81-55E8-4D37-9349-124903196C61}">
      <dgm:prSet/>
      <dgm:spPr/>
      <dgm:t>
        <a:bodyPr/>
        <a:lstStyle/>
        <a:p>
          <a:endParaRPr lang="en-US"/>
        </a:p>
      </dgm:t>
    </dgm:pt>
    <dgm:pt modelId="{4920C9E2-2E8A-4B9E-A7C3-F638B5D5507E}" type="sibTrans" cxnId="{99EA0D81-55E8-4D37-9349-124903196C61}">
      <dgm:prSet/>
      <dgm:spPr/>
      <dgm:t>
        <a:bodyPr/>
        <a:lstStyle/>
        <a:p>
          <a:endParaRPr lang="en-US"/>
        </a:p>
      </dgm:t>
    </dgm:pt>
    <dgm:pt modelId="{B5895C05-E2A4-4682-A8BD-D508AF98D072}">
      <dgm:prSet/>
      <dgm:spPr/>
      <dgm:t>
        <a:bodyPr/>
        <a:lstStyle/>
        <a:p>
          <a:pPr rtl="0"/>
          <a:r>
            <a:rPr lang="fr-FR" b="0" i="0" baseline="0" smtClean="0"/>
            <a:t>Cash For Food</a:t>
          </a:r>
          <a:endParaRPr lang="fr-FR"/>
        </a:p>
      </dgm:t>
    </dgm:pt>
    <dgm:pt modelId="{921F7F63-6EF8-459B-8220-DCBA0DFA8887}" type="parTrans" cxnId="{B0B33428-36DA-43CC-8664-ED3051E35426}">
      <dgm:prSet/>
      <dgm:spPr/>
      <dgm:t>
        <a:bodyPr/>
        <a:lstStyle/>
        <a:p>
          <a:endParaRPr lang="en-US"/>
        </a:p>
      </dgm:t>
    </dgm:pt>
    <dgm:pt modelId="{89A5F771-FA9C-45A5-9A4E-9EFD808994E4}" type="sibTrans" cxnId="{B0B33428-36DA-43CC-8664-ED3051E35426}">
      <dgm:prSet/>
      <dgm:spPr/>
      <dgm:t>
        <a:bodyPr/>
        <a:lstStyle/>
        <a:p>
          <a:endParaRPr lang="en-US"/>
        </a:p>
      </dgm:t>
    </dgm:pt>
    <dgm:pt modelId="{E5881B27-8F88-4CA1-80C3-6BE8B2A5C267}">
      <dgm:prSet/>
      <dgm:spPr/>
      <dgm:t>
        <a:bodyPr/>
        <a:lstStyle/>
        <a:p>
          <a:pPr rtl="0"/>
          <a:r>
            <a:rPr lang="fr-FR" b="0" i="0" baseline="0" smtClean="0"/>
            <a:t>Bourses scolaires</a:t>
          </a:r>
          <a:endParaRPr lang="fr-FR"/>
        </a:p>
      </dgm:t>
    </dgm:pt>
    <dgm:pt modelId="{C64A34E7-BBD6-45A3-8EA3-2F591A80E26C}" type="parTrans" cxnId="{3B82552A-ECC2-45A4-9EC7-DA3A14D73249}">
      <dgm:prSet/>
      <dgm:spPr/>
      <dgm:t>
        <a:bodyPr/>
        <a:lstStyle/>
        <a:p>
          <a:endParaRPr lang="en-US"/>
        </a:p>
      </dgm:t>
    </dgm:pt>
    <dgm:pt modelId="{77B03D68-A33A-4FE2-8260-021B609EE5FF}" type="sibTrans" cxnId="{3B82552A-ECC2-45A4-9EC7-DA3A14D73249}">
      <dgm:prSet/>
      <dgm:spPr/>
      <dgm:t>
        <a:bodyPr/>
        <a:lstStyle/>
        <a:p>
          <a:endParaRPr lang="en-US"/>
        </a:p>
      </dgm:t>
    </dgm:pt>
    <dgm:pt modelId="{069CF379-9EE4-4270-911F-12AA48B155EB}">
      <dgm:prSet/>
      <dgm:spPr/>
      <dgm:t>
        <a:bodyPr/>
        <a:lstStyle/>
        <a:p>
          <a:pPr rtl="0"/>
          <a:r>
            <a:rPr lang="fr-FR" b="0" i="0" baseline="0" smtClean="0"/>
            <a:t>Etablissement d’extraits d’acte de naissance, de Carte Nationale d’Identité</a:t>
          </a:r>
          <a:endParaRPr lang="fr-FR"/>
        </a:p>
      </dgm:t>
    </dgm:pt>
    <dgm:pt modelId="{F525CF83-AB56-4394-9B4D-0EBBAFDD54E7}" type="parTrans" cxnId="{4CE8AE88-1CD4-469B-A3EF-7A73D7C0FAB2}">
      <dgm:prSet/>
      <dgm:spPr/>
      <dgm:t>
        <a:bodyPr/>
        <a:lstStyle/>
        <a:p>
          <a:endParaRPr lang="en-US"/>
        </a:p>
      </dgm:t>
    </dgm:pt>
    <dgm:pt modelId="{5AD9434E-B75C-4D4E-9C8C-DA4AE284AD33}" type="sibTrans" cxnId="{4CE8AE88-1CD4-469B-A3EF-7A73D7C0FAB2}">
      <dgm:prSet/>
      <dgm:spPr/>
      <dgm:t>
        <a:bodyPr/>
        <a:lstStyle/>
        <a:p>
          <a:endParaRPr lang="en-US"/>
        </a:p>
      </dgm:t>
    </dgm:pt>
    <dgm:pt modelId="{59EDB010-D17F-400B-B181-63E374D34ABD}">
      <dgm:prSet/>
      <dgm:spPr/>
      <dgm:t>
        <a:bodyPr/>
        <a:lstStyle/>
        <a:p>
          <a:pPr rtl="0"/>
          <a:r>
            <a:rPr lang="fr-FR" b="0" i="0" baseline="0" dirty="0" smtClean="0"/>
            <a:t>Formation des acteurs éducatifs (AME/APE/COGES, enseignants, élèves…) à l’approche Safe School et PSEA</a:t>
          </a:r>
          <a:endParaRPr lang="fr-FR" dirty="0"/>
        </a:p>
      </dgm:t>
    </dgm:pt>
    <dgm:pt modelId="{38251EFF-F0D6-428F-9886-CF141D250403}" type="parTrans" cxnId="{B1037727-073C-4C53-BEDF-15FC704C07A7}">
      <dgm:prSet/>
      <dgm:spPr/>
      <dgm:t>
        <a:bodyPr/>
        <a:lstStyle/>
        <a:p>
          <a:endParaRPr lang="en-US"/>
        </a:p>
      </dgm:t>
    </dgm:pt>
    <dgm:pt modelId="{98A063A3-A0D9-4B5B-B528-1AA4A6E5F7A0}" type="sibTrans" cxnId="{B1037727-073C-4C53-BEDF-15FC704C07A7}">
      <dgm:prSet/>
      <dgm:spPr/>
      <dgm:t>
        <a:bodyPr/>
        <a:lstStyle/>
        <a:p>
          <a:endParaRPr lang="en-US"/>
        </a:p>
      </dgm:t>
    </dgm:pt>
    <dgm:pt modelId="{128B1A63-E305-45F8-9EFD-DFD7DD48E8A5}">
      <dgm:prSet/>
      <dgm:spPr/>
      <dgm:t>
        <a:bodyPr/>
        <a:lstStyle/>
        <a:p>
          <a:pPr rtl="0"/>
          <a:r>
            <a:rPr lang="fr-FR" b="0" i="0" baseline="0" smtClean="0"/>
            <a:t>etc.</a:t>
          </a:r>
          <a:endParaRPr lang="fr-FR"/>
        </a:p>
      </dgm:t>
    </dgm:pt>
    <dgm:pt modelId="{C7593B01-6CC1-42C3-AA02-F9CEDACAC7AA}" type="parTrans" cxnId="{00B76882-6DA2-4C6B-A99C-97F308E1187F}">
      <dgm:prSet/>
      <dgm:spPr/>
      <dgm:t>
        <a:bodyPr/>
        <a:lstStyle/>
        <a:p>
          <a:endParaRPr lang="en-US"/>
        </a:p>
      </dgm:t>
    </dgm:pt>
    <dgm:pt modelId="{97B52D71-8A69-464F-AE3B-BD437A175428}" type="sibTrans" cxnId="{00B76882-6DA2-4C6B-A99C-97F308E1187F}">
      <dgm:prSet/>
      <dgm:spPr/>
      <dgm:t>
        <a:bodyPr/>
        <a:lstStyle/>
        <a:p>
          <a:endParaRPr lang="en-US"/>
        </a:p>
      </dgm:t>
    </dgm:pt>
    <dgm:pt modelId="{66CB46C0-2510-4326-94A9-C270580D0CC2}">
      <dgm:prSet/>
      <dgm:spPr/>
      <dgm:t>
        <a:bodyPr/>
        <a:lstStyle/>
        <a:p>
          <a:pPr rtl="0"/>
          <a:r>
            <a:rPr lang="fr-FR" dirty="0" smtClean="0"/>
            <a:t>Education parentale : ECD/LTP</a:t>
          </a:r>
          <a:endParaRPr lang="fr-FR" dirty="0"/>
        </a:p>
      </dgm:t>
    </dgm:pt>
    <dgm:pt modelId="{9B9BF77E-C86E-44A4-AF15-DF130CAB495E}" type="parTrans" cxnId="{FA2CB46A-29CB-46FA-92B6-497F02A3F3BC}">
      <dgm:prSet/>
      <dgm:spPr/>
      <dgm:t>
        <a:bodyPr/>
        <a:lstStyle/>
        <a:p>
          <a:endParaRPr lang="en-US"/>
        </a:p>
      </dgm:t>
    </dgm:pt>
    <dgm:pt modelId="{9156331B-7116-471C-9456-E865FBBA5322}" type="sibTrans" cxnId="{FA2CB46A-29CB-46FA-92B6-497F02A3F3BC}">
      <dgm:prSet/>
      <dgm:spPr/>
      <dgm:t>
        <a:bodyPr/>
        <a:lstStyle/>
        <a:p>
          <a:endParaRPr lang="en-US"/>
        </a:p>
      </dgm:t>
    </dgm:pt>
    <dgm:pt modelId="{3D11E589-BF6D-47A5-9F22-28D998144FE3}" type="pres">
      <dgm:prSet presAssocID="{27311A74-DBA7-4E0C-8C05-935243FAD0E4}" presName="Name0" presStyleCnt="0">
        <dgm:presLayoutVars>
          <dgm:dir/>
          <dgm:animLvl val="lvl"/>
          <dgm:resizeHandles val="exact"/>
        </dgm:presLayoutVars>
      </dgm:prSet>
      <dgm:spPr/>
      <dgm:t>
        <a:bodyPr/>
        <a:lstStyle/>
        <a:p>
          <a:endParaRPr lang="en-US"/>
        </a:p>
      </dgm:t>
    </dgm:pt>
    <dgm:pt modelId="{27F7BC21-3BFC-46DE-8605-B7C5C4890408}" type="pres">
      <dgm:prSet presAssocID="{03E9EF49-8231-4DCE-9114-06EE0387F66D}" presName="linNode" presStyleCnt="0"/>
      <dgm:spPr/>
    </dgm:pt>
    <dgm:pt modelId="{DBD03B1C-0039-48F6-9469-F6D482AF6645}" type="pres">
      <dgm:prSet presAssocID="{03E9EF49-8231-4DCE-9114-06EE0387F66D}" presName="parentText" presStyleLbl="node1" presStyleIdx="0" presStyleCnt="1">
        <dgm:presLayoutVars>
          <dgm:chMax val="1"/>
          <dgm:bulletEnabled val="1"/>
        </dgm:presLayoutVars>
      </dgm:prSet>
      <dgm:spPr/>
      <dgm:t>
        <a:bodyPr/>
        <a:lstStyle/>
        <a:p>
          <a:endParaRPr lang="en-US"/>
        </a:p>
      </dgm:t>
    </dgm:pt>
    <dgm:pt modelId="{B8845622-FFBD-4A91-8529-DF204886BF1E}" type="pres">
      <dgm:prSet presAssocID="{03E9EF49-8231-4DCE-9114-06EE0387F66D}" presName="descendantText" presStyleLbl="alignAccFollowNode1" presStyleIdx="0" presStyleCnt="1" custScaleY="116856">
        <dgm:presLayoutVars>
          <dgm:bulletEnabled val="1"/>
        </dgm:presLayoutVars>
      </dgm:prSet>
      <dgm:spPr/>
      <dgm:t>
        <a:bodyPr/>
        <a:lstStyle/>
        <a:p>
          <a:endParaRPr lang="en-US"/>
        </a:p>
      </dgm:t>
    </dgm:pt>
  </dgm:ptLst>
  <dgm:cxnLst>
    <dgm:cxn modelId="{67F885BA-8DA1-40F2-BDD2-27C714179370}" type="presOf" srcId="{D2EB6C3C-A22A-491B-9758-D1A001247B62}" destId="{B8845622-FFBD-4A91-8529-DF204886BF1E}" srcOrd="0" destOrd="4" presId="urn:microsoft.com/office/officeart/2005/8/layout/vList5"/>
    <dgm:cxn modelId="{3D3A21C3-AD55-47D4-9264-743081337123}" srcId="{03E9EF49-8231-4DCE-9114-06EE0387F66D}" destId="{431C583F-3529-47B0-BD4C-FEA9E4770E7C}" srcOrd="2" destOrd="0" parTransId="{37846A6E-F708-4F03-9CB3-82F0D8A9319F}" sibTransId="{08B3297C-BC84-4C1D-8F91-44A7E01CB140}"/>
    <dgm:cxn modelId="{6B13F0BC-C04C-43CB-98E4-B00347C7AB8B}" type="presOf" srcId="{431C583F-3529-47B0-BD4C-FEA9E4770E7C}" destId="{B8845622-FFBD-4A91-8529-DF204886BF1E}" srcOrd="0" destOrd="2" presId="urn:microsoft.com/office/officeart/2005/8/layout/vList5"/>
    <dgm:cxn modelId="{3B82552A-ECC2-45A4-9EC7-DA3A14D73249}" srcId="{03E9EF49-8231-4DCE-9114-06EE0387F66D}" destId="{E5881B27-8F88-4CA1-80C3-6BE8B2A5C267}" srcOrd="6" destOrd="0" parTransId="{C64A34E7-BBD6-45A3-8EA3-2F591A80E26C}" sibTransId="{77B03D68-A33A-4FE2-8260-021B609EE5FF}"/>
    <dgm:cxn modelId="{00B76882-6DA2-4C6B-A99C-97F308E1187F}" srcId="{03E9EF49-8231-4DCE-9114-06EE0387F66D}" destId="{128B1A63-E305-45F8-9EFD-DFD7DD48E8A5}" srcOrd="10" destOrd="0" parTransId="{C7593B01-6CC1-42C3-AA02-F9CEDACAC7AA}" sibTransId="{97B52D71-8A69-464F-AE3B-BD437A175428}"/>
    <dgm:cxn modelId="{7D122699-1582-46D2-8EDC-A5F424E7C617}" type="presOf" srcId="{03E9EF49-8231-4DCE-9114-06EE0387F66D}" destId="{DBD03B1C-0039-48F6-9469-F6D482AF6645}" srcOrd="0" destOrd="0" presId="urn:microsoft.com/office/officeart/2005/8/layout/vList5"/>
    <dgm:cxn modelId="{F7D3AFFC-C4D6-4E2A-B46D-8E29C2C83DB3}" type="presOf" srcId="{128B1A63-E305-45F8-9EFD-DFD7DD48E8A5}" destId="{B8845622-FFBD-4A91-8529-DF204886BF1E}" srcOrd="0" destOrd="10" presId="urn:microsoft.com/office/officeart/2005/8/layout/vList5"/>
    <dgm:cxn modelId="{B0B33428-36DA-43CC-8664-ED3051E35426}" srcId="{03E9EF49-8231-4DCE-9114-06EE0387F66D}" destId="{B5895C05-E2A4-4682-A8BD-D508AF98D072}" srcOrd="5" destOrd="0" parTransId="{921F7F63-6EF8-459B-8220-DCBA0DFA8887}" sibTransId="{89A5F771-FA9C-45A5-9A4E-9EFD808994E4}"/>
    <dgm:cxn modelId="{7CDA1F1F-3BB3-4080-BAB2-6CCBE9920ACF}" type="presOf" srcId="{8E9E97E4-45F8-490F-8D93-6F653E11BD67}" destId="{B8845622-FFBD-4A91-8529-DF204886BF1E}" srcOrd="0" destOrd="1" presId="urn:microsoft.com/office/officeart/2005/8/layout/vList5"/>
    <dgm:cxn modelId="{4CE8AE88-1CD4-469B-A3EF-7A73D7C0FAB2}" srcId="{03E9EF49-8231-4DCE-9114-06EE0387F66D}" destId="{069CF379-9EE4-4270-911F-12AA48B155EB}" srcOrd="7" destOrd="0" parTransId="{F525CF83-AB56-4394-9B4D-0EBBAFDD54E7}" sibTransId="{5AD9434E-B75C-4D4E-9C8C-DA4AE284AD33}"/>
    <dgm:cxn modelId="{A73378E9-9E9A-42D3-9F6C-0EBFB6FDCD1D}" srcId="{03E9EF49-8231-4DCE-9114-06EE0387F66D}" destId="{8E9E97E4-45F8-490F-8D93-6F653E11BD67}" srcOrd="1" destOrd="0" parTransId="{80055F7F-DA55-48F8-A161-662E7C130C4E}" sibTransId="{65D90721-25D3-448A-88A9-12762C442B6A}"/>
    <dgm:cxn modelId="{A9692FE7-75F5-40DE-AA64-135AF33C9376}" type="presOf" srcId="{66CB46C0-2510-4326-94A9-C270580D0CC2}" destId="{B8845622-FFBD-4A91-8529-DF204886BF1E}" srcOrd="0" destOrd="9" presId="urn:microsoft.com/office/officeart/2005/8/layout/vList5"/>
    <dgm:cxn modelId="{CC2E8B47-BDE8-4856-91E5-6284047340DB}" type="presOf" srcId="{E5881B27-8F88-4CA1-80C3-6BE8B2A5C267}" destId="{B8845622-FFBD-4A91-8529-DF204886BF1E}" srcOrd="0" destOrd="6" presId="urn:microsoft.com/office/officeart/2005/8/layout/vList5"/>
    <dgm:cxn modelId="{E16ECCF7-75A0-4B0B-AA82-2A1F676F4DB4}" type="presOf" srcId="{27311A74-DBA7-4E0C-8C05-935243FAD0E4}" destId="{3D11E589-BF6D-47A5-9F22-28D998144FE3}" srcOrd="0" destOrd="0" presId="urn:microsoft.com/office/officeart/2005/8/layout/vList5"/>
    <dgm:cxn modelId="{FA2CB46A-29CB-46FA-92B6-497F02A3F3BC}" srcId="{03E9EF49-8231-4DCE-9114-06EE0387F66D}" destId="{66CB46C0-2510-4326-94A9-C270580D0CC2}" srcOrd="9" destOrd="0" parTransId="{9B9BF77E-C86E-44A4-AF15-DF130CAB495E}" sibTransId="{9156331B-7116-471C-9456-E865FBBA5322}"/>
    <dgm:cxn modelId="{99EA0D81-55E8-4D37-9349-124903196C61}" srcId="{03E9EF49-8231-4DCE-9114-06EE0387F66D}" destId="{D2EB6C3C-A22A-491B-9758-D1A001247B62}" srcOrd="4" destOrd="0" parTransId="{277D7CA9-4D9D-4833-AF95-87A3C3D0ED28}" sibTransId="{4920C9E2-2E8A-4B9E-A7C3-F638B5D5507E}"/>
    <dgm:cxn modelId="{B1037727-073C-4C53-BEDF-15FC704C07A7}" srcId="{03E9EF49-8231-4DCE-9114-06EE0387F66D}" destId="{59EDB010-D17F-400B-B181-63E374D34ABD}" srcOrd="8" destOrd="0" parTransId="{38251EFF-F0D6-428F-9886-CF141D250403}" sibTransId="{98A063A3-A0D9-4B5B-B528-1AA4A6E5F7A0}"/>
    <dgm:cxn modelId="{AB8F6804-8D41-4267-AFE3-C6023C292C2F}" type="presOf" srcId="{59EDB010-D17F-400B-B181-63E374D34ABD}" destId="{B8845622-FFBD-4A91-8529-DF204886BF1E}" srcOrd="0" destOrd="8" presId="urn:microsoft.com/office/officeart/2005/8/layout/vList5"/>
    <dgm:cxn modelId="{99BEE5E2-DE4D-4293-B868-02D6546354F4}" type="presOf" srcId="{069CF379-9EE4-4270-911F-12AA48B155EB}" destId="{B8845622-FFBD-4A91-8529-DF204886BF1E}" srcOrd="0" destOrd="7" presId="urn:microsoft.com/office/officeart/2005/8/layout/vList5"/>
    <dgm:cxn modelId="{DEE1570A-0262-4680-8C9B-75594F6BB441}" type="presOf" srcId="{15DB72E2-1146-44E6-84C4-3E7EF9037F6E}" destId="{B8845622-FFBD-4A91-8529-DF204886BF1E}" srcOrd="0" destOrd="0" presId="urn:microsoft.com/office/officeart/2005/8/layout/vList5"/>
    <dgm:cxn modelId="{81D8266E-0EB1-46D5-84E3-DD4089A37FC7}" srcId="{03E9EF49-8231-4DCE-9114-06EE0387F66D}" destId="{D456B99D-4472-498D-90CE-CD12810C8FEA}" srcOrd="3" destOrd="0" parTransId="{832224DE-874D-4C06-9CAC-E8F86CE80D6B}" sibTransId="{9F1C1854-82FE-462F-90C2-B9A2C874E4D4}"/>
    <dgm:cxn modelId="{F69686A9-D194-4A4A-A169-88F76438DAC2}" type="presOf" srcId="{B5895C05-E2A4-4682-A8BD-D508AF98D072}" destId="{B8845622-FFBD-4A91-8529-DF204886BF1E}" srcOrd="0" destOrd="5" presId="urn:microsoft.com/office/officeart/2005/8/layout/vList5"/>
    <dgm:cxn modelId="{30697516-DA20-4975-8F47-F56C5568D71D}" type="presOf" srcId="{D456B99D-4472-498D-90CE-CD12810C8FEA}" destId="{B8845622-FFBD-4A91-8529-DF204886BF1E}" srcOrd="0" destOrd="3" presId="urn:microsoft.com/office/officeart/2005/8/layout/vList5"/>
    <dgm:cxn modelId="{CE90EEAA-122C-4008-ADE1-C3144A60B408}" srcId="{03E9EF49-8231-4DCE-9114-06EE0387F66D}" destId="{15DB72E2-1146-44E6-84C4-3E7EF9037F6E}" srcOrd="0" destOrd="0" parTransId="{4E44E051-ABF6-4E9A-86F4-CD6601217473}" sibTransId="{9D6FCDB2-1907-4C77-906D-C52E3309429D}"/>
    <dgm:cxn modelId="{9D98F1B7-3EC3-4521-B5B0-FD12FC30A541}" srcId="{27311A74-DBA7-4E0C-8C05-935243FAD0E4}" destId="{03E9EF49-8231-4DCE-9114-06EE0387F66D}" srcOrd="0" destOrd="0" parTransId="{285C8591-8B0E-4BC0-AED1-4E83F0B32423}" sibTransId="{9CC18518-2D7B-4FA4-BC55-54AECF4C4E71}"/>
    <dgm:cxn modelId="{923FA62E-1508-4028-9AE2-09C92EA75D3D}" type="presParOf" srcId="{3D11E589-BF6D-47A5-9F22-28D998144FE3}" destId="{27F7BC21-3BFC-46DE-8605-B7C5C4890408}" srcOrd="0" destOrd="0" presId="urn:microsoft.com/office/officeart/2005/8/layout/vList5"/>
    <dgm:cxn modelId="{25FF190A-F738-4535-BDBC-33876EDFAE7D}" type="presParOf" srcId="{27F7BC21-3BFC-46DE-8605-B7C5C4890408}" destId="{DBD03B1C-0039-48F6-9469-F6D482AF6645}" srcOrd="0" destOrd="0" presId="urn:microsoft.com/office/officeart/2005/8/layout/vList5"/>
    <dgm:cxn modelId="{36180DDD-5B38-44B3-9C70-7439AB563AAB}" type="presParOf" srcId="{27F7BC21-3BFC-46DE-8605-B7C5C4890408}" destId="{B8845622-FFBD-4A91-8529-DF204886BF1E}"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D0F73-A101-43EC-A9D0-DFCF58EB6CE3}"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US"/>
        </a:p>
      </dgm:t>
    </dgm:pt>
    <dgm:pt modelId="{A24D777E-BDE2-413D-99FF-FEAA1CB19902}">
      <dgm:prSet/>
      <dgm:spPr/>
      <dgm:t>
        <a:bodyPr/>
        <a:lstStyle/>
        <a:p>
          <a:pPr rtl="0"/>
          <a:r>
            <a:rPr lang="fr-FR" b="1" i="0" baseline="0" smtClean="0"/>
            <a:t>Qualité :</a:t>
          </a:r>
          <a:endParaRPr lang="fr-FR"/>
        </a:p>
      </dgm:t>
    </dgm:pt>
    <dgm:pt modelId="{7BF9F4CD-81F6-4D16-9A34-CE99FF65D603}" type="parTrans" cxnId="{9CF8ACF8-53B2-4444-91DC-2778338C4985}">
      <dgm:prSet/>
      <dgm:spPr/>
      <dgm:t>
        <a:bodyPr/>
        <a:lstStyle/>
        <a:p>
          <a:endParaRPr lang="en-US"/>
        </a:p>
      </dgm:t>
    </dgm:pt>
    <dgm:pt modelId="{E250E9DF-0A5E-46D3-B1DE-E1B33F4F31B8}" type="sibTrans" cxnId="{9CF8ACF8-53B2-4444-91DC-2778338C4985}">
      <dgm:prSet/>
      <dgm:spPr/>
      <dgm:t>
        <a:bodyPr/>
        <a:lstStyle/>
        <a:p>
          <a:endParaRPr lang="en-US"/>
        </a:p>
      </dgm:t>
    </dgm:pt>
    <dgm:pt modelId="{AF8B6D91-B55D-45E7-BDD4-D650FE45A1A3}">
      <dgm:prSet/>
      <dgm:spPr/>
      <dgm:t>
        <a:bodyPr/>
        <a:lstStyle/>
        <a:p>
          <a:pPr rtl="0"/>
          <a:r>
            <a:rPr lang="fr-FR" b="0" i="0" baseline="0" dirty="0" smtClean="0"/>
            <a:t>Renforcement de capacités des enseignants et encadreurs pédagogiques à diverses thématiques: </a:t>
          </a:r>
          <a:endParaRPr lang="fr-FR" dirty="0"/>
        </a:p>
      </dgm:t>
    </dgm:pt>
    <dgm:pt modelId="{51929757-3075-460C-B9D6-0AE2DA9851A1}" type="parTrans" cxnId="{FB465614-B173-4BEF-9F70-560C8C3C5BF4}">
      <dgm:prSet/>
      <dgm:spPr/>
      <dgm:t>
        <a:bodyPr/>
        <a:lstStyle/>
        <a:p>
          <a:endParaRPr lang="en-US"/>
        </a:p>
      </dgm:t>
    </dgm:pt>
    <dgm:pt modelId="{FB1B5CA6-DE66-40F0-8B7E-D02BEB68AD8C}" type="sibTrans" cxnId="{FB465614-B173-4BEF-9F70-560C8C3C5BF4}">
      <dgm:prSet/>
      <dgm:spPr/>
      <dgm:t>
        <a:bodyPr/>
        <a:lstStyle/>
        <a:p>
          <a:endParaRPr lang="en-US"/>
        </a:p>
      </dgm:t>
    </dgm:pt>
    <dgm:pt modelId="{950E72D9-C6E5-4C26-8E82-B29C0EEC8474}">
      <dgm:prSet/>
      <dgm:spPr/>
      <dgm:t>
        <a:bodyPr/>
        <a:lstStyle/>
        <a:p>
          <a:pPr rtl="0"/>
          <a:r>
            <a:rPr lang="fr-FR" b="0" i="0" baseline="0" smtClean="0"/>
            <a:t>Education en Situation d’Urgence (ESU), </a:t>
          </a:r>
          <a:endParaRPr lang="fr-FR"/>
        </a:p>
      </dgm:t>
    </dgm:pt>
    <dgm:pt modelId="{BD5B6173-6644-4789-BCC4-51AD3F9A3038}" type="parTrans" cxnId="{7AEFECB1-0A39-4F95-B7BB-2D0399DBA6DA}">
      <dgm:prSet/>
      <dgm:spPr/>
      <dgm:t>
        <a:bodyPr/>
        <a:lstStyle/>
        <a:p>
          <a:endParaRPr lang="en-US"/>
        </a:p>
      </dgm:t>
    </dgm:pt>
    <dgm:pt modelId="{65906366-3693-4CB4-B1B0-669EA0E20D50}" type="sibTrans" cxnId="{7AEFECB1-0A39-4F95-B7BB-2D0399DBA6DA}">
      <dgm:prSet/>
      <dgm:spPr/>
      <dgm:t>
        <a:bodyPr/>
        <a:lstStyle/>
        <a:p>
          <a:endParaRPr lang="en-US"/>
        </a:p>
      </dgm:t>
    </dgm:pt>
    <dgm:pt modelId="{8A33E6A8-2D11-4885-A2AB-26F0DC45FC7C}">
      <dgm:prSet/>
      <dgm:spPr/>
      <dgm:t>
        <a:bodyPr/>
        <a:lstStyle/>
        <a:p>
          <a:pPr rtl="0"/>
          <a:r>
            <a:rPr lang="fr-FR" b="0" i="0" baseline="0" smtClean="0"/>
            <a:t>Education Sensible aux Conflits (ESC), </a:t>
          </a:r>
          <a:endParaRPr lang="fr-FR"/>
        </a:p>
      </dgm:t>
    </dgm:pt>
    <dgm:pt modelId="{E4C5F0B9-B0E0-47A8-AAC1-5721B3754FFF}" type="parTrans" cxnId="{D60C526B-41FC-423E-A98C-D245A01578C4}">
      <dgm:prSet/>
      <dgm:spPr/>
      <dgm:t>
        <a:bodyPr/>
        <a:lstStyle/>
        <a:p>
          <a:endParaRPr lang="en-US"/>
        </a:p>
      </dgm:t>
    </dgm:pt>
    <dgm:pt modelId="{BF861DD5-135F-4BB1-AF44-F65384FFF2AF}" type="sibTrans" cxnId="{D60C526B-41FC-423E-A98C-D245A01578C4}">
      <dgm:prSet/>
      <dgm:spPr/>
      <dgm:t>
        <a:bodyPr/>
        <a:lstStyle/>
        <a:p>
          <a:endParaRPr lang="en-US"/>
        </a:p>
      </dgm:t>
    </dgm:pt>
    <dgm:pt modelId="{3EACAE7D-5F61-44A2-8A98-05FFF4D380E3}">
      <dgm:prSet/>
      <dgm:spPr/>
      <dgm:t>
        <a:bodyPr/>
        <a:lstStyle/>
        <a:p>
          <a:pPr rtl="0"/>
          <a:r>
            <a:rPr lang="fr-FR" b="0" i="0" baseline="0" smtClean="0"/>
            <a:t>Normes Minimales INEE, </a:t>
          </a:r>
          <a:endParaRPr lang="fr-FR"/>
        </a:p>
      </dgm:t>
    </dgm:pt>
    <dgm:pt modelId="{EF97228F-A139-4B51-80EC-693B085C361D}" type="parTrans" cxnId="{F11FB769-89A9-4694-AA19-BCFC7D038E44}">
      <dgm:prSet/>
      <dgm:spPr/>
      <dgm:t>
        <a:bodyPr/>
        <a:lstStyle/>
        <a:p>
          <a:endParaRPr lang="en-US"/>
        </a:p>
      </dgm:t>
    </dgm:pt>
    <dgm:pt modelId="{1709D21E-F2B0-474D-A5D6-BF5B94897B4B}" type="sibTrans" cxnId="{F11FB769-89A9-4694-AA19-BCFC7D038E44}">
      <dgm:prSet/>
      <dgm:spPr/>
      <dgm:t>
        <a:bodyPr/>
        <a:lstStyle/>
        <a:p>
          <a:endParaRPr lang="en-US"/>
        </a:p>
      </dgm:t>
    </dgm:pt>
    <dgm:pt modelId="{A2E71E25-2B42-413C-9B98-982EE01F7E83}">
      <dgm:prSet/>
      <dgm:spPr/>
      <dgm:t>
        <a:bodyPr/>
        <a:lstStyle/>
        <a:p>
          <a:pPr rtl="0"/>
          <a:r>
            <a:rPr lang="fr-FR" b="0" i="0" baseline="0" smtClean="0"/>
            <a:t>Appui Psychosocial (APS), </a:t>
          </a:r>
          <a:endParaRPr lang="fr-FR"/>
        </a:p>
      </dgm:t>
    </dgm:pt>
    <dgm:pt modelId="{D16DC6F7-E04D-42CD-A802-3D88EDD7F95A}" type="parTrans" cxnId="{236D617A-4D03-4EE0-8EF0-FC4EC2E3DF67}">
      <dgm:prSet/>
      <dgm:spPr/>
      <dgm:t>
        <a:bodyPr/>
        <a:lstStyle/>
        <a:p>
          <a:endParaRPr lang="en-US"/>
        </a:p>
      </dgm:t>
    </dgm:pt>
    <dgm:pt modelId="{6CF389FE-0343-4FA4-A8F5-CCD04C2826D2}" type="sibTrans" cxnId="{236D617A-4D03-4EE0-8EF0-FC4EC2E3DF67}">
      <dgm:prSet/>
      <dgm:spPr/>
      <dgm:t>
        <a:bodyPr/>
        <a:lstStyle/>
        <a:p>
          <a:endParaRPr lang="en-US"/>
        </a:p>
      </dgm:t>
    </dgm:pt>
    <dgm:pt modelId="{E9124BB9-2A39-4D88-8699-283743A7747F}">
      <dgm:prSet/>
      <dgm:spPr/>
      <dgm:t>
        <a:bodyPr/>
        <a:lstStyle/>
        <a:p>
          <a:pPr rtl="0"/>
          <a:r>
            <a:rPr lang="fr-FR" b="0" i="0" baseline="0" dirty="0" smtClean="0"/>
            <a:t>Danger des mines, </a:t>
          </a:r>
          <a:endParaRPr lang="fr-FR" dirty="0"/>
        </a:p>
      </dgm:t>
    </dgm:pt>
    <dgm:pt modelId="{41FA5D46-6E86-46A3-B28C-393F74B34931}" type="parTrans" cxnId="{0A63E62E-76B5-48A8-8577-A58FFCD1A0F4}">
      <dgm:prSet/>
      <dgm:spPr/>
      <dgm:t>
        <a:bodyPr/>
        <a:lstStyle/>
        <a:p>
          <a:endParaRPr lang="en-US"/>
        </a:p>
      </dgm:t>
    </dgm:pt>
    <dgm:pt modelId="{1C8F7A3E-128F-463F-BA70-E4444045AFFD}" type="sibTrans" cxnId="{0A63E62E-76B5-48A8-8577-A58FFCD1A0F4}">
      <dgm:prSet/>
      <dgm:spPr/>
      <dgm:t>
        <a:bodyPr/>
        <a:lstStyle/>
        <a:p>
          <a:endParaRPr lang="en-US"/>
        </a:p>
      </dgm:t>
    </dgm:pt>
    <dgm:pt modelId="{1E33D52B-7434-4494-85F8-6628ECCB8CB1}">
      <dgm:prSet/>
      <dgm:spPr/>
      <dgm:t>
        <a:bodyPr/>
        <a:lstStyle/>
        <a:p>
          <a:pPr rtl="0"/>
          <a:r>
            <a:rPr lang="fr-FR" b="0" i="0" baseline="0" smtClean="0"/>
            <a:t>PSEA, Curricula ESU, </a:t>
          </a:r>
          <a:endParaRPr lang="fr-FR"/>
        </a:p>
      </dgm:t>
    </dgm:pt>
    <dgm:pt modelId="{2D910B08-85EF-422A-AA25-B777E96DAC54}" type="parTrans" cxnId="{62563F82-D608-4347-A675-A46B79148ABC}">
      <dgm:prSet/>
      <dgm:spPr/>
      <dgm:t>
        <a:bodyPr/>
        <a:lstStyle/>
        <a:p>
          <a:endParaRPr lang="en-US"/>
        </a:p>
      </dgm:t>
    </dgm:pt>
    <dgm:pt modelId="{D6FE20E4-E6A8-47FE-BA0E-0035BE416652}" type="sibTrans" cxnId="{62563F82-D608-4347-A675-A46B79148ABC}">
      <dgm:prSet/>
      <dgm:spPr/>
      <dgm:t>
        <a:bodyPr/>
        <a:lstStyle/>
        <a:p>
          <a:endParaRPr lang="en-US"/>
        </a:p>
      </dgm:t>
    </dgm:pt>
    <dgm:pt modelId="{0797BC13-4932-4A02-9995-078AABFFE45F}">
      <dgm:prSet/>
      <dgm:spPr/>
      <dgm:t>
        <a:bodyPr/>
        <a:lstStyle/>
        <a:p>
          <a:pPr rtl="0"/>
          <a:r>
            <a:rPr lang="fr-FR" b="0" i="0" baseline="0" smtClean="0"/>
            <a:t>Pédagogie de Grands Groupes, </a:t>
          </a:r>
          <a:endParaRPr lang="fr-FR"/>
        </a:p>
      </dgm:t>
    </dgm:pt>
    <dgm:pt modelId="{6C82ED6A-A8EC-4744-8B69-1DFC0F6C158E}" type="parTrans" cxnId="{551AF0DC-6335-49B1-84C6-2551CE9F41C9}">
      <dgm:prSet/>
      <dgm:spPr/>
      <dgm:t>
        <a:bodyPr/>
        <a:lstStyle/>
        <a:p>
          <a:endParaRPr lang="en-US"/>
        </a:p>
      </dgm:t>
    </dgm:pt>
    <dgm:pt modelId="{04CEB8EC-33CF-4BB8-ABB3-08A64E64FD6B}" type="sibTrans" cxnId="{551AF0DC-6335-49B1-84C6-2551CE9F41C9}">
      <dgm:prSet/>
      <dgm:spPr/>
      <dgm:t>
        <a:bodyPr/>
        <a:lstStyle/>
        <a:p>
          <a:endParaRPr lang="en-US"/>
        </a:p>
      </dgm:t>
    </dgm:pt>
    <dgm:pt modelId="{1B81218E-B1A8-4E51-83E5-F721668FB37E}">
      <dgm:prSet/>
      <dgm:spPr/>
      <dgm:t>
        <a:bodyPr/>
        <a:lstStyle/>
        <a:p>
          <a:pPr rtl="0"/>
          <a:r>
            <a:rPr lang="fr-FR" b="0" i="0" baseline="0" smtClean="0"/>
            <a:t>etc.</a:t>
          </a:r>
          <a:endParaRPr lang="fr-FR"/>
        </a:p>
      </dgm:t>
    </dgm:pt>
    <dgm:pt modelId="{B7FBAD2F-59CA-44BC-AB26-753578C563D0}" type="parTrans" cxnId="{0E937C84-52B0-4C6D-A28F-F5B61E77C42E}">
      <dgm:prSet/>
      <dgm:spPr/>
      <dgm:t>
        <a:bodyPr/>
        <a:lstStyle/>
        <a:p>
          <a:endParaRPr lang="en-US"/>
        </a:p>
      </dgm:t>
    </dgm:pt>
    <dgm:pt modelId="{658FC851-D5A3-4284-A614-BC768D3B32D7}" type="sibTrans" cxnId="{0E937C84-52B0-4C6D-A28F-F5B61E77C42E}">
      <dgm:prSet/>
      <dgm:spPr/>
      <dgm:t>
        <a:bodyPr/>
        <a:lstStyle/>
        <a:p>
          <a:endParaRPr lang="en-US"/>
        </a:p>
      </dgm:t>
    </dgm:pt>
    <dgm:pt modelId="{3C7ABA15-56A9-4180-800F-83351107B051}">
      <dgm:prSet/>
      <dgm:spPr/>
      <dgm:t>
        <a:bodyPr/>
        <a:lstStyle/>
        <a:p>
          <a:pPr rtl="0"/>
          <a:r>
            <a:rPr lang="fr-FR" b="0" i="0" baseline="0" smtClean="0"/>
            <a:t>Participation à l’élaboration des stratégies, des méthodes, à l’écriture des modules pour impacter la qualité de l’éducation;</a:t>
          </a:r>
          <a:endParaRPr lang="fr-FR"/>
        </a:p>
      </dgm:t>
    </dgm:pt>
    <dgm:pt modelId="{025DA4CB-C639-4C2B-879F-10BFA9C97366}" type="parTrans" cxnId="{372E616D-E8E2-492D-BD93-A8A49086492F}">
      <dgm:prSet/>
      <dgm:spPr/>
      <dgm:t>
        <a:bodyPr/>
        <a:lstStyle/>
        <a:p>
          <a:endParaRPr lang="en-US"/>
        </a:p>
      </dgm:t>
    </dgm:pt>
    <dgm:pt modelId="{26921800-51A0-490A-BE31-10F43AF4C7D6}" type="sibTrans" cxnId="{372E616D-E8E2-492D-BD93-A8A49086492F}">
      <dgm:prSet/>
      <dgm:spPr/>
      <dgm:t>
        <a:bodyPr/>
        <a:lstStyle/>
        <a:p>
          <a:endParaRPr lang="en-US"/>
        </a:p>
      </dgm:t>
    </dgm:pt>
    <dgm:pt modelId="{C864075D-A15E-4558-857B-CE08F48ADD91}">
      <dgm:prSet/>
      <dgm:spPr/>
      <dgm:t>
        <a:bodyPr/>
        <a:lstStyle/>
        <a:p>
          <a:pPr rtl="0"/>
          <a:endParaRPr lang="fr-FR"/>
        </a:p>
      </dgm:t>
    </dgm:pt>
    <dgm:pt modelId="{1856261E-12CC-4185-BB36-20DD91FC93CE}" type="parTrans" cxnId="{B0196FB9-FF66-43C3-8E40-3D39C21D7533}">
      <dgm:prSet/>
      <dgm:spPr/>
      <dgm:t>
        <a:bodyPr/>
        <a:lstStyle/>
        <a:p>
          <a:endParaRPr lang="en-US"/>
        </a:p>
      </dgm:t>
    </dgm:pt>
    <dgm:pt modelId="{B26EF93D-C0A1-47AD-9DD6-781F63860F9A}" type="sibTrans" cxnId="{B0196FB9-FF66-43C3-8E40-3D39C21D7533}">
      <dgm:prSet/>
      <dgm:spPr/>
      <dgm:t>
        <a:bodyPr/>
        <a:lstStyle/>
        <a:p>
          <a:endParaRPr lang="en-US"/>
        </a:p>
      </dgm:t>
    </dgm:pt>
    <dgm:pt modelId="{F980EDFD-1EDF-4915-A389-0A9FC0189BED}" type="pres">
      <dgm:prSet presAssocID="{A09D0F73-A101-43EC-A9D0-DFCF58EB6CE3}" presName="linear" presStyleCnt="0">
        <dgm:presLayoutVars>
          <dgm:animLvl val="lvl"/>
          <dgm:resizeHandles val="exact"/>
        </dgm:presLayoutVars>
      </dgm:prSet>
      <dgm:spPr/>
      <dgm:t>
        <a:bodyPr/>
        <a:lstStyle/>
        <a:p>
          <a:endParaRPr lang="en-US"/>
        </a:p>
      </dgm:t>
    </dgm:pt>
    <dgm:pt modelId="{3C23ECC3-C7C9-44D5-8C17-A000CAC19696}" type="pres">
      <dgm:prSet presAssocID="{A24D777E-BDE2-413D-99FF-FEAA1CB19902}" presName="parentText" presStyleLbl="node1" presStyleIdx="0" presStyleCnt="2">
        <dgm:presLayoutVars>
          <dgm:chMax val="0"/>
          <dgm:bulletEnabled val="1"/>
        </dgm:presLayoutVars>
      </dgm:prSet>
      <dgm:spPr/>
      <dgm:t>
        <a:bodyPr/>
        <a:lstStyle/>
        <a:p>
          <a:endParaRPr lang="en-US"/>
        </a:p>
      </dgm:t>
    </dgm:pt>
    <dgm:pt modelId="{F362961D-B5E5-44B7-AF20-C81478AE734D}" type="pres">
      <dgm:prSet presAssocID="{A24D777E-BDE2-413D-99FF-FEAA1CB19902}" presName="childText" presStyleLbl="revTx" presStyleIdx="0" presStyleCnt="1">
        <dgm:presLayoutVars>
          <dgm:bulletEnabled val="1"/>
        </dgm:presLayoutVars>
      </dgm:prSet>
      <dgm:spPr/>
      <dgm:t>
        <a:bodyPr/>
        <a:lstStyle/>
        <a:p>
          <a:endParaRPr lang="en-US"/>
        </a:p>
      </dgm:t>
    </dgm:pt>
    <dgm:pt modelId="{35D846B3-B45F-45DB-9610-9423C2F4C1C1}" type="pres">
      <dgm:prSet presAssocID="{C864075D-A15E-4558-857B-CE08F48ADD91}" presName="parentText" presStyleLbl="node1" presStyleIdx="1" presStyleCnt="2">
        <dgm:presLayoutVars>
          <dgm:chMax val="0"/>
          <dgm:bulletEnabled val="1"/>
        </dgm:presLayoutVars>
      </dgm:prSet>
      <dgm:spPr/>
      <dgm:t>
        <a:bodyPr/>
        <a:lstStyle/>
        <a:p>
          <a:endParaRPr lang="en-US"/>
        </a:p>
      </dgm:t>
    </dgm:pt>
  </dgm:ptLst>
  <dgm:cxnLst>
    <dgm:cxn modelId="{E6398B7F-3A0B-4B60-9C3F-1646B57BD89A}" type="presOf" srcId="{1B81218E-B1A8-4E51-83E5-F721668FB37E}" destId="{F362961D-B5E5-44B7-AF20-C81478AE734D}" srcOrd="0" destOrd="8" presId="urn:microsoft.com/office/officeart/2005/8/layout/vList2"/>
    <dgm:cxn modelId="{878D73BD-9911-46FA-853E-B46A1F74E313}" type="presOf" srcId="{1E33D52B-7434-4494-85F8-6628ECCB8CB1}" destId="{F362961D-B5E5-44B7-AF20-C81478AE734D}" srcOrd="0" destOrd="6" presId="urn:microsoft.com/office/officeart/2005/8/layout/vList2"/>
    <dgm:cxn modelId="{372E616D-E8E2-492D-BD93-A8A49086492F}" srcId="{A24D777E-BDE2-413D-99FF-FEAA1CB19902}" destId="{3C7ABA15-56A9-4180-800F-83351107B051}" srcOrd="9" destOrd="0" parTransId="{025DA4CB-C639-4C2B-879F-10BFA9C97366}" sibTransId="{26921800-51A0-490A-BE31-10F43AF4C7D6}"/>
    <dgm:cxn modelId="{1C0EB465-2681-4F09-9127-7A99C79951AE}" type="presOf" srcId="{3C7ABA15-56A9-4180-800F-83351107B051}" destId="{F362961D-B5E5-44B7-AF20-C81478AE734D}" srcOrd="0" destOrd="9" presId="urn:microsoft.com/office/officeart/2005/8/layout/vList2"/>
    <dgm:cxn modelId="{FB465614-B173-4BEF-9F70-560C8C3C5BF4}" srcId="{A24D777E-BDE2-413D-99FF-FEAA1CB19902}" destId="{AF8B6D91-B55D-45E7-BDD4-D650FE45A1A3}" srcOrd="0" destOrd="0" parTransId="{51929757-3075-460C-B9D6-0AE2DA9851A1}" sibTransId="{FB1B5CA6-DE66-40F0-8B7E-D02BEB68AD8C}"/>
    <dgm:cxn modelId="{0E937C84-52B0-4C6D-A28F-F5B61E77C42E}" srcId="{A24D777E-BDE2-413D-99FF-FEAA1CB19902}" destId="{1B81218E-B1A8-4E51-83E5-F721668FB37E}" srcOrd="8" destOrd="0" parTransId="{B7FBAD2F-59CA-44BC-AB26-753578C563D0}" sibTransId="{658FC851-D5A3-4284-A614-BC768D3B32D7}"/>
    <dgm:cxn modelId="{E2ACF147-787F-4256-8D08-7607CF7748C0}" type="presOf" srcId="{3EACAE7D-5F61-44A2-8A98-05FFF4D380E3}" destId="{F362961D-B5E5-44B7-AF20-C81478AE734D}" srcOrd="0" destOrd="3" presId="urn:microsoft.com/office/officeart/2005/8/layout/vList2"/>
    <dgm:cxn modelId="{FA09A31F-7551-45A5-9887-41385F6DE307}" type="presOf" srcId="{A09D0F73-A101-43EC-A9D0-DFCF58EB6CE3}" destId="{F980EDFD-1EDF-4915-A389-0A9FC0189BED}" srcOrd="0" destOrd="0" presId="urn:microsoft.com/office/officeart/2005/8/layout/vList2"/>
    <dgm:cxn modelId="{551AF0DC-6335-49B1-84C6-2551CE9F41C9}" srcId="{A24D777E-BDE2-413D-99FF-FEAA1CB19902}" destId="{0797BC13-4932-4A02-9995-078AABFFE45F}" srcOrd="7" destOrd="0" parTransId="{6C82ED6A-A8EC-4744-8B69-1DFC0F6C158E}" sibTransId="{04CEB8EC-33CF-4BB8-ABB3-08A64E64FD6B}"/>
    <dgm:cxn modelId="{23E47F4C-0EDC-4211-90A5-1D3265968D7E}" type="presOf" srcId="{A24D777E-BDE2-413D-99FF-FEAA1CB19902}" destId="{3C23ECC3-C7C9-44D5-8C17-A000CAC19696}" srcOrd="0" destOrd="0" presId="urn:microsoft.com/office/officeart/2005/8/layout/vList2"/>
    <dgm:cxn modelId="{7AEFECB1-0A39-4F95-B7BB-2D0399DBA6DA}" srcId="{A24D777E-BDE2-413D-99FF-FEAA1CB19902}" destId="{950E72D9-C6E5-4C26-8E82-B29C0EEC8474}" srcOrd="1" destOrd="0" parTransId="{BD5B6173-6644-4789-BCC4-51AD3F9A3038}" sibTransId="{65906366-3693-4CB4-B1B0-669EA0E20D50}"/>
    <dgm:cxn modelId="{B0EA1E03-51F1-47F3-A0D1-BB0DF0D5342C}" type="presOf" srcId="{8A33E6A8-2D11-4885-A2AB-26F0DC45FC7C}" destId="{F362961D-B5E5-44B7-AF20-C81478AE734D}" srcOrd="0" destOrd="2" presId="urn:microsoft.com/office/officeart/2005/8/layout/vList2"/>
    <dgm:cxn modelId="{B0196FB9-FF66-43C3-8E40-3D39C21D7533}" srcId="{A09D0F73-A101-43EC-A9D0-DFCF58EB6CE3}" destId="{C864075D-A15E-4558-857B-CE08F48ADD91}" srcOrd="1" destOrd="0" parTransId="{1856261E-12CC-4185-BB36-20DD91FC93CE}" sibTransId="{B26EF93D-C0A1-47AD-9DD6-781F63860F9A}"/>
    <dgm:cxn modelId="{0A63E62E-76B5-48A8-8577-A58FFCD1A0F4}" srcId="{A24D777E-BDE2-413D-99FF-FEAA1CB19902}" destId="{E9124BB9-2A39-4D88-8699-283743A7747F}" srcOrd="5" destOrd="0" parTransId="{41FA5D46-6E86-46A3-B28C-393F74B34931}" sibTransId="{1C8F7A3E-128F-463F-BA70-E4444045AFFD}"/>
    <dgm:cxn modelId="{9C436056-787F-469A-AF53-54E679C9FB17}" type="presOf" srcId="{0797BC13-4932-4A02-9995-078AABFFE45F}" destId="{F362961D-B5E5-44B7-AF20-C81478AE734D}" srcOrd="0" destOrd="7" presId="urn:microsoft.com/office/officeart/2005/8/layout/vList2"/>
    <dgm:cxn modelId="{98EA7015-E1FC-4D4C-A929-F8C921F889A6}" type="presOf" srcId="{C864075D-A15E-4558-857B-CE08F48ADD91}" destId="{35D846B3-B45F-45DB-9610-9423C2F4C1C1}" srcOrd="0" destOrd="0" presId="urn:microsoft.com/office/officeart/2005/8/layout/vList2"/>
    <dgm:cxn modelId="{9CF8ACF8-53B2-4444-91DC-2778338C4985}" srcId="{A09D0F73-A101-43EC-A9D0-DFCF58EB6CE3}" destId="{A24D777E-BDE2-413D-99FF-FEAA1CB19902}" srcOrd="0" destOrd="0" parTransId="{7BF9F4CD-81F6-4D16-9A34-CE99FF65D603}" sibTransId="{E250E9DF-0A5E-46D3-B1DE-E1B33F4F31B8}"/>
    <dgm:cxn modelId="{D710973B-D2CE-45EF-930D-465D5851026C}" type="presOf" srcId="{AF8B6D91-B55D-45E7-BDD4-D650FE45A1A3}" destId="{F362961D-B5E5-44B7-AF20-C81478AE734D}" srcOrd="0" destOrd="0" presId="urn:microsoft.com/office/officeart/2005/8/layout/vList2"/>
    <dgm:cxn modelId="{E49BF78F-6D4A-4A1E-AB3D-E4466F8EDD73}" type="presOf" srcId="{A2E71E25-2B42-413C-9B98-982EE01F7E83}" destId="{F362961D-B5E5-44B7-AF20-C81478AE734D}" srcOrd="0" destOrd="4" presId="urn:microsoft.com/office/officeart/2005/8/layout/vList2"/>
    <dgm:cxn modelId="{62563F82-D608-4347-A675-A46B79148ABC}" srcId="{A24D777E-BDE2-413D-99FF-FEAA1CB19902}" destId="{1E33D52B-7434-4494-85F8-6628ECCB8CB1}" srcOrd="6" destOrd="0" parTransId="{2D910B08-85EF-422A-AA25-B777E96DAC54}" sibTransId="{D6FE20E4-E6A8-47FE-BA0E-0035BE416652}"/>
    <dgm:cxn modelId="{F15FE81E-03FF-4168-8B15-27A37FF1F5C6}" type="presOf" srcId="{950E72D9-C6E5-4C26-8E82-B29C0EEC8474}" destId="{F362961D-B5E5-44B7-AF20-C81478AE734D}" srcOrd="0" destOrd="1" presId="urn:microsoft.com/office/officeart/2005/8/layout/vList2"/>
    <dgm:cxn modelId="{CEF1FF1D-8B1D-4174-B05B-BA1C23A2F918}" type="presOf" srcId="{E9124BB9-2A39-4D88-8699-283743A7747F}" destId="{F362961D-B5E5-44B7-AF20-C81478AE734D}" srcOrd="0" destOrd="5" presId="urn:microsoft.com/office/officeart/2005/8/layout/vList2"/>
    <dgm:cxn modelId="{236D617A-4D03-4EE0-8EF0-FC4EC2E3DF67}" srcId="{A24D777E-BDE2-413D-99FF-FEAA1CB19902}" destId="{A2E71E25-2B42-413C-9B98-982EE01F7E83}" srcOrd="4" destOrd="0" parTransId="{D16DC6F7-E04D-42CD-A802-3D88EDD7F95A}" sibTransId="{6CF389FE-0343-4FA4-A8F5-CCD04C2826D2}"/>
    <dgm:cxn modelId="{F11FB769-89A9-4694-AA19-BCFC7D038E44}" srcId="{A24D777E-BDE2-413D-99FF-FEAA1CB19902}" destId="{3EACAE7D-5F61-44A2-8A98-05FFF4D380E3}" srcOrd="3" destOrd="0" parTransId="{EF97228F-A139-4B51-80EC-693B085C361D}" sibTransId="{1709D21E-F2B0-474D-A5D6-BF5B94897B4B}"/>
    <dgm:cxn modelId="{D60C526B-41FC-423E-A98C-D245A01578C4}" srcId="{A24D777E-BDE2-413D-99FF-FEAA1CB19902}" destId="{8A33E6A8-2D11-4885-A2AB-26F0DC45FC7C}" srcOrd="2" destOrd="0" parTransId="{E4C5F0B9-B0E0-47A8-AAC1-5721B3754FFF}" sibTransId="{BF861DD5-135F-4BB1-AF44-F65384FFF2AF}"/>
    <dgm:cxn modelId="{6F8BF6C2-A445-47DA-9120-1C3030D586A1}" type="presParOf" srcId="{F980EDFD-1EDF-4915-A389-0A9FC0189BED}" destId="{3C23ECC3-C7C9-44D5-8C17-A000CAC19696}" srcOrd="0" destOrd="0" presId="urn:microsoft.com/office/officeart/2005/8/layout/vList2"/>
    <dgm:cxn modelId="{D63AA8D5-B143-4E1E-B5D9-12765A73CC76}" type="presParOf" srcId="{F980EDFD-1EDF-4915-A389-0A9FC0189BED}" destId="{F362961D-B5E5-44B7-AF20-C81478AE734D}" srcOrd="1" destOrd="0" presId="urn:microsoft.com/office/officeart/2005/8/layout/vList2"/>
    <dgm:cxn modelId="{459B21D5-B347-40D6-BD58-F187BA821790}" type="presParOf" srcId="{F980EDFD-1EDF-4915-A389-0A9FC0189BED}" destId="{35D846B3-B45F-45DB-9610-9423C2F4C1C1}"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C401F3-ADA1-42E8-92B6-6D7FFE53878E}"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A7D55AB1-E777-48DD-AE69-647C2A22E26C}">
      <dgm:prSet/>
      <dgm:spPr/>
      <dgm:t>
        <a:bodyPr/>
        <a:lstStyle/>
        <a:p>
          <a:pPr rtl="0"/>
          <a:r>
            <a:rPr lang="fr-FR" b="1" i="0" baseline="0" smtClean="0"/>
            <a:t>Formation professionnelle:</a:t>
          </a:r>
          <a:endParaRPr lang="fr-FR"/>
        </a:p>
      </dgm:t>
    </dgm:pt>
    <dgm:pt modelId="{5C5BAFD1-4086-4C2F-9CFC-A995F9066FA3}" type="parTrans" cxnId="{ED1EB28D-9584-4DF2-B1B7-3C62031F269D}">
      <dgm:prSet/>
      <dgm:spPr/>
      <dgm:t>
        <a:bodyPr/>
        <a:lstStyle/>
        <a:p>
          <a:endParaRPr lang="en-US"/>
        </a:p>
      </dgm:t>
    </dgm:pt>
    <dgm:pt modelId="{0829C424-4EA5-41E7-85CA-8EB439EB85F9}" type="sibTrans" cxnId="{ED1EB28D-9584-4DF2-B1B7-3C62031F269D}">
      <dgm:prSet/>
      <dgm:spPr/>
      <dgm:t>
        <a:bodyPr/>
        <a:lstStyle/>
        <a:p>
          <a:endParaRPr lang="en-US"/>
        </a:p>
      </dgm:t>
    </dgm:pt>
    <dgm:pt modelId="{E0984CEB-CEC3-45AD-83F8-A92C729363D9}">
      <dgm:prSet/>
      <dgm:spPr/>
      <dgm:t>
        <a:bodyPr/>
        <a:lstStyle/>
        <a:p>
          <a:pPr rtl="0"/>
          <a:r>
            <a:rPr lang="fr-FR" b="0" i="0" baseline="0" smtClean="0"/>
            <a:t>Formation de courte durée d’enfants d’âge scolaire et des jeunes à des métiers porteurs de leur localité;</a:t>
          </a:r>
          <a:endParaRPr lang="fr-FR"/>
        </a:p>
      </dgm:t>
    </dgm:pt>
    <dgm:pt modelId="{6CD0C5BF-A583-4761-8B06-8AC109CE09D9}" type="parTrans" cxnId="{23A14E19-D1AC-43D3-A9DB-6E1555203C29}">
      <dgm:prSet/>
      <dgm:spPr/>
      <dgm:t>
        <a:bodyPr/>
        <a:lstStyle/>
        <a:p>
          <a:endParaRPr lang="en-US"/>
        </a:p>
      </dgm:t>
    </dgm:pt>
    <dgm:pt modelId="{53422B09-A7F8-45B9-85FB-5C8AF0D5F045}" type="sibTrans" cxnId="{23A14E19-D1AC-43D3-A9DB-6E1555203C29}">
      <dgm:prSet/>
      <dgm:spPr/>
      <dgm:t>
        <a:bodyPr/>
        <a:lstStyle/>
        <a:p>
          <a:endParaRPr lang="en-US"/>
        </a:p>
      </dgm:t>
    </dgm:pt>
    <dgm:pt modelId="{70B72C63-8B22-413A-B057-ABBED91DD44C}">
      <dgm:prSet/>
      <dgm:spPr/>
      <dgm:t>
        <a:bodyPr/>
        <a:lstStyle/>
        <a:p>
          <a:pPr rtl="0"/>
          <a:r>
            <a:rPr lang="fr-FR" b="0" i="0" baseline="0" smtClean="0"/>
            <a:t>Dotation de kits d’installation</a:t>
          </a:r>
          <a:endParaRPr lang="fr-FR"/>
        </a:p>
      </dgm:t>
    </dgm:pt>
    <dgm:pt modelId="{9B66FF51-8B95-485E-BB29-8BA3C69D602D}" type="parTrans" cxnId="{BDD32120-4F8D-4AF5-8B6F-31140D4585B0}">
      <dgm:prSet/>
      <dgm:spPr/>
      <dgm:t>
        <a:bodyPr/>
        <a:lstStyle/>
        <a:p>
          <a:endParaRPr lang="en-US"/>
        </a:p>
      </dgm:t>
    </dgm:pt>
    <dgm:pt modelId="{8DCB4697-1E45-481C-9083-BC1D6710FE3E}" type="sibTrans" cxnId="{BDD32120-4F8D-4AF5-8B6F-31140D4585B0}">
      <dgm:prSet/>
      <dgm:spPr/>
      <dgm:t>
        <a:bodyPr/>
        <a:lstStyle/>
        <a:p>
          <a:endParaRPr lang="en-US"/>
        </a:p>
      </dgm:t>
    </dgm:pt>
    <dgm:pt modelId="{CD620DFE-55FF-424D-A4D8-5A9A591CC4D0}">
      <dgm:prSet/>
      <dgm:spPr/>
      <dgm:t>
        <a:bodyPr/>
        <a:lstStyle/>
        <a:p>
          <a:pPr rtl="0"/>
          <a:r>
            <a:rPr lang="fr-FR" b="0" i="0" baseline="0" smtClean="0"/>
            <a:t>Renforcement de capacités en éducation financière de ces jeunes</a:t>
          </a:r>
          <a:endParaRPr lang="fr-FR"/>
        </a:p>
      </dgm:t>
    </dgm:pt>
    <dgm:pt modelId="{EFE4AFC9-7D56-457E-87BB-629C856AB0F2}" type="parTrans" cxnId="{DB989A0C-CDEF-4014-B48F-C0865C3422B1}">
      <dgm:prSet/>
      <dgm:spPr/>
      <dgm:t>
        <a:bodyPr/>
        <a:lstStyle/>
        <a:p>
          <a:endParaRPr lang="en-US"/>
        </a:p>
      </dgm:t>
    </dgm:pt>
    <dgm:pt modelId="{0FAC0FE1-EA5A-464A-A0AA-CFA630D58350}" type="sibTrans" cxnId="{DB989A0C-CDEF-4014-B48F-C0865C3422B1}">
      <dgm:prSet/>
      <dgm:spPr/>
      <dgm:t>
        <a:bodyPr/>
        <a:lstStyle/>
        <a:p>
          <a:endParaRPr lang="en-US"/>
        </a:p>
      </dgm:t>
    </dgm:pt>
    <dgm:pt modelId="{A86CC7E8-240B-43DF-A987-6990124BC4E1}" type="pres">
      <dgm:prSet presAssocID="{2CC401F3-ADA1-42E8-92B6-6D7FFE53878E}" presName="compositeShape" presStyleCnt="0">
        <dgm:presLayoutVars>
          <dgm:dir/>
          <dgm:resizeHandles/>
        </dgm:presLayoutVars>
      </dgm:prSet>
      <dgm:spPr/>
      <dgm:t>
        <a:bodyPr/>
        <a:lstStyle/>
        <a:p>
          <a:endParaRPr lang="en-US"/>
        </a:p>
      </dgm:t>
    </dgm:pt>
    <dgm:pt modelId="{82FE53D6-55A4-4806-8D88-630D035F82F4}" type="pres">
      <dgm:prSet presAssocID="{2CC401F3-ADA1-42E8-92B6-6D7FFE53878E}" presName="pyramid" presStyleLbl="node1" presStyleIdx="0" presStyleCnt="1"/>
      <dgm:spPr/>
    </dgm:pt>
    <dgm:pt modelId="{1532B32D-D625-41BF-9F7B-666F9E80F854}" type="pres">
      <dgm:prSet presAssocID="{2CC401F3-ADA1-42E8-92B6-6D7FFE53878E}" presName="theList" presStyleCnt="0"/>
      <dgm:spPr/>
    </dgm:pt>
    <dgm:pt modelId="{BA53DB68-D6E8-4D63-B21D-5ED8BB408415}" type="pres">
      <dgm:prSet presAssocID="{A7D55AB1-E777-48DD-AE69-647C2A22E26C}" presName="aNode" presStyleLbl="fgAcc1" presStyleIdx="0" presStyleCnt="4">
        <dgm:presLayoutVars>
          <dgm:bulletEnabled val="1"/>
        </dgm:presLayoutVars>
      </dgm:prSet>
      <dgm:spPr/>
      <dgm:t>
        <a:bodyPr/>
        <a:lstStyle/>
        <a:p>
          <a:endParaRPr lang="en-US"/>
        </a:p>
      </dgm:t>
    </dgm:pt>
    <dgm:pt modelId="{D3B5282B-353F-4A6E-AA6E-A20B0B048EB3}" type="pres">
      <dgm:prSet presAssocID="{A7D55AB1-E777-48DD-AE69-647C2A22E26C}" presName="aSpace" presStyleCnt="0"/>
      <dgm:spPr/>
    </dgm:pt>
    <dgm:pt modelId="{7FD4C290-0137-4A69-9AE0-CF038F59745B}" type="pres">
      <dgm:prSet presAssocID="{E0984CEB-CEC3-45AD-83F8-A92C729363D9}" presName="aNode" presStyleLbl="fgAcc1" presStyleIdx="1" presStyleCnt="4">
        <dgm:presLayoutVars>
          <dgm:bulletEnabled val="1"/>
        </dgm:presLayoutVars>
      </dgm:prSet>
      <dgm:spPr/>
      <dgm:t>
        <a:bodyPr/>
        <a:lstStyle/>
        <a:p>
          <a:endParaRPr lang="en-US"/>
        </a:p>
      </dgm:t>
    </dgm:pt>
    <dgm:pt modelId="{C702A4EF-0CC9-49A3-96B0-7C702B0D11D2}" type="pres">
      <dgm:prSet presAssocID="{E0984CEB-CEC3-45AD-83F8-A92C729363D9}" presName="aSpace" presStyleCnt="0"/>
      <dgm:spPr/>
    </dgm:pt>
    <dgm:pt modelId="{6D80F4AC-92D9-4EFE-8275-5E535BA058D2}" type="pres">
      <dgm:prSet presAssocID="{70B72C63-8B22-413A-B057-ABBED91DD44C}" presName="aNode" presStyleLbl="fgAcc1" presStyleIdx="2" presStyleCnt="4">
        <dgm:presLayoutVars>
          <dgm:bulletEnabled val="1"/>
        </dgm:presLayoutVars>
      </dgm:prSet>
      <dgm:spPr/>
      <dgm:t>
        <a:bodyPr/>
        <a:lstStyle/>
        <a:p>
          <a:endParaRPr lang="en-US"/>
        </a:p>
      </dgm:t>
    </dgm:pt>
    <dgm:pt modelId="{01E4065B-D6D7-4BD8-8877-895B8DFC3CDE}" type="pres">
      <dgm:prSet presAssocID="{70B72C63-8B22-413A-B057-ABBED91DD44C}" presName="aSpace" presStyleCnt="0"/>
      <dgm:spPr/>
    </dgm:pt>
    <dgm:pt modelId="{DFD5168A-F93B-4E29-8F1F-EC512E59D9C3}" type="pres">
      <dgm:prSet presAssocID="{CD620DFE-55FF-424D-A4D8-5A9A591CC4D0}" presName="aNode" presStyleLbl="fgAcc1" presStyleIdx="3" presStyleCnt="4">
        <dgm:presLayoutVars>
          <dgm:bulletEnabled val="1"/>
        </dgm:presLayoutVars>
      </dgm:prSet>
      <dgm:spPr/>
      <dgm:t>
        <a:bodyPr/>
        <a:lstStyle/>
        <a:p>
          <a:endParaRPr lang="en-US"/>
        </a:p>
      </dgm:t>
    </dgm:pt>
    <dgm:pt modelId="{47D580DA-9AFF-4AF4-926D-DDE5AE900DB4}" type="pres">
      <dgm:prSet presAssocID="{CD620DFE-55FF-424D-A4D8-5A9A591CC4D0}" presName="aSpace" presStyleCnt="0"/>
      <dgm:spPr/>
    </dgm:pt>
  </dgm:ptLst>
  <dgm:cxnLst>
    <dgm:cxn modelId="{F35DB90A-F81E-4B3C-9B11-782A9C77FE47}" type="presOf" srcId="{A7D55AB1-E777-48DD-AE69-647C2A22E26C}" destId="{BA53DB68-D6E8-4D63-B21D-5ED8BB408415}" srcOrd="0" destOrd="0" presId="urn:microsoft.com/office/officeart/2005/8/layout/pyramid2"/>
    <dgm:cxn modelId="{4028D9EB-5D80-4467-8561-153F7BA792D6}" type="presOf" srcId="{70B72C63-8B22-413A-B057-ABBED91DD44C}" destId="{6D80F4AC-92D9-4EFE-8275-5E535BA058D2}" srcOrd="0" destOrd="0" presId="urn:microsoft.com/office/officeart/2005/8/layout/pyramid2"/>
    <dgm:cxn modelId="{121843ED-1124-4174-9590-899F7614F6A2}" type="presOf" srcId="{CD620DFE-55FF-424D-A4D8-5A9A591CC4D0}" destId="{DFD5168A-F93B-4E29-8F1F-EC512E59D9C3}" srcOrd="0" destOrd="0" presId="urn:microsoft.com/office/officeart/2005/8/layout/pyramid2"/>
    <dgm:cxn modelId="{23A14E19-D1AC-43D3-A9DB-6E1555203C29}" srcId="{2CC401F3-ADA1-42E8-92B6-6D7FFE53878E}" destId="{E0984CEB-CEC3-45AD-83F8-A92C729363D9}" srcOrd="1" destOrd="0" parTransId="{6CD0C5BF-A583-4761-8B06-8AC109CE09D9}" sibTransId="{53422B09-A7F8-45B9-85FB-5C8AF0D5F045}"/>
    <dgm:cxn modelId="{56F7E2D9-2C6C-4F69-8AF5-F9BE9BD176C9}" type="presOf" srcId="{E0984CEB-CEC3-45AD-83F8-A92C729363D9}" destId="{7FD4C290-0137-4A69-9AE0-CF038F59745B}" srcOrd="0" destOrd="0" presId="urn:microsoft.com/office/officeart/2005/8/layout/pyramid2"/>
    <dgm:cxn modelId="{DB989A0C-CDEF-4014-B48F-C0865C3422B1}" srcId="{2CC401F3-ADA1-42E8-92B6-6D7FFE53878E}" destId="{CD620DFE-55FF-424D-A4D8-5A9A591CC4D0}" srcOrd="3" destOrd="0" parTransId="{EFE4AFC9-7D56-457E-87BB-629C856AB0F2}" sibTransId="{0FAC0FE1-EA5A-464A-A0AA-CFA630D58350}"/>
    <dgm:cxn modelId="{BDD32120-4F8D-4AF5-8B6F-31140D4585B0}" srcId="{2CC401F3-ADA1-42E8-92B6-6D7FFE53878E}" destId="{70B72C63-8B22-413A-B057-ABBED91DD44C}" srcOrd="2" destOrd="0" parTransId="{9B66FF51-8B95-485E-BB29-8BA3C69D602D}" sibTransId="{8DCB4697-1E45-481C-9083-BC1D6710FE3E}"/>
    <dgm:cxn modelId="{ED1EB28D-9584-4DF2-B1B7-3C62031F269D}" srcId="{2CC401F3-ADA1-42E8-92B6-6D7FFE53878E}" destId="{A7D55AB1-E777-48DD-AE69-647C2A22E26C}" srcOrd="0" destOrd="0" parTransId="{5C5BAFD1-4086-4C2F-9CFC-A995F9066FA3}" sibTransId="{0829C424-4EA5-41E7-85CA-8EB439EB85F9}"/>
    <dgm:cxn modelId="{9DE9FC2B-C57C-45DC-A478-D1C7636074B8}" type="presOf" srcId="{2CC401F3-ADA1-42E8-92B6-6D7FFE53878E}" destId="{A86CC7E8-240B-43DF-A987-6990124BC4E1}" srcOrd="0" destOrd="0" presId="urn:microsoft.com/office/officeart/2005/8/layout/pyramid2"/>
    <dgm:cxn modelId="{A3EDAD90-DB92-4201-A33B-34E45D4AF27E}" type="presParOf" srcId="{A86CC7E8-240B-43DF-A987-6990124BC4E1}" destId="{82FE53D6-55A4-4806-8D88-630D035F82F4}" srcOrd="0" destOrd="0" presId="urn:microsoft.com/office/officeart/2005/8/layout/pyramid2"/>
    <dgm:cxn modelId="{1A249012-60C2-4F54-89A1-96662AB293BC}" type="presParOf" srcId="{A86CC7E8-240B-43DF-A987-6990124BC4E1}" destId="{1532B32D-D625-41BF-9F7B-666F9E80F854}" srcOrd="1" destOrd="0" presId="urn:microsoft.com/office/officeart/2005/8/layout/pyramid2"/>
    <dgm:cxn modelId="{DA12DE6A-0ED2-44D3-816C-36ABD2F22B65}" type="presParOf" srcId="{1532B32D-D625-41BF-9F7B-666F9E80F854}" destId="{BA53DB68-D6E8-4D63-B21D-5ED8BB408415}" srcOrd="0" destOrd="0" presId="urn:microsoft.com/office/officeart/2005/8/layout/pyramid2"/>
    <dgm:cxn modelId="{08BCE665-BFDA-4AA9-8A8B-2900E3AA70CD}" type="presParOf" srcId="{1532B32D-D625-41BF-9F7B-666F9E80F854}" destId="{D3B5282B-353F-4A6E-AA6E-A20B0B048EB3}" srcOrd="1" destOrd="0" presId="urn:microsoft.com/office/officeart/2005/8/layout/pyramid2"/>
    <dgm:cxn modelId="{18744287-8FB2-4D16-BED3-AAA1C5F78B4D}" type="presParOf" srcId="{1532B32D-D625-41BF-9F7B-666F9E80F854}" destId="{7FD4C290-0137-4A69-9AE0-CF038F59745B}" srcOrd="2" destOrd="0" presId="urn:microsoft.com/office/officeart/2005/8/layout/pyramid2"/>
    <dgm:cxn modelId="{3E9B1C82-3BCD-4256-98F1-689BB5ADEF5B}" type="presParOf" srcId="{1532B32D-D625-41BF-9F7B-666F9E80F854}" destId="{C702A4EF-0CC9-49A3-96B0-7C702B0D11D2}" srcOrd="3" destOrd="0" presId="urn:microsoft.com/office/officeart/2005/8/layout/pyramid2"/>
    <dgm:cxn modelId="{BEEBA72B-D108-4ABF-BD3E-0E1BD1E46AE8}" type="presParOf" srcId="{1532B32D-D625-41BF-9F7B-666F9E80F854}" destId="{6D80F4AC-92D9-4EFE-8275-5E535BA058D2}" srcOrd="4" destOrd="0" presId="urn:microsoft.com/office/officeart/2005/8/layout/pyramid2"/>
    <dgm:cxn modelId="{E1D2FA25-3112-4B4E-B12D-58C341D1C14E}" type="presParOf" srcId="{1532B32D-D625-41BF-9F7B-666F9E80F854}" destId="{01E4065B-D6D7-4BD8-8877-895B8DFC3CDE}" srcOrd="5" destOrd="0" presId="urn:microsoft.com/office/officeart/2005/8/layout/pyramid2"/>
    <dgm:cxn modelId="{617595C5-C5FF-45FC-AF82-F36B4A602115}" type="presParOf" srcId="{1532B32D-D625-41BF-9F7B-666F9E80F854}" destId="{DFD5168A-F93B-4E29-8F1F-EC512E59D9C3}" srcOrd="6" destOrd="0" presId="urn:microsoft.com/office/officeart/2005/8/layout/pyramid2"/>
    <dgm:cxn modelId="{EACAD1E5-7F17-4473-BD5A-D1F88E1C415B}" type="presParOf" srcId="{1532B32D-D625-41BF-9F7B-666F9E80F854}" destId="{47D580DA-9AFF-4AF4-926D-DDE5AE900DB4}" srcOrd="7"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242415-AACB-4295-BF0D-3141397396B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4FB14C6-BF24-4812-95F4-7BC17FB5F0A2}">
      <dgm:prSet/>
      <dgm:spPr/>
      <dgm:t>
        <a:bodyPr/>
        <a:lstStyle/>
        <a:p>
          <a:pPr rtl="0"/>
          <a:r>
            <a:rPr lang="en-IN" b="1" dirty="0" err="1" smtClean="0"/>
            <a:t>Cibles</a:t>
          </a:r>
          <a:r>
            <a:rPr lang="en-IN" b="1" dirty="0" smtClean="0"/>
            <a:t>/</a:t>
          </a:r>
          <a:r>
            <a:rPr lang="fr-FR" b="1" dirty="0" smtClean="0"/>
            <a:t>réalisées </a:t>
          </a:r>
          <a:endParaRPr lang="fr-FR" dirty="0"/>
        </a:p>
      </dgm:t>
    </dgm:pt>
    <dgm:pt modelId="{B5C3DAE4-B1A2-4E5D-866F-2A740B6F3D61}" type="parTrans" cxnId="{75ACA5C2-9A96-4487-8268-DCE08B6ECFEC}">
      <dgm:prSet/>
      <dgm:spPr/>
      <dgm:t>
        <a:bodyPr/>
        <a:lstStyle/>
        <a:p>
          <a:endParaRPr lang="en-US"/>
        </a:p>
      </dgm:t>
    </dgm:pt>
    <dgm:pt modelId="{720FE308-D73C-4889-827E-2CB403088EB7}" type="sibTrans" cxnId="{75ACA5C2-9A96-4487-8268-DCE08B6ECFEC}">
      <dgm:prSet/>
      <dgm:spPr/>
      <dgm:t>
        <a:bodyPr/>
        <a:lstStyle/>
        <a:p>
          <a:endParaRPr lang="en-US"/>
        </a:p>
      </dgm:t>
    </dgm:pt>
    <dgm:pt modelId="{FFC7EBAD-053F-4DDA-AA2A-8A7D143DF345}" type="pres">
      <dgm:prSet presAssocID="{EB242415-AACB-4295-BF0D-3141397396B6}" presName="Name0" presStyleCnt="0">
        <dgm:presLayoutVars>
          <dgm:chPref val="3"/>
          <dgm:dir/>
          <dgm:animLvl val="lvl"/>
          <dgm:resizeHandles/>
        </dgm:presLayoutVars>
      </dgm:prSet>
      <dgm:spPr/>
      <dgm:t>
        <a:bodyPr/>
        <a:lstStyle/>
        <a:p>
          <a:endParaRPr lang="en-US"/>
        </a:p>
      </dgm:t>
    </dgm:pt>
    <dgm:pt modelId="{7D6E506A-76A3-49DF-AD88-236D4F04AE9B}" type="pres">
      <dgm:prSet presAssocID="{F4FB14C6-BF24-4812-95F4-7BC17FB5F0A2}" presName="horFlow" presStyleCnt="0"/>
      <dgm:spPr/>
    </dgm:pt>
    <dgm:pt modelId="{723D89B5-DEF8-4546-9FA0-89437F70A024}" type="pres">
      <dgm:prSet presAssocID="{F4FB14C6-BF24-4812-95F4-7BC17FB5F0A2}" presName="bigChev" presStyleLbl="node1" presStyleIdx="0" presStyleCnt="1" custScaleX="165197" custLinFactNeighborX="26290" custLinFactNeighborY="-30"/>
      <dgm:spPr/>
      <dgm:t>
        <a:bodyPr/>
        <a:lstStyle/>
        <a:p>
          <a:endParaRPr lang="en-US"/>
        </a:p>
      </dgm:t>
    </dgm:pt>
  </dgm:ptLst>
  <dgm:cxnLst>
    <dgm:cxn modelId="{605E005E-CE93-4E4C-A8CE-7373572420F7}" type="presOf" srcId="{F4FB14C6-BF24-4812-95F4-7BC17FB5F0A2}" destId="{723D89B5-DEF8-4546-9FA0-89437F70A024}" srcOrd="0" destOrd="0" presId="urn:microsoft.com/office/officeart/2005/8/layout/lProcess3"/>
    <dgm:cxn modelId="{0C8811B6-DF88-4FE1-B8C5-561434B9B9DF}" type="presOf" srcId="{EB242415-AACB-4295-BF0D-3141397396B6}" destId="{FFC7EBAD-053F-4DDA-AA2A-8A7D143DF345}" srcOrd="0" destOrd="0" presId="urn:microsoft.com/office/officeart/2005/8/layout/lProcess3"/>
    <dgm:cxn modelId="{75ACA5C2-9A96-4487-8268-DCE08B6ECFEC}" srcId="{EB242415-AACB-4295-BF0D-3141397396B6}" destId="{F4FB14C6-BF24-4812-95F4-7BC17FB5F0A2}" srcOrd="0" destOrd="0" parTransId="{B5C3DAE4-B1A2-4E5D-866F-2A740B6F3D61}" sibTransId="{720FE308-D73C-4889-827E-2CB403088EB7}"/>
    <dgm:cxn modelId="{D8220907-6F9B-4318-9FF6-42261D9B8DFC}" type="presParOf" srcId="{FFC7EBAD-053F-4DDA-AA2A-8A7D143DF345}" destId="{7D6E506A-76A3-49DF-AD88-236D4F04AE9B}" srcOrd="0" destOrd="0" presId="urn:microsoft.com/office/officeart/2005/8/layout/lProcess3"/>
    <dgm:cxn modelId="{4CA2FC6D-A568-4865-8A4B-1F98E49143CA}" type="presParOf" srcId="{7D6E506A-76A3-49DF-AD88-236D4F04AE9B}" destId="{723D89B5-DEF8-4546-9FA0-89437F70A024}"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A0F7-300C-434F-89B9-167C0082C8ED}">
      <dsp:nvSpPr>
        <dsp:cNvPr id="0" name=""/>
        <dsp:cNvSpPr/>
      </dsp:nvSpPr>
      <dsp:spPr>
        <a:xfrm>
          <a:off x="9736579" y="2482163"/>
          <a:ext cx="2913943" cy="29140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4F7223-ED7D-444A-B45B-8E0BD4F804E4}">
      <dsp:nvSpPr>
        <dsp:cNvPr id="0" name=""/>
        <dsp:cNvSpPr/>
      </dsp:nvSpPr>
      <dsp:spPr>
        <a:xfrm>
          <a:off x="9834044" y="2579316"/>
          <a:ext cx="2720263" cy="2719785"/>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FR" sz="1800" b="1" i="0" kern="1200" baseline="0" smtClean="0"/>
            <a:t>31 004 </a:t>
          </a:r>
          <a:r>
            <a:rPr lang="fr-FR" sz="1800" b="0" i="0" kern="1200" baseline="0" smtClean="0"/>
            <a:t>Enseignants affectés</a:t>
          </a:r>
          <a:endParaRPr lang="fr-FR" sz="1800" kern="1200"/>
        </a:p>
      </dsp:txBody>
      <dsp:txXfrm>
        <a:off x="10222653" y="2967930"/>
        <a:ext cx="1943045" cy="1942557"/>
      </dsp:txXfrm>
    </dsp:sp>
    <dsp:sp modelId="{EF2D7F66-6254-4B9C-BEC0-C709D1E9FF93}">
      <dsp:nvSpPr>
        <dsp:cNvPr id="0" name=""/>
        <dsp:cNvSpPr/>
      </dsp:nvSpPr>
      <dsp:spPr>
        <a:xfrm rot="2700000">
          <a:off x="6712652" y="2481958"/>
          <a:ext cx="2913991" cy="2913991"/>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7E0758-9DDF-4650-A631-E09226A9FE4F}">
      <dsp:nvSpPr>
        <dsp:cNvPr id="0" name=""/>
        <dsp:cNvSpPr/>
      </dsp:nvSpPr>
      <dsp:spPr>
        <a:xfrm>
          <a:off x="6822636" y="2579316"/>
          <a:ext cx="2720263" cy="2719785"/>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FR" sz="1800" b="1" i="0" kern="1200" baseline="0" smtClean="0"/>
            <a:t>1 041 681 </a:t>
          </a:r>
          <a:r>
            <a:rPr lang="fr-FR" sz="1800" b="0" i="0" kern="1200" baseline="0" smtClean="0"/>
            <a:t>Enfants affectés</a:t>
          </a:r>
          <a:endParaRPr lang="fr-FR" sz="1800" kern="1200"/>
        </a:p>
      </dsp:txBody>
      <dsp:txXfrm>
        <a:off x="7211245" y="2967930"/>
        <a:ext cx="1943045" cy="1942557"/>
      </dsp:txXfrm>
    </dsp:sp>
    <dsp:sp modelId="{2EBD8C48-F5DF-4FBA-AAFE-5B9112B548C6}">
      <dsp:nvSpPr>
        <dsp:cNvPr id="0" name=""/>
        <dsp:cNvSpPr/>
      </dsp:nvSpPr>
      <dsp:spPr>
        <a:xfrm rot="2700000">
          <a:off x="3713740" y="2481958"/>
          <a:ext cx="2913991" cy="2913991"/>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E535B4-9C06-4509-93FB-1D62E6D3AA9F}">
      <dsp:nvSpPr>
        <dsp:cNvPr id="0" name=""/>
        <dsp:cNvSpPr/>
      </dsp:nvSpPr>
      <dsp:spPr>
        <a:xfrm>
          <a:off x="3811228" y="2579316"/>
          <a:ext cx="2720263" cy="2719785"/>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FR" sz="1800" b="1" i="0" kern="1200" baseline="0" dirty="0" smtClean="0"/>
            <a:t>6 149 </a:t>
          </a:r>
          <a:r>
            <a:rPr lang="fr-FR" sz="1800" b="0" i="0" kern="1200" baseline="0" dirty="0" smtClean="0"/>
            <a:t>écoles qui ont été fermées </a:t>
          </a:r>
          <a:endParaRPr lang="fr-FR" sz="1800" kern="1200" dirty="0"/>
        </a:p>
      </dsp:txBody>
      <dsp:txXfrm>
        <a:off x="4199837" y="2967930"/>
        <a:ext cx="1943045" cy="1942557"/>
      </dsp:txXfrm>
    </dsp:sp>
    <dsp:sp modelId="{7AF8E324-2105-4947-A291-0FA8F3A9285A}">
      <dsp:nvSpPr>
        <dsp:cNvPr id="0" name=""/>
        <dsp:cNvSpPr/>
      </dsp:nvSpPr>
      <dsp:spPr>
        <a:xfrm rot="2700000">
          <a:off x="702331" y="2481958"/>
          <a:ext cx="2913991" cy="2913991"/>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B0AA0B-18BA-4907-AC56-992908772269}">
      <dsp:nvSpPr>
        <dsp:cNvPr id="0" name=""/>
        <dsp:cNvSpPr/>
      </dsp:nvSpPr>
      <dsp:spPr>
        <a:xfrm>
          <a:off x="799820" y="2579316"/>
          <a:ext cx="2720263" cy="2719785"/>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FR" sz="1800" b="0" i="0" kern="1200" baseline="0" dirty="0" smtClean="0"/>
            <a:t>Selon les chiffres du secrétariat technique de l'éducation en situation d'urgence (ST-ESU), à la date du 31 Mai 2023, ce sont:</a:t>
          </a:r>
          <a:endParaRPr lang="fr-FR" sz="1800" kern="1200" dirty="0"/>
        </a:p>
      </dsp:txBody>
      <dsp:txXfrm>
        <a:off x="1188429" y="2967930"/>
        <a:ext cx="1943045" cy="1942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0551-99FD-4360-B5B0-DDB79CC4D9A2}">
      <dsp:nvSpPr>
        <dsp:cNvPr id="0" name=""/>
        <dsp:cNvSpPr/>
      </dsp:nvSpPr>
      <dsp:spPr>
        <a:xfrm>
          <a:off x="1430" y="2982064"/>
          <a:ext cx="3594467" cy="1387464"/>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BB875-BCB6-4D8D-AFEB-708B14B837FE}">
      <dsp:nvSpPr>
        <dsp:cNvPr id="0" name=""/>
        <dsp:cNvSpPr/>
      </dsp:nvSpPr>
      <dsp:spPr>
        <a:xfrm>
          <a:off x="959955" y="3328930"/>
          <a:ext cx="3035328" cy="138746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FR" sz="1600" b="0" i="0" kern="1200" baseline="0" smtClean="0"/>
            <a:t>Sur le Dashboard de l’Unicef du 8 août 2023, </a:t>
          </a:r>
          <a:endParaRPr lang="fr-FR" sz="1600" kern="1200"/>
        </a:p>
      </dsp:txBody>
      <dsp:txXfrm>
        <a:off x="1000592" y="3369567"/>
        <a:ext cx="2954054" cy="1306190"/>
      </dsp:txXfrm>
    </dsp:sp>
    <dsp:sp modelId="{C72C6592-9BD6-47C3-A742-B27CD08DF123}">
      <dsp:nvSpPr>
        <dsp:cNvPr id="0" name=""/>
        <dsp:cNvSpPr/>
      </dsp:nvSpPr>
      <dsp:spPr>
        <a:xfrm>
          <a:off x="4107111" y="2982064"/>
          <a:ext cx="3594467" cy="1387464"/>
        </a:xfrm>
        <a:prstGeom prst="chevron">
          <a:avLst>
            <a:gd name="adj" fmla="val 40000"/>
          </a:avLst>
        </a:prstGeom>
        <a:solidFill>
          <a:schemeClr val="accent5">
            <a:hueOff val="-7448694"/>
            <a:satOff val="2709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37BA0-3A1C-4F1E-8CA0-D3483D012378}">
      <dsp:nvSpPr>
        <dsp:cNvPr id="0" name=""/>
        <dsp:cNvSpPr/>
      </dsp:nvSpPr>
      <dsp:spPr>
        <a:xfrm>
          <a:off x="5065636" y="3328930"/>
          <a:ext cx="3035328" cy="138746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448694"/>
              <a:satOff val="27096"/>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FR" sz="1600" b="1" i="0" kern="1200" baseline="0" smtClean="0"/>
            <a:t>111 457 </a:t>
          </a:r>
          <a:r>
            <a:rPr lang="fr-FR" sz="1600" b="0" i="0" kern="1200" baseline="0" smtClean="0"/>
            <a:t>enfants d'âge scolaire affectés par la crise ont eu accès à l’éducation formelle et non formelle</a:t>
          </a:r>
          <a:endParaRPr lang="fr-FR" sz="1600" kern="1200"/>
        </a:p>
      </dsp:txBody>
      <dsp:txXfrm>
        <a:off x="5106273" y="3369567"/>
        <a:ext cx="2954054" cy="1306190"/>
      </dsp:txXfrm>
    </dsp:sp>
    <dsp:sp modelId="{7425609C-B583-44DC-A4CE-4007FC858AA2}">
      <dsp:nvSpPr>
        <dsp:cNvPr id="0" name=""/>
        <dsp:cNvSpPr/>
      </dsp:nvSpPr>
      <dsp:spPr>
        <a:xfrm>
          <a:off x="8212792" y="2982064"/>
          <a:ext cx="3594467" cy="1387464"/>
        </a:xfrm>
        <a:prstGeom prst="chevron">
          <a:avLst>
            <a:gd name="adj" fmla="val 40000"/>
          </a:avLst>
        </a:prstGeom>
        <a:solidFill>
          <a:schemeClr val="accent5">
            <a:hueOff val="-14897389"/>
            <a:satOff val="54193"/>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FFE52-6EBB-4CA2-8C61-DDEAF9389C36}">
      <dsp:nvSpPr>
        <dsp:cNvPr id="0" name=""/>
        <dsp:cNvSpPr/>
      </dsp:nvSpPr>
      <dsp:spPr>
        <a:xfrm>
          <a:off x="9171317" y="3328930"/>
          <a:ext cx="3035328" cy="138746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4897389"/>
              <a:satOff val="54193"/>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FR" sz="1600" b="1" i="0" kern="1200" baseline="0" smtClean="0"/>
            <a:t>226 713 </a:t>
          </a:r>
          <a:r>
            <a:rPr lang="fr-FR" sz="1600" b="0" i="0" kern="1200" baseline="0" smtClean="0"/>
            <a:t>enfants d’âge scolaire affectés par la crise ayant accès à d’un apprentissage inclusif à distance/à domicile (PER direct et indirect)</a:t>
          </a:r>
          <a:endParaRPr lang="fr-FR" sz="1600" kern="1200"/>
        </a:p>
      </dsp:txBody>
      <dsp:txXfrm>
        <a:off x="9211954" y="3369567"/>
        <a:ext cx="2954054" cy="1306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45622-FFBD-4A91-8529-DF204886BF1E}">
      <dsp:nvSpPr>
        <dsp:cNvPr id="0" name=""/>
        <dsp:cNvSpPr/>
      </dsp:nvSpPr>
      <dsp:spPr>
        <a:xfrm rot="5400000">
          <a:off x="5532136" y="-1096234"/>
          <a:ext cx="5031255" cy="757436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fr-FR" sz="2000" b="0" i="0" kern="1200" baseline="0" smtClean="0"/>
            <a:t>Construction et équipement d’Espaces Temporaires d’Apprentissage (ETA)</a:t>
          </a:r>
          <a:endParaRPr lang="fr-FR" sz="2000" kern="1200"/>
        </a:p>
        <a:p>
          <a:pPr marL="228600" lvl="1" indent="-228600" algn="l" defTabSz="889000" rtl="0">
            <a:lnSpc>
              <a:spcPct val="90000"/>
            </a:lnSpc>
            <a:spcBef>
              <a:spcPct val="0"/>
            </a:spcBef>
            <a:spcAft>
              <a:spcPct val="15000"/>
            </a:spcAft>
            <a:buChar char="••"/>
          </a:pPr>
          <a:r>
            <a:rPr lang="fr-FR" sz="2000" b="0" i="0" kern="1200" baseline="0" smtClean="0"/>
            <a:t>Construction et équipement de cabines GHM</a:t>
          </a:r>
          <a:endParaRPr lang="fr-FR" sz="2000" kern="1200"/>
        </a:p>
        <a:p>
          <a:pPr marL="228600" lvl="1" indent="-228600" algn="l" defTabSz="889000" rtl="0">
            <a:lnSpc>
              <a:spcPct val="90000"/>
            </a:lnSpc>
            <a:spcBef>
              <a:spcPct val="0"/>
            </a:spcBef>
            <a:spcAft>
              <a:spcPct val="15000"/>
            </a:spcAft>
            <a:buChar char="••"/>
          </a:pPr>
          <a:r>
            <a:rPr lang="fr-FR" sz="2000" b="0" i="0" kern="1200" baseline="0" dirty="0" smtClean="0"/>
            <a:t>Formation des élèves à la Gestion des menstrues et à la fabrication des serviettes Hygiéniques</a:t>
          </a:r>
          <a:endParaRPr lang="fr-FR" sz="2000" kern="1200" dirty="0"/>
        </a:p>
        <a:p>
          <a:pPr marL="228600" lvl="1" indent="-228600" algn="l" defTabSz="889000" rtl="0">
            <a:lnSpc>
              <a:spcPct val="90000"/>
            </a:lnSpc>
            <a:spcBef>
              <a:spcPct val="0"/>
            </a:spcBef>
            <a:spcAft>
              <a:spcPct val="15000"/>
            </a:spcAft>
            <a:buChar char="••"/>
          </a:pPr>
          <a:r>
            <a:rPr lang="fr-FR" sz="2000" b="0" i="0" kern="1200" baseline="0" smtClean="0"/>
            <a:t>Dotation de matériel d’apprentissage individuel </a:t>
          </a:r>
          <a:endParaRPr lang="fr-FR" sz="2000" kern="1200"/>
        </a:p>
        <a:p>
          <a:pPr marL="228600" lvl="1" indent="-228600" algn="l" defTabSz="889000" rtl="0">
            <a:lnSpc>
              <a:spcPct val="90000"/>
            </a:lnSpc>
            <a:spcBef>
              <a:spcPct val="0"/>
            </a:spcBef>
            <a:spcAft>
              <a:spcPct val="15000"/>
            </a:spcAft>
            <a:buChar char="••"/>
          </a:pPr>
          <a:r>
            <a:rPr lang="fr-FR" sz="2000" b="0" i="0" kern="1200" baseline="0" smtClean="0"/>
            <a:t>Dotation de vivres (cantines scolaires)</a:t>
          </a:r>
          <a:endParaRPr lang="fr-FR" sz="2000" kern="1200"/>
        </a:p>
        <a:p>
          <a:pPr marL="228600" lvl="1" indent="-228600" algn="l" defTabSz="889000" rtl="0">
            <a:lnSpc>
              <a:spcPct val="90000"/>
            </a:lnSpc>
            <a:spcBef>
              <a:spcPct val="0"/>
            </a:spcBef>
            <a:spcAft>
              <a:spcPct val="15000"/>
            </a:spcAft>
            <a:buChar char="••"/>
          </a:pPr>
          <a:r>
            <a:rPr lang="fr-FR" sz="2000" b="0" i="0" kern="1200" baseline="0" smtClean="0"/>
            <a:t>Cash For Food</a:t>
          </a:r>
          <a:endParaRPr lang="fr-FR" sz="2000" kern="1200"/>
        </a:p>
        <a:p>
          <a:pPr marL="228600" lvl="1" indent="-228600" algn="l" defTabSz="889000" rtl="0">
            <a:lnSpc>
              <a:spcPct val="90000"/>
            </a:lnSpc>
            <a:spcBef>
              <a:spcPct val="0"/>
            </a:spcBef>
            <a:spcAft>
              <a:spcPct val="15000"/>
            </a:spcAft>
            <a:buChar char="••"/>
          </a:pPr>
          <a:r>
            <a:rPr lang="fr-FR" sz="2000" b="0" i="0" kern="1200" baseline="0" smtClean="0"/>
            <a:t>Bourses scolaires</a:t>
          </a:r>
          <a:endParaRPr lang="fr-FR" sz="2000" kern="1200"/>
        </a:p>
        <a:p>
          <a:pPr marL="228600" lvl="1" indent="-228600" algn="l" defTabSz="889000" rtl="0">
            <a:lnSpc>
              <a:spcPct val="90000"/>
            </a:lnSpc>
            <a:spcBef>
              <a:spcPct val="0"/>
            </a:spcBef>
            <a:spcAft>
              <a:spcPct val="15000"/>
            </a:spcAft>
            <a:buChar char="••"/>
          </a:pPr>
          <a:r>
            <a:rPr lang="fr-FR" sz="2000" b="0" i="0" kern="1200" baseline="0" smtClean="0"/>
            <a:t>Etablissement d’extraits d’acte de naissance, de Carte Nationale d’Identité</a:t>
          </a:r>
          <a:endParaRPr lang="fr-FR" sz="2000" kern="1200"/>
        </a:p>
        <a:p>
          <a:pPr marL="228600" lvl="1" indent="-228600" algn="l" defTabSz="889000" rtl="0">
            <a:lnSpc>
              <a:spcPct val="90000"/>
            </a:lnSpc>
            <a:spcBef>
              <a:spcPct val="0"/>
            </a:spcBef>
            <a:spcAft>
              <a:spcPct val="15000"/>
            </a:spcAft>
            <a:buChar char="••"/>
          </a:pPr>
          <a:r>
            <a:rPr lang="fr-FR" sz="2000" b="0" i="0" kern="1200" baseline="0" dirty="0" smtClean="0"/>
            <a:t>Formation des acteurs éducatifs (AME/APE/COGES, enseignants, élèves…) à l’approche Safe School et PSEA</a:t>
          </a:r>
          <a:endParaRPr lang="fr-FR" sz="2000" kern="1200" dirty="0"/>
        </a:p>
        <a:p>
          <a:pPr marL="228600" lvl="1" indent="-228600" algn="l" defTabSz="889000" rtl="0">
            <a:lnSpc>
              <a:spcPct val="90000"/>
            </a:lnSpc>
            <a:spcBef>
              <a:spcPct val="0"/>
            </a:spcBef>
            <a:spcAft>
              <a:spcPct val="15000"/>
            </a:spcAft>
            <a:buChar char="••"/>
          </a:pPr>
          <a:r>
            <a:rPr lang="fr-FR" sz="2000" kern="1200" dirty="0" smtClean="0"/>
            <a:t>Education parentale : ECD/LTP</a:t>
          </a:r>
          <a:endParaRPr lang="fr-FR" sz="2000" kern="1200" dirty="0"/>
        </a:p>
        <a:p>
          <a:pPr marL="228600" lvl="1" indent="-228600" algn="l" defTabSz="889000" rtl="0">
            <a:lnSpc>
              <a:spcPct val="90000"/>
            </a:lnSpc>
            <a:spcBef>
              <a:spcPct val="0"/>
            </a:spcBef>
            <a:spcAft>
              <a:spcPct val="15000"/>
            </a:spcAft>
            <a:buChar char="••"/>
          </a:pPr>
          <a:r>
            <a:rPr lang="fr-FR" sz="2000" b="0" i="0" kern="1200" baseline="0" smtClean="0"/>
            <a:t>etc.</a:t>
          </a:r>
          <a:endParaRPr lang="fr-FR" sz="2000" kern="1200"/>
        </a:p>
      </dsp:txBody>
      <dsp:txXfrm rot="-5400000">
        <a:off x="4260581" y="420927"/>
        <a:ext cx="7328760" cy="4540043"/>
      </dsp:txXfrm>
    </dsp:sp>
    <dsp:sp modelId="{DBD03B1C-0039-48F6-9469-F6D482AF6645}">
      <dsp:nvSpPr>
        <dsp:cNvPr id="0" name=""/>
        <dsp:cNvSpPr/>
      </dsp:nvSpPr>
      <dsp:spPr>
        <a:xfrm>
          <a:off x="0" y="0"/>
          <a:ext cx="4260581" cy="5381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fr-FR" sz="6500" b="0" i="0" kern="1200" baseline="0" smtClean="0"/>
            <a:t>Accès:</a:t>
          </a:r>
          <a:endParaRPr lang="fr-FR" sz="6500" kern="1200"/>
        </a:p>
      </dsp:txBody>
      <dsp:txXfrm>
        <a:off x="207984" y="207984"/>
        <a:ext cx="3844613" cy="4965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ECC3-C7C9-44D5-8C17-A000CAC19696}">
      <dsp:nvSpPr>
        <dsp:cNvPr id="0" name=""/>
        <dsp:cNvSpPr/>
      </dsp:nvSpPr>
      <dsp:spPr>
        <a:xfrm>
          <a:off x="0" y="8685"/>
          <a:ext cx="11834948" cy="6844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FR" sz="3000" b="1" i="0" kern="1200" baseline="0" smtClean="0"/>
            <a:t>Qualité :</a:t>
          </a:r>
          <a:endParaRPr lang="fr-FR" sz="3000" kern="1200"/>
        </a:p>
      </dsp:txBody>
      <dsp:txXfrm>
        <a:off x="33412" y="42097"/>
        <a:ext cx="11768124" cy="617626"/>
      </dsp:txXfrm>
    </dsp:sp>
    <dsp:sp modelId="{F362961D-B5E5-44B7-AF20-C81478AE734D}">
      <dsp:nvSpPr>
        <dsp:cNvPr id="0" name=""/>
        <dsp:cNvSpPr/>
      </dsp:nvSpPr>
      <dsp:spPr>
        <a:xfrm>
          <a:off x="0" y="693135"/>
          <a:ext cx="11834948" cy="434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76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fr-FR" sz="2300" b="0" i="0" kern="1200" baseline="0" dirty="0" smtClean="0"/>
            <a:t>Renforcement de capacités des enseignants et encadreurs pédagogiques à diverses thématiques: </a:t>
          </a:r>
          <a:endParaRPr lang="fr-FR" sz="2300" kern="1200" dirty="0"/>
        </a:p>
        <a:p>
          <a:pPr marL="228600" lvl="1" indent="-228600" algn="l" defTabSz="1022350" rtl="0">
            <a:lnSpc>
              <a:spcPct val="90000"/>
            </a:lnSpc>
            <a:spcBef>
              <a:spcPct val="0"/>
            </a:spcBef>
            <a:spcAft>
              <a:spcPct val="20000"/>
            </a:spcAft>
            <a:buChar char="••"/>
          </a:pPr>
          <a:r>
            <a:rPr lang="fr-FR" sz="2300" b="0" i="0" kern="1200" baseline="0" smtClean="0"/>
            <a:t>Education en Situation d’Urgence (ESU), </a:t>
          </a:r>
          <a:endParaRPr lang="fr-FR" sz="2300" kern="1200"/>
        </a:p>
        <a:p>
          <a:pPr marL="228600" lvl="1" indent="-228600" algn="l" defTabSz="1022350" rtl="0">
            <a:lnSpc>
              <a:spcPct val="90000"/>
            </a:lnSpc>
            <a:spcBef>
              <a:spcPct val="0"/>
            </a:spcBef>
            <a:spcAft>
              <a:spcPct val="20000"/>
            </a:spcAft>
            <a:buChar char="••"/>
          </a:pPr>
          <a:r>
            <a:rPr lang="fr-FR" sz="2300" b="0" i="0" kern="1200" baseline="0" smtClean="0"/>
            <a:t>Education Sensible aux Conflits (ESC), </a:t>
          </a:r>
          <a:endParaRPr lang="fr-FR" sz="2300" kern="1200"/>
        </a:p>
        <a:p>
          <a:pPr marL="228600" lvl="1" indent="-228600" algn="l" defTabSz="1022350" rtl="0">
            <a:lnSpc>
              <a:spcPct val="90000"/>
            </a:lnSpc>
            <a:spcBef>
              <a:spcPct val="0"/>
            </a:spcBef>
            <a:spcAft>
              <a:spcPct val="20000"/>
            </a:spcAft>
            <a:buChar char="••"/>
          </a:pPr>
          <a:r>
            <a:rPr lang="fr-FR" sz="2300" b="0" i="0" kern="1200" baseline="0" smtClean="0"/>
            <a:t>Normes Minimales INEE, </a:t>
          </a:r>
          <a:endParaRPr lang="fr-FR" sz="2300" kern="1200"/>
        </a:p>
        <a:p>
          <a:pPr marL="228600" lvl="1" indent="-228600" algn="l" defTabSz="1022350" rtl="0">
            <a:lnSpc>
              <a:spcPct val="90000"/>
            </a:lnSpc>
            <a:spcBef>
              <a:spcPct val="0"/>
            </a:spcBef>
            <a:spcAft>
              <a:spcPct val="20000"/>
            </a:spcAft>
            <a:buChar char="••"/>
          </a:pPr>
          <a:r>
            <a:rPr lang="fr-FR" sz="2300" b="0" i="0" kern="1200" baseline="0" smtClean="0"/>
            <a:t>Appui Psychosocial (APS), </a:t>
          </a:r>
          <a:endParaRPr lang="fr-FR" sz="2300" kern="1200"/>
        </a:p>
        <a:p>
          <a:pPr marL="228600" lvl="1" indent="-228600" algn="l" defTabSz="1022350" rtl="0">
            <a:lnSpc>
              <a:spcPct val="90000"/>
            </a:lnSpc>
            <a:spcBef>
              <a:spcPct val="0"/>
            </a:spcBef>
            <a:spcAft>
              <a:spcPct val="20000"/>
            </a:spcAft>
            <a:buChar char="••"/>
          </a:pPr>
          <a:r>
            <a:rPr lang="fr-FR" sz="2300" b="0" i="0" kern="1200" baseline="0" dirty="0" smtClean="0"/>
            <a:t>Danger des mines, </a:t>
          </a:r>
          <a:endParaRPr lang="fr-FR" sz="2300" kern="1200" dirty="0"/>
        </a:p>
        <a:p>
          <a:pPr marL="228600" lvl="1" indent="-228600" algn="l" defTabSz="1022350" rtl="0">
            <a:lnSpc>
              <a:spcPct val="90000"/>
            </a:lnSpc>
            <a:spcBef>
              <a:spcPct val="0"/>
            </a:spcBef>
            <a:spcAft>
              <a:spcPct val="20000"/>
            </a:spcAft>
            <a:buChar char="••"/>
          </a:pPr>
          <a:r>
            <a:rPr lang="fr-FR" sz="2300" b="0" i="0" kern="1200" baseline="0" smtClean="0"/>
            <a:t>PSEA, Curricula ESU, </a:t>
          </a:r>
          <a:endParaRPr lang="fr-FR" sz="2300" kern="1200"/>
        </a:p>
        <a:p>
          <a:pPr marL="228600" lvl="1" indent="-228600" algn="l" defTabSz="1022350" rtl="0">
            <a:lnSpc>
              <a:spcPct val="90000"/>
            </a:lnSpc>
            <a:spcBef>
              <a:spcPct val="0"/>
            </a:spcBef>
            <a:spcAft>
              <a:spcPct val="20000"/>
            </a:spcAft>
            <a:buChar char="••"/>
          </a:pPr>
          <a:r>
            <a:rPr lang="fr-FR" sz="2300" b="0" i="0" kern="1200" baseline="0" smtClean="0"/>
            <a:t>Pédagogie de Grands Groupes, </a:t>
          </a:r>
          <a:endParaRPr lang="fr-FR" sz="2300" kern="1200"/>
        </a:p>
        <a:p>
          <a:pPr marL="228600" lvl="1" indent="-228600" algn="l" defTabSz="1022350" rtl="0">
            <a:lnSpc>
              <a:spcPct val="90000"/>
            </a:lnSpc>
            <a:spcBef>
              <a:spcPct val="0"/>
            </a:spcBef>
            <a:spcAft>
              <a:spcPct val="20000"/>
            </a:spcAft>
            <a:buChar char="••"/>
          </a:pPr>
          <a:r>
            <a:rPr lang="fr-FR" sz="2300" b="0" i="0" kern="1200" baseline="0" smtClean="0"/>
            <a:t>etc.</a:t>
          </a:r>
          <a:endParaRPr lang="fr-FR" sz="2300" kern="1200"/>
        </a:p>
        <a:p>
          <a:pPr marL="228600" lvl="1" indent="-228600" algn="l" defTabSz="1022350" rtl="0">
            <a:lnSpc>
              <a:spcPct val="90000"/>
            </a:lnSpc>
            <a:spcBef>
              <a:spcPct val="0"/>
            </a:spcBef>
            <a:spcAft>
              <a:spcPct val="20000"/>
            </a:spcAft>
            <a:buChar char="••"/>
          </a:pPr>
          <a:r>
            <a:rPr lang="fr-FR" sz="2300" b="0" i="0" kern="1200" baseline="0" smtClean="0"/>
            <a:t>Participation à l’élaboration des stratégies, des méthodes, à l’écriture des modules pour impacter la qualité de l’éducation;</a:t>
          </a:r>
          <a:endParaRPr lang="fr-FR" sz="2300" kern="1200"/>
        </a:p>
      </dsp:txBody>
      <dsp:txXfrm>
        <a:off x="0" y="693135"/>
        <a:ext cx="11834948" cy="4347000"/>
      </dsp:txXfrm>
    </dsp:sp>
    <dsp:sp modelId="{35D846B3-B45F-45DB-9610-9423C2F4C1C1}">
      <dsp:nvSpPr>
        <dsp:cNvPr id="0" name=""/>
        <dsp:cNvSpPr/>
      </dsp:nvSpPr>
      <dsp:spPr>
        <a:xfrm>
          <a:off x="0" y="5040135"/>
          <a:ext cx="11834948" cy="6844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endParaRPr lang="fr-FR" sz="3000" kern="1200"/>
        </a:p>
      </dsp:txBody>
      <dsp:txXfrm>
        <a:off x="33412" y="5073547"/>
        <a:ext cx="11768124" cy="617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E53D6-55A4-4806-8D88-630D035F82F4}">
      <dsp:nvSpPr>
        <dsp:cNvPr id="0" name=""/>
        <dsp:cNvSpPr/>
      </dsp:nvSpPr>
      <dsp:spPr>
        <a:xfrm>
          <a:off x="4002343" y="0"/>
          <a:ext cx="6097744" cy="609774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3DB68-D6E8-4D63-B21D-5ED8BB408415}">
      <dsp:nvSpPr>
        <dsp:cNvPr id="0" name=""/>
        <dsp:cNvSpPr/>
      </dsp:nvSpPr>
      <dsp:spPr>
        <a:xfrm>
          <a:off x="7051215" y="610369"/>
          <a:ext cx="3963533" cy="10837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i="0" kern="1200" baseline="0" smtClean="0"/>
            <a:t>Formation professionnelle:</a:t>
          </a:r>
          <a:endParaRPr lang="fr-FR" sz="1800" kern="1200"/>
        </a:p>
      </dsp:txBody>
      <dsp:txXfrm>
        <a:off x="7104121" y="663275"/>
        <a:ext cx="3857721" cy="977966"/>
      </dsp:txXfrm>
    </dsp:sp>
    <dsp:sp modelId="{7FD4C290-0137-4A69-9AE0-CF038F59745B}">
      <dsp:nvSpPr>
        <dsp:cNvPr id="0" name=""/>
        <dsp:cNvSpPr/>
      </dsp:nvSpPr>
      <dsp:spPr>
        <a:xfrm>
          <a:off x="7051215" y="1829620"/>
          <a:ext cx="3963533" cy="10837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0" i="0" kern="1200" baseline="0" smtClean="0"/>
            <a:t>Formation de courte durée d’enfants d’âge scolaire et des jeunes à des métiers porteurs de leur localité;</a:t>
          </a:r>
          <a:endParaRPr lang="fr-FR" sz="1800" kern="1200"/>
        </a:p>
      </dsp:txBody>
      <dsp:txXfrm>
        <a:off x="7104121" y="1882526"/>
        <a:ext cx="3857721" cy="977966"/>
      </dsp:txXfrm>
    </dsp:sp>
    <dsp:sp modelId="{6D80F4AC-92D9-4EFE-8275-5E535BA058D2}">
      <dsp:nvSpPr>
        <dsp:cNvPr id="0" name=""/>
        <dsp:cNvSpPr/>
      </dsp:nvSpPr>
      <dsp:spPr>
        <a:xfrm>
          <a:off x="7051215" y="3048872"/>
          <a:ext cx="3963533" cy="10837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0" i="0" kern="1200" baseline="0" smtClean="0"/>
            <a:t>Dotation de kits d’installation</a:t>
          </a:r>
          <a:endParaRPr lang="fr-FR" sz="1800" kern="1200"/>
        </a:p>
      </dsp:txBody>
      <dsp:txXfrm>
        <a:off x="7104121" y="3101778"/>
        <a:ext cx="3857721" cy="977966"/>
      </dsp:txXfrm>
    </dsp:sp>
    <dsp:sp modelId="{DFD5168A-F93B-4E29-8F1F-EC512E59D9C3}">
      <dsp:nvSpPr>
        <dsp:cNvPr id="0" name=""/>
        <dsp:cNvSpPr/>
      </dsp:nvSpPr>
      <dsp:spPr>
        <a:xfrm>
          <a:off x="7051215" y="4268123"/>
          <a:ext cx="3963533" cy="10837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0" i="0" kern="1200" baseline="0" smtClean="0"/>
            <a:t>Renforcement de capacités en éducation financière de ces jeunes</a:t>
          </a:r>
          <a:endParaRPr lang="fr-FR" sz="1800" kern="1200"/>
        </a:p>
      </dsp:txBody>
      <dsp:txXfrm>
        <a:off x="7104121" y="4321029"/>
        <a:ext cx="3857721" cy="977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D89B5-DEF8-4546-9FA0-89437F70A024}">
      <dsp:nvSpPr>
        <dsp:cNvPr id="0" name=""/>
        <dsp:cNvSpPr/>
      </dsp:nvSpPr>
      <dsp:spPr>
        <a:xfrm>
          <a:off x="754037" y="3"/>
          <a:ext cx="2540637" cy="6151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IN" sz="2200" b="1" kern="1200" dirty="0" err="1" smtClean="0"/>
            <a:t>Cibles</a:t>
          </a:r>
          <a:r>
            <a:rPr lang="en-IN" sz="2200" b="1" kern="1200" dirty="0" smtClean="0"/>
            <a:t>/</a:t>
          </a:r>
          <a:r>
            <a:rPr lang="fr-FR" sz="2200" b="1" kern="1200" dirty="0" smtClean="0"/>
            <a:t>réalisées </a:t>
          </a:r>
          <a:endParaRPr lang="fr-FR" sz="2200" kern="1200" dirty="0"/>
        </a:p>
      </dsp:txBody>
      <dsp:txXfrm>
        <a:off x="1061626" y="3"/>
        <a:ext cx="1925460" cy="61517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F4044-EE6F-4D2C-9CF0-20E4F6D98886}" type="datetimeFigureOut">
              <a:rPr lang="en-CA" smtClean="0"/>
              <a:t>2023-09-08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E9B37-F24D-4D18-A082-231CE1CF9773}" type="slidenum">
              <a:rPr lang="en-CA" smtClean="0"/>
              <a:t>‹#›</a:t>
            </a:fld>
            <a:endParaRPr lang="en-CA"/>
          </a:p>
        </p:txBody>
      </p:sp>
    </p:spTree>
    <p:extLst>
      <p:ext uri="{BB962C8B-B14F-4D97-AF65-F5344CB8AC3E}">
        <p14:creationId xmlns:p14="http://schemas.microsoft.com/office/powerpoint/2010/main" val="10789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1156E1-7109-4508-BEE6-CF6399C592FA}" type="slidenum">
              <a:rPr lang="en-CA" smtClean="0"/>
              <a:t>1</a:t>
            </a:fld>
            <a:endParaRPr lang="en-CA" dirty="0"/>
          </a:p>
        </p:txBody>
      </p:sp>
    </p:spTree>
    <p:extLst>
      <p:ext uri="{BB962C8B-B14F-4D97-AF65-F5344CB8AC3E}">
        <p14:creationId xmlns:p14="http://schemas.microsoft.com/office/powerpoint/2010/main" val="387409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C8D5-6D68-A443-97C0-91AE59771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50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1156E1-7109-4508-BEE6-CF6399C592FA}" type="slidenum">
              <a:rPr lang="en-CA" smtClean="0"/>
              <a:t>12</a:t>
            </a:fld>
            <a:endParaRPr lang="en-CA"/>
          </a:p>
        </p:txBody>
      </p:sp>
    </p:spTree>
    <p:extLst>
      <p:ext uri="{BB962C8B-B14F-4D97-AF65-F5344CB8AC3E}">
        <p14:creationId xmlns:p14="http://schemas.microsoft.com/office/powerpoint/2010/main" val="693493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Logos">
    <p:spTree>
      <p:nvGrpSpPr>
        <p:cNvPr id="1" name=""/>
        <p:cNvGrpSpPr/>
        <p:nvPr/>
      </p:nvGrpSpPr>
      <p:grpSpPr>
        <a:xfrm>
          <a:off x="0" y="0"/>
          <a:ext cx="0" cy="0"/>
          <a:chOff x="0" y="0"/>
          <a:chExt cx="0" cy="0"/>
        </a:xfrm>
      </p:grpSpPr>
      <p:sp>
        <p:nvSpPr>
          <p:cNvPr id="5" name="Rectangle 4"/>
          <p:cNvSpPr/>
          <p:nvPr/>
        </p:nvSpPr>
        <p:spPr>
          <a:xfrm>
            <a:off x="0" y="0"/>
            <a:ext cx="11912367" cy="119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sp>
        <p:nvSpPr>
          <p:cNvPr id="2" name="Title 1"/>
          <p:cNvSpPr>
            <a:spLocks noGrp="1"/>
          </p:cNvSpPr>
          <p:nvPr>
            <p:ph type="ctrTitle" hasCustomPrompt="1"/>
          </p:nvPr>
        </p:nvSpPr>
        <p:spPr>
          <a:xfrm>
            <a:off x="1543511" y="3453843"/>
            <a:ext cx="10385176" cy="837044"/>
          </a:xfrm>
          <a:prstGeom prst="rect">
            <a:avLst/>
          </a:prstGeom>
        </p:spPr>
        <p:txBody>
          <a:bodyPr lIns="0" tIns="0" rIns="0" bIns="0" anchor="b"/>
          <a:lstStyle>
            <a:lvl1pPr algn="l">
              <a:defRPr sz="4200" b="1" i="0" baseline="0">
                <a:solidFill>
                  <a:schemeClr val="tx2"/>
                </a:solidFill>
                <a:latin typeface="Arial"/>
                <a:cs typeface="Arial"/>
              </a:defRPr>
            </a:lvl1pPr>
          </a:lstStyle>
          <a:p>
            <a:r>
              <a:rPr lang="en-US" dirty="0"/>
              <a:t>POWERPOINT TITLE</a:t>
            </a:r>
          </a:p>
        </p:txBody>
      </p:sp>
      <p:sp>
        <p:nvSpPr>
          <p:cNvPr id="3" name="Subtitle 2"/>
          <p:cNvSpPr>
            <a:spLocks noGrp="1"/>
          </p:cNvSpPr>
          <p:nvPr>
            <p:ph type="subTitle" idx="1" hasCustomPrompt="1"/>
          </p:nvPr>
        </p:nvSpPr>
        <p:spPr>
          <a:xfrm>
            <a:off x="1543509" y="4325610"/>
            <a:ext cx="10397924" cy="327795"/>
          </a:xfrm>
          <a:prstGeom prst="rect">
            <a:avLst/>
          </a:prstGeom>
        </p:spPr>
        <p:txBody>
          <a:bodyPr lIns="0" tIns="0" rIns="0" bIns="0"/>
          <a:lstStyle>
            <a:lvl1pPr marL="0" indent="0" algn="l">
              <a:buNone/>
              <a:defRPr sz="2100" b="1" i="0">
                <a:solidFill>
                  <a:srgbClr val="F2A900"/>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Powerpoint</a:t>
            </a:r>
            <a:r>
              <a:rPr lang="en-US" dirty="0"/>
              <a:t> Subtitle</a:t>
            </a:r>
          </a:p>
        </p:txBody>
      </p:sp>
      <p:sp>
        <p:nvSpPr>
          <p:cNvPr id="10" name="Text Placeholder 9"/>
          <p:cNvSpPr>
            <a:spLocks noGrp="1"/>
          </p:cNvSpPr>
          <p:nvPr>
            <p:ph type="body" sz="quarter" idx="10" hasCustomPrompt="1"/>
          </p:nvPr>
        </p:nvSpPr>
        <p:spPr>
          <a:xfrm>
            <a:off x="1543511" y="4711703"/>
            <a:ext cx="4463969" cy="300519"/>
          </a:xfrm>
          <a:prstGeom prst="rect">
            <a:avLst/>
          </a:prstGeom>
        </p:spPr>
        <p:txBody>
          <a:bodyPr lIns="0" tIns="0" rIns="0" bIns="0"/>
          <a:lstStyle>
            <a:lvl1pPr marL="0" indent="0">
              <a:buNone/>
              <a:defRPr sz="1100" b="1" i="0">
                <a:solidFill>
                  <a:srgbClr val="F2A900"/>
                </a:solidFill>
                <a:latin typeface="Arial"/>
                <a:cs typeface="Arial"/>
              </a:defRPr>
            </a:lvl1pPr>
          </a:lstStyle>
          <a:p>
            <a:pPr lvl="0"/>
            <a:r>
              <a:rPr lang="en-US" dirty="0"/>
              <a:t>Month 1, 2016</a:t>
            </a:r>
          </a:p>
        </p:txBody>
      </p:sp>
      <p:sp>
        <p:nvSpPr>
          <p:cNvPr id="6" name="Picture Placeholder 5"/>
          <p:cNvSpPr>
            <a:spLocks noGrp="1"/>
          </p:cNvSpPr>
          <p:nvPr>
            <p:ph type="pic" sz="quarter" idx="11" hasCustomPrompt="1"/>
          </p:nvPr>
        </p:nvSpPr>
        <p:spPr>
          <a:xfrm>
            <a:off x="1543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11" name="Picture Placeholder 5"/>
          <p:cNvSpPr>
            <a:spLocks noGrp="1"/>
          </p:cNvSpPr>
          <p:nvPr>
            <p:ph type="pic" sz="quarter" idx="12" hasCustomPrompt="1"/>
          </p:nvPr>
        </p:nvSpPr>
        <p:spPr>
          <a:xfrm>
            <a:off x="3067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8" name="Rectangle 7"/>
          <p:cNvSpPr/>
          <p:nvPr/>
        </p:nvSpPr>
        <p:spPr>
          <a:xfrm>
            <a:off x="0" y="6269789"/>
            <a:ext cx="12192000" cy="58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pic>
        <p:nvPicPr>
          <p:cNvPr id="7" name="Picture 6"/>
          <p:cNvPicPr>
            <a:picLocks noChangeAspect="1"/>
          </p:cNvPicPr>
          <p:nvPr/>
        </p:nvPicPr>
        <p:blipFill>
          <a:blip r:embed="rId2"/>
          <a:stretch>
            <a:fillRect/>
          </a:stretch>
        </p:blipFill>
        <p:spPr>
          <a:xfrm>
            <a:off x="771504" y="724002"/>
            <a:ext cx="5186020" cy="2355976"/>
          </a:xfrm>
          <a:prstGeom prst="rect">
            <a:avLst/>
          </a:prstGeom>
        </p:spPr>
      </p:pic>
    </p:spTree>
    <p:extLst>
      <p:ext uri="{BB962C8B-B14F-4D97-AF65-F5344CB8AC3E}">
        <p14:creationId xmlns:p14="http://schemas.microsoft.com/office/powerpoint/2010/main" val="16694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4400" y="1280051"/>
            <a:ext cx="10363200" cy="4602806"/>
          </a:xfrm>
          <a:prstGeom prst="rect">
            <a:avLst/>
          </a:prstGeom>
        </p:spPr>
        <p:txBody>
          <a:bodyPr lIns="0" tIns="0" rIns="0" bIns="0">
            <a:normAutofit/>
          </a:bodyPr>
          <a:lstStyle>
            <a:lvl1pPr marL="0" indent="0">
              <a:lnSpc>
                <a:spcPct val="125000"/>
              </a:lnSpc>
              <a:spcBef>
                <a:spcPts val="0"/>
              </a:spcBef>
              <a:spcAft>
                <a:spcPts val="1800"/>
              </a:spcAft>
              <a:buFont typeface="Calibri" panose="020F0502020204030204" pitchFamily="34" charset="0"/>
              <a:buChar char="﻿"/>
              <a:defRPr sz="2200" b="1" i="0" baseline="0">
                <a:solidFill>
                  <a:schemeClr val="tx2"/>
                </a:solidFill>
                <a:latin typeface="Roboto"/>
                <a:cs typeface="Helvetica"/>
              </a:defRPr>
            </a:lvl1pPr>
            <a:lvl2pPr marL="0" indent="0">
              <a:lnSpc>
                <a:spcPct val="125000"/>
              </a:lnSpc>
              <a:spcBef>
                <a:spcPts val="0"/>
              </a:spcBef>
              <a:spcAft>
                <a:spcPts val="600"/>
              </a:spcAft>
              <a:buFont typeface="Calibri" panose="020F0502020204030204" pitchFamily="34" charset="0"/>
              <a:buChar char="﻿"/>
              <a:defRPr sz="1400" b="1" i="0" baseline="0">
                <a:solidFill>
                  <a:schemeClr val="tx2"/>
                </a:solidFill>
                <a:latin typeface="Arial"/>
                <a:cs typeface="Arial"/>
              </a:defRPr>
            </a:lvl2pPr>
            <a:lvl3pPr marL="228600">
              <a:lnSpc>
                <a:spcPct val="125000"/>
              </a:lnSpc>
              <a:spcBef>
                <a:spcPts val="0"/>
              </a:spcBef>
              <a:spcAft>
                <a:spcPts val="600"/>
              </a:spcAft>
              <a:defRPr sz="1000" b="0" i="0">
                <a:latin typeface="Arial"/>
                <a:cs typeface="Arial"/>
              </a:defRPr>
            </a:lvl3pPr>
            <a:lvl4pPr marL="457200">
              <a:lnSpc>
                <a:spcPct val="125000"/>
              </a:lnSpc>
              <a:spcBef>
                <a:spcPts val="0"/>
              </a:spcBef>
              <a:spcAft>
                <a:spcPts val="600"/>
              </a:spcAft>
              <a:defRPr sz="1000" b="0" i="0">
                <a:latin typeface="Arial"/>
                <a:cs typeface="Arial"/>
              </a:defRPr>
            </a:lvl4pPr>
            <a:lvl5pPr marL="685800">
              <a:lnSpc>
                <a:spcPct val="125000"/>
              </a:lnSpc>
              <a:spcBef>
                <a:spcPts val="0"/>
              </a:spcBef>
              <a:spcAft>
                <a:spcPts val="600"/>
              </a:spcAft>
              <a:defRPr sz="1000" b="0" i="0">
                <a:latin typeface="Arial"/>
                <a:cs typeface="Arial"/>
              </a:defRPr>
            </a:lvl5pPr>
          </a:lstStyle>
          <a:p>
            <a:pPr lvl="1"/>
            <a:r>
              <a:rPr lang="en-US" dirty="0"/>
              <a:t>H2 Headline (hit tab to switch to bullets)</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1" i="0">
                <a:latin typeface="Helvetica"/>
                <a:cs typeface="Helvetica"/>
              </a:defRPr>
            </a:lvl1pPr>
          </a:lstStyle>
          <a:p>
            <a:fld id="{F7BB24FC-E332-4FE2-9158-8FECB9B06CA5}" type="slidenum">
              <a:rPr lang="en-US" smtClean="0"/>
              <a:pPr/>
              <a:t>‹#›</a:t>
            </a:fld>
            <a:endParaRPr lang="en-US"/>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1096831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B24FC-E332-4FE2-9158-8FECB9B06CA5}" type="slidenum">
              <a:rPr lang="en-US" smtClean="0"/>
              <a:t>‹#›</a:t>
            </a:fld>
            <a:endParaRPr lang="en-US"/>
          </a:p>
        </p:txBody>
      </p:sp>
      <p:sp>
        <p:nvSpPr>
          <p:cNvPr id="5" name="Text Placeholder 4"/>
          <p:cNvSpPr>
            <a:spLocks noGrp="1"/>
          </p:cNvSpPr>
          <p:nvPr>
            <p:ph type="body" sz="quarter" idx="14" hasCustomPrompt="1"/>
          </p:nvPr>
        </p:nvSpPr>
        <p:spPr>
          <a:xfrm>
            <a:off x="6330949" y="1261220"/>
            <a:ext cx="4946651" cy="4481513"/>
          </a:xfrm>
          <a:prstGeom prst="rect">
            <a:avLst/>
          </a:prstGeom>
        </p:spPr>
        <p:txBody>
          <a:bodyPr lIns="0" tIns="0" rIns="0" bIns="0">
            <a:normAutofit/>
          </a:bodyPr>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marL="0" marR="0" lvl="0" indent="0" algn="l" defTabSz="914400" rtl="0" eaLnBrk="1" fontAlgn="auto" latinLnBrk="0" hangingPunct="1">
              <a:lnSpc>
                <a:spcPct val="125000"/>
              </a:lnSpc>
              <a:spcBef>
                <a:spcPts val="1000"/>
              </a:spcBef>
              <a:spcAft>
                <a:spcPts val="0"/>
              </a:spcAft>
              <a:buClrTx/>
              <a:buSzTx/>
              <a:buFont typeface="Calibri" panose="020F0502020204030204" pitchFamily="34" charset="0"/>
              <a:buChar char="﻿"/>
              <a:tabLst/>
              <a:defRPr/>
            </a:pPr>
            <a:r>
              <a:rPr lang="en-US" dirty="0"/>
              <a:t>H3 Headline (hit tab to switch to body copy)</a:t>
            </a:r>
          </a:p>
          <a:p>
            <a:pPr lvl="1"/>
            <a:r>
              <a:rPr lang="en-US" dirty="0"/>
              <a:t>Body copy</a:t>
            </a:r>
          </a:p>
        </p:txBody>
      </p:sp>
      <p:sp>
        <p:nvSpPr>
          <p:cNvPr id="11" name="Text Placeholder 4"/>
          <p:cNvSpPr>
            <a:spLocks noGrp="1"/>
          </p:cNvSpPr>
          <p:nvPr>
            <p:ph type="body" sz="quarter" idx="15" hasCustomPrompt="1"/>
          </p:nvPr>
        </p:nvSpPr>
        <p:spPr>
          <a:xfrm>
            <a:off x="910167" y="1261220"/>
            <a:ext cx="4946651" cy="4481513"/>
          </a:xfrm>
          <a:prstGeom prst="rect">
            <a:avLst/>
          </a:prstGeom>
        </p:spPr>
        <p:txBody>
          <a:bodyPr lIns="0" tIns="0" rIns="0" bIns="0">
            <a:normAutofit/>
          </a:bodyPr>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12787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column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B24FC-E332-4FE2-9158-8FECB9B06CA5}" type="slidenum">
              <a:rPr lang="en-US" smtClean="0"/>
              <a:t>‹#›</a:t>
            </a:fld>
            <a:endParaRPr lang="en-US"/>
          </a:p>
        </p:txBody>
      </p:sp>
      <p:sp>
        <p:nvSpPr>
          <p:cNvPr id="11" name="Text Placeholder 4"/>
          <p:cNvSpPr>
            <a:spLocks noGrp="1"/>
          </p:cNvSpPr>
          <p:nvPr>
            <p:ph type="body" sz="quarter" idx="15" hasCustomPrompt="1"/>
          </p:nvPr>
        </p:nvSpPr>
        <p:spPr>
          <a:xfrm>
            <a:off x="910167" y="1281267"/>
            <a:ext cx="4946651" cy="4481513"/>
          </a:xfrm>
          <a:prstGeom prst="rect">
            <a:avLst/>
          </a:prstGeom>
        </p:spPr>
        <p:txBody>
          <a:bodyPr lIns="0" tIns="0" rIns="0" bIns="0"/>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4" name="Picture Placeholder 3"/>
          <p:cNvSpPr>
            <a:spLocks noGrp="1"/>
          </p:cNvSpPr>
          <p:nvPr>
            <p:ph type="pic" sz="quarter" idx="16" hasCustomPrompt="1"/>
          </p:nvPr>
        </p:nvSpPr>
        <p:spPr>
          <a:xfrm>
            <a:off x="6330949" y="1281025"/>
            <a:ext cx="4946651" cy="4481513"/>
          </a:xfrm>
          <a:prstGeom prst="rect">
            <a:avLst/>
          </a:prstGeom>
        </p:spPr>
        <p:txBody>
          <a:bodyPr/>
          <a:lstStyle>
            <a:lvl1pPr marL="0" indent="0">
              <a:buNone/>
              <a:defRPr sz="1600" b="0" i="0">
                <a:latin typeface="Roboto"/>
                <a:cs typeface="Helvetica"/>
              </a:defRPr>
            </a:lvl1pPr>
          </a:lstStyle>
          <a:p>
            <a:r>
              <a:rPr lang="en-US" dirty="0"/>
              <a:t>Click icon to add picture.</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184277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ank You Title Slide">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TextBox 5"/>
          <p:cNvSpPr txBox="1"/>
          <p:nvPr/>
        </p:nvSpPr>
        <p:spPr>
          <a:xfrm>
            <a:off x="4186902" y="3084319"/>
            <a:ext cx="6800645" cy="1231106"/>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0" b="0" i="0" u="none" strike="noStrike" kern="1000" baseline="0" dirty="0">
                <a:solidFill>
                  <a:schemeClr val="bg1"/>
                </a:solidFill>
                <a:latin typeface="Arial Black"/>
                <a:ea typeface="+mn-ea"/>
                <a:cs typeface="Arial Black"/>
              </a:rPr>
              <a:t>Thank you!</a:t>
            </a:r>
          </a:p>
          <a:p>
            <a:pPr marL="0" marR="0" indent="0" algn="r" defTabSz="914400" rtl="0" eaLnBrk="1" fontAlgn="auto" latinLnBrk="0" hangingPunct="1">
              <a:lnSpc>
                <a:spcPct val="100000"/>
              </a:lnSpc>
              <a:spcBef>
                <a:spcPts val="0"/>
              </a:spcBef>
              <a:spcAft>
                <a:spcPts val="0"/>
              </a:spcAft>
              <a:buClrTx/>
              <a:buSzTx/>
              <a:buFontTx/>
              <a:buNone/>
              <a:tabLst/>
              <a:defRPr/>
            </a:pPr>
            <a:r>
              <a:rPr lang="en-US" sz="2500" b="1" i="0" u="none" strike="noStrike" kern="1200" baseline="0" dirty="0">
                <a:solidFill>
                  <a:srgbClr val="F2A900"/>
                </a:solidFill>
                <a:latin typeface="Arial"/>
                <a:ea typeface="+mn-ea"/>
                <a:cs typeface="Arial"/>
              </a:rPr>
              <a:t>childrenbelieve.ca</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401"/>
          <a:stretch/>
        </p:blipFill>
        <p:spPr>
          <a:xfrm>
            <a:off x="9382896" y="0"/>
            <a:ext cx="2489063" cy="6857999"/>
          </a:xfrm>
          <a:prstGeom prst="rect">
            <a:avLst/>
          </a:prstGeom>
        </p:spPr>
      </p:pic>
    </p:spTree>
    <p:extLst>
      <p:ext uri="{BB962C8B-B14F-4D97-AF65-F5344CB8AC3E}">
        <p14:creationId xmlns:p14="http://schemas.microsoft.com/office/powerpoint/2010/main" val="401349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A6430D1-93AF-49B3-ADBB-80CBADA8AA6A}" type="datetimeFigureOut">
              <a:rPr lang="fr-FR" smtClean="0"/>
              <a:t>08/09/2023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2131663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A6430D1-93AF-49B3-ADBB-80CBADA8AA6A}" type="datetimeFigureOut">
              <a:rPr lang="fr-FR" smtClean="0"/>
              <a:t>08/09/2023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2169758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430D1-93AF-49B3-ADBB-80CBADA8AA6A}" type="datetimeFigureOut">
              <a:rPr lang="fr-FR" smtClean="0"/>
              <a:t>08/09/2023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3067053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A6430D1-93AF-49B3-ADBB-80CBADA8AA6A}" type="datetimeFigureOut">
              <a:rPr lang="fr-FR" smtClean="0"/>
              <a:t>08/09/2023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249589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A6430D1-93AF-49B3-ADBB-80CBADA8AA6A}" type="datetimeFigureOut">
              <a:rPr lang="fr-FR" smtClean="0"/>
              <a:t>08/09/2023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96963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A6430D1-93AF-49B3-ADBB-80CBADA8AA6A}" type="datetimeFigureOut">
              <a:rPr lang="fr-FR" smtClean="0"/>
              <a:t>08/09/2023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206815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4F2932-02FC-418F-BD3E-ADDD3554C775}" type="slidenum">
              <a:rPr lang="en-CA" smtClean="0"/>
              <a:t>‹#›</a:t>
            </a:fld>
            <a:endParaRPr lang="en-CA"/>
          </a:p>
        </p:txBody>
      </p:sp>
      <p:sp>
        <p:nvSpPr>
          <p:cNvPr id="8"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Helvetica"/>
              </a:defRPr>
            </a:lvl1pPr>
          </a:lstStyle>
          <a:p>
            <a:pPr lvl="0"/>
            <a:r>
              <a:rPr lang="en-US" dirty="0"/>
              <a:t>SECTION TITLE</a:t>
            </a:r>
          </a:p>
        </p:txBody>
      </p:sp>
      <p:sp>
        <p:nvSpPr>
          <p:cNvPr id="5" name="Chart Placeholder 4"/>
          <p:cNvSpPr>
            <a:spLocks noGrp="1"/>
          </p:cNvSpPr>
          <p:nvPr>
            <p:ph type="chart" sz="quarter" idx="14" hasCustomPrompt="1"/>
          </p:nvPr>
        </p:nvSpPr>
        <p:spPr>
          <a:xfrm>
            <a:off x="910168" y="1324660"/>
            <a:ext cx="10367433" cy="283576"/>
          </a:xfrm>
          <a:prstGeom prst="rect">
            <a:avLst/>
          </a:prstGeom>
        </p:spPr>
        <p:txBody>
          <a:bodyPr lIns="0" tIns="0" rIns="0" bIns="0" anchor="t" anchorCtr="0"/>
          <a:lstStyle>
            <a:lvl1pPr marL="0" indent="0" algn="l">
              <a:buNone/>
              <a:defRPr sz="1400" b="1" i="0" baseline="0">
                <a:solidFill>
                  <a:srgbClr val="8523AE"/>
                </a:solidFill>
                <a:latin typeface="Arial"/>
                <a:cs typeface="Arial"/>
              </a:defRPr>
            </a:lvl1pPr>
          </a:lstStyle>
          <a:p>
            <a:r>
              <a:rPr lang="en-US" dirty="0"/>
              <a:t>Subhead – 1 column</a:t>
            </a:r>
          </a:p>
        </p:txBody>
      </p:sp>
      <p:sp>
        <p:nvSpPr>
          <p:cNvPr id="7"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Helvetica"/>
              </a:defRPr>
            </a:lvl1pPr>
          </a:lstStyle>
          <a:p>
            <a:r>
              <a:rPr lang="en-US" dirty="0"/>
              <a:t>H1 HEADLINE</a:t>
            </a:r>
          </a:p>
        </p:txBody>
      </p:sp>
      <p:sp>
        <p:nvSpPr>
          <p:cNvPr id="9" name="Chart Placeholder 4"/>
          <p:cNvSpPr>
            <a:spLocks noGrp="1"/>
          </p:cNvSpPr>
          <p:nvPr>
            <p:ph type="chart" sz="quarter" idx="15" hasCustomPrompt="1"/>
          </p:nvPr>
        </p:nvSpPr>
        <p:spPr>
          <a:xfrm>
            <a:off x="908258" y="1720353"/>
            <a:ext cx="10367580" cy="4320914"/>
          </a:xfrm>
          <a:prstGeom prst="rect">
            <a:avLst/>
          </a:prstGeom>
        </p:spPr>
        <p:txBody>
          <a:bodyPr lIns="0" tIns="0" rIns="0" bIns="0" anchor="t" anchorCtr="0"/>
          <a:lstStyle>
            <a:lvl1pPr marL="0" indent="0" algn="l">
              <a:buNone/>
              <a:defRPr sz="1000" b="0" i="0" baseline="0">
                <a:latin typeface="Arial"/>
                <a:cs typeface="Arial"/>
              </a:defRPr>
            </a:lvl1pPr>
          </a:lstStyle>
          <a:p>
            <a:r>
              <a:rPr lang="en-US" dirty="0"/>
              <a:t>Body copy – 1 column</a:t>
            </a:r>
          </a:p>
        </p:txBody>
      </p:sp>
    </p:spTree>
    <p:extLst>
      <p:ext uri="{BB962C8B-B14F-4D97-AF65-F5344CB8AC3E}">
        <p14:creationId xmlns:p14="http://schemas.microsoft.com/office/powerpoint/2010/main" val="4079973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430D1-93AF-49B3-ADBB-80CBADA8AA6A}" type="datetimeFigureOut">
              <a:rPr lang="fr-FR" smtClean="0"/>
              <a:t>08/09/2023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274436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430D1-93AF-49B3-ADBB-80CBADA8AA6A}" type="datetimeFigureOut">
              <a:rPr lang="fr-FR" smtClean="0"/>
              <a:t>08/09/2023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36566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430D1-93AF-49B3-ADBB-80CBADA8AA6A}" type="datetimeFigureOut">
              <a:rPr lang="fr-FR" smtClean="0"/>
              <a:t>08/09/2023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3239367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A6430D1-93AF-49B3-ADBB-80CBADA8AA6A}" type="datetimeFigureOut">
              <a:rPr lang="fr-FR" smtClean="0"/>
              <a:t>08/09/2023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1609712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A6430D1-93AF-49B3-ADBB-80CBADA8AA6A}" type="datetimeFigureOut">
              <a:rPr lang="fr-FR" smtClean="0"/>
              <a:t>08/09/2023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1495568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5" name="Rectangle 4"/>
          <p:cNvSpPr/>
          <p:nvPr userDrawn="1"/>
        </p:nvSpPr>
        <p:spPr>
          <a:xfrm>
            <a:off x="0" y="0"/>
            <a:ext cx="11912367" cy="119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sp>
        <p:nvSpPr>
          <p:cNvPr id="2" name="Title 1"/>
          <p:cNvSpPr>
            <a:spLocks noGrp="1"/>
          </p:cNvSpPr>
          <p:nvPr>
            <p:ph type="ctrTitle" hasCustomPrompt="1"/>
          </p:nvPr>
        </p:nvSpPr>
        <p:spPr>
          <a:xfrm>
            <a:off x="1543511" y="3453843"/>
            <a:ext cx="10385176" cy="837044"/>
          </a:xfrm>
          <a:prstGeom prst="rect">
            <a:avLst/>
          </a:prstGeom>
        </p:spPr>
        <p:txBody>
          <a:bodyPr lIns="0" tIns="0" rIns="0" bIns="0" anchor="b"/>
          <a:lstStyle>
            <a:lvl1pPr algn="l">
              <a:defRPr sz="4200" b="1" i="0" baseline="0">
                <a:solidFill>
                  <a:schemeClr val="tx2"/>
                </a:solidFill>
                <a:latin typeface="Arial"/>
                <a:cs typeface="Arial"/>
              </a:defRPr>
            </a:lvl1pPr>
          </a:lstStyle>
          <a:p>
            <a:r>
              <a:rPr lang="en-US" dirty="0"/>
              <a:t>POWERPOINT TITLE</a:t>
            </a:r>
          </a:p>
        </p:txBody>
      </p:sp>
      <p:sp>
        <p:nvSpPr>
          <p:cNvPr id="3" name="Subtitle 2"/>
          <p:cNvSpPr>
            <a:spLocks noGrp="1"/>
          </p:cNvSpPr>
          <p:nvPr>
            <p:ph type="subTitle" idx="1" hasCustomPrompt="1"/>
          </p:nvPr>
        </p:nvSpPr>
        <p:spPr>
          <a:xfrm>
            <a:off x="1543509" y="4325610"/>
            <a:ext cx="10397924" cy="327795"/>
          </a:xfrm>
          <a:prstGeom prst="rect">
            <a:avLst/>
          </a:prstGeom>
        </p:spPr>
        <p:txBody>
          <a:bodyPr lIns="0" tIns="0" rIns="0" bIns="0"/>
          <a:lstStyle>
            <a:lvl1pPr marL="0" indent="0" algn="l">
              <a:buNone/>
              <a:defRPr sz="2100" b="1" i="0">
                <a:solidFill>
                  <a:srgbClr val="F2A900"/>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Powerpoint</a:t>
            </a:r>
            <a:r>
              <a:rPr lang="en-US" dirty="0"/>
              <a:t> Subtitle</a:t>
            </a:r>
          </a:p>
        </p:txBody>
      </p:sp>
      <p:sp>
        <p:nvSpPr>
          <p:cNvPr id="10" name="Text Placeholder 9"/>
          <p:cNvSpPr>
            <a:spLocks noGrp="1"/>
          </p:cNvSpPr>
          <p:nvPr>
            <p:ph type="body" sz="quarter" idx="10" hasCustomPrompt="1"/>
          </p:nvPr>
        </p:nvSpPr>
        <p:spPr>
          <a:xfrm>
            <a:off x="1543511" y="4711703"/>
            <a:ext cx="4463969" cy="300519"/>
          </a:xfrm>
          <a:prstGeom prst="rect">
            <a:avLst/>
          </a:prstGeom>
        </p:spPr>
        <p:txBody>
          <a:bodyPr lIns="0" tIns="0" rIns="0" bIns="0"/>
          <a:lstStyle>
            <a:lvl1pPr marL="0" indent="0">
              <a:buNone/>
              <a:defRPr sz="1100" b="1" i="0">
                <a:solidFill>
                  <a:srgbClr val="F2A900"/>
                </a:solidFill>
                <a:latin typeface="Arial"/>
                <a:cs typeface="Arial"/>
              </a:defRPr>
            </a:lvl1pPr>
          </a:lstStyle>
          <a:p>
            <a:pPr lvl="0"/>
            <a:r>
              <a:rPr lang="en-US" dirty="0"/>
              <a:t>Month 1, 2016</a:t>
            </a:r>
          </a:p>
        </p:txBody>
      </p:sp>
      <p:sp>
        <p:nvSpPr>
          <p:cNvPr id="6" name="Picture Placeholder 5"/>
          <p:cNvSpPr>
            <a:spLocks noGrp="1"/>
          </p:cNvSpPr>
          <p:nvPr>
            <p:ph type="pic" sz="quarter" idx="11" hasCustomPrompt="1"/>
          </p:nvPr>
        </p:nvSpPr>
        <p:spPr>
          <a:xfrm>
            <a:off x="1543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11" name="Picture Placeholder 5"/>
          <p:cNvSpPr>
            <a:spLocks noGrp="1"/>
          </p:cNvSpPr>
          <p:nvPr>
            <p:ph type="pic" sz="quarter" idx="12" hasCustomPrompt="1"/>
          </p:nvPr>
        </p:nvSpPr>
        <p:spPr>
          <a:xfrm>
            <a:off x="3067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8" name="Rectangle 7"/>
          <p:cNvSpPr/>
          <p:nvPr userDrawn="1"/>
        </p:nvSpPr>
        <p:spPr>
          <a:xfrm>
            <a:off x="0" y="6269789"/>
            <a:ext cx="12192000" cy="58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pic>
        <p:nvPicPr>
          <p:cNvPr id="7" name="Picture 6"/>
          <p:cNvPicPr>
            <a:picLocks noChangeAspect="1"/>
          </p:cNvPicPr>
          <p:nvPr userDrawn="1"/>
        </p:nvPicPr>
        <p:blipFill>
          <a:blip r:embed="rId2"/>
          <a:stretch>
            <a:fillRect/>
          </a:stretch>
        </p:blipFill>
        <p:spPr>
          <a:xfrm>
            <a:off x="771504" y="724002"/>
            <a:ext cx="5186020" cy="2355976"/>
          </a:xfrm>
          <a:prstGeom prst="rect">
            <a:avLst/>
          </a:prstGeom>
        </p:spPr>
      </p:pic>
    </p:spTree>
    <p:extLst>
      <p:ext uri="{BB962C8B-B14F-4D97-AF65-F5344CB8AC3E}">
        <p14:creationId xmlns:p14="http://schemas.microsoft.com/office/powerpoint/2010/main" val="464843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5269-D5AC-4872-A436-178C59502E5A}"/>
              </a:ext>
            </a:extLst>
          </p:cNvPr>
          <p:cNvSpPr>
            <a:spLocks noGrp="1"/>
          </p:cNvSpPr>
          <p:nvPr>
            <p:ph type="title"/>
          </p:nvPr>
        </p:nvSpPr>
        <p:spPr>
          <a:xfrm>
            <a:off x="838200" y="365001"/>
            <a:ext cx="10515600" cy="1325389"/>
          </a:xfrm>
          <a:prstGeom prst="rect">
            <a:avLst/>
          </a:prstGeom>
        </p:spPr>
        <p:txBody>
          <a:bodyPr/>
          <a:lstStyle>
            <a:lvl1pPr>
              <a:defRPr baseline="0"/>
            </a:lvl1pPr>
          </a:lstStyle>
          <a:p>
            <a:r>
              <a:rPr lang="en-US" smtClean="0"/>
              <a:t>Click to edit Master title style</a:t>
            </a:r>
            <a:endParaRPr lang="en-US"/>
          </a:p>
        </p:txBody>
      </p:sp>
    </p:spTree>
    <p:extLst>
      <p:ext uri="{BB962C8B-B14F-4D97-AF65-F5344CB8AC3E}">
        <p14:creationId xmlns:p14="http://schemas.microsoft.com/office/powerpoint/2010/main" val="98840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Narrow Content">
    <p:bg>
      <p:bgPr>
        <a:solidFill>
          <a:schemeClr val="accent6">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0"/>
            <a:ext cx="6921500" cy="6858000"/>
          </a:xfrm>
          <a:prstGeom prst="hexagon">
            <a:avLst>
              <a:gd name="adj" fmla="val 759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7487346" y="924301"/>
            <a:ext cx="3442907" cy="5009400"/>
          </a:xfrm>
        </p:spPr>
        <p:txBody>
          <a:bodyPr anchor="ct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4279608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2 column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B24FC-E332-4FE2-9158-8FECB9B06CA5}" type="slidenum">
              <a:rPr lang="en-US" smtClean="0"/>
              <a:t>‹#›</a:t>
            </a:fld>
            <a:endParaRPr lang="en-US"/>
          </a:p>
        </p:txBody>
      </p:sp>
      <p:sp>
        <p:nvSpPr>
          <p:cNvPr id="11" name="Text Placeholder 4"/>
          <p:cNvSpPr>
            <a:spLocks noGrp="1"/>
          </p:cNvSpPr>
          <p:nvPr>
            <p:ph type="body" sz="quarter" idx="15" hasCustomPrompt="1"/>
          </p:nvPr>
        </p:nvSpPr>
        <p:spPr>
          <a:xfrm>
            <a:off x="910167" y="1281267"/>
            <a:ext cx="4946651" cy="4481513"/>
          </a:xfrm>
          <a:prstGeom prst="rect">
            <a:avLst/>
          </a:prstGeom>
        </p:spPr>
        <p:txBody>
          <a:bodyPr lIns="0" tIns="0" rIns="0" bIns="0"/>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4" name="Picture Placeholder 3"/>
          <p:cNvSpPr>
            <a:spLocks noGrp="1"/>
          </p:cNvSpPr>
          <p:nvPr>
            <p:ph type="pic" sz="quarter" idx="16" hasCustomPrompt="1"/>
          </p:nvPr>
        </p:nvSpPr>
        <p:spPr>
          <a:xfrm>
            <a:off x="6330949" y="1281025"/>
            <a:ext cx="4946651" cy="4481513"/>
          </a:xfrm>
          <a:prstGeom prst="rect">
            <a:avLst/>
          </a:prstGeom>
        </p:spPr>
        <p:txBody>
          <a:bodyPr/>
          <a:lstStyle>
            <a:lvl1pPr marL="0" indent="0">
              <a:buNone/>
              <a:defRPr sz="1600" b="0" i="0">
                <a:latin typeface="Roboto"/>
                <a:cs typeface="Helvetica"/>
              </a:defRPr>
            </a:lvl1pPr>
          </a:lstStyle>
          <a:p>
            <a:r>
              <a:rPr lang="en-US" dirty="0"/>
              <a:t>Click icon to add picture.</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5918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4400" y="1280051"/>
            <a:ext cx="10363200" cy="4602806"/>
          </a:xfrm>
          <a:prstGeom prst="rect">
            <a:avLst/>
          </a:prstGeom>
        </p:spPr>
        <p:txBody>
          <a:bodyPr lIns="0" tIns="0" rIns="0" bIns="0">
            <a:normAutofit/>
          </a:bodyPr>
          <a:lstStyle>
            <a:lvl1pPr marL="0" indent="0">
              <a:lnSpc>
                <a:spcPct val="125000"/>
              </a:lnSpc>
              <a:spcBef>
                <a:spcPts val="0"/>
              </a:spcBef>
              <a:spcAft>
                <a:spcPts val="1800"/>
              </a:spcAft>
              <a:buFont typeface="Calibri" panose="020F0502020204030204" pitchFamily="34" charset="0"/>
              <a:buChar char="﻿"/>
              <a:defRPr sz="2200" b="1" i="0" baseline="0">
                <a:solidFill>
                  <a:schemeClr val="tx2"/>
                </a:solidFill>
                <a:latin typeface="Roboto"/>
                <a:cs typeface="Helvetica"/>
              </a:defRPr>
            </a:lvl1pPr>
            <a:lvl2pPr marL="0" indent="0">
              <a:lnSpc>
                <a:spcPct val="125000"/>
              </a:lnSpc>
              <a:spcBef>
                <a:spcPts val="0"/>
              </a:spcBef>
              <a:spcAft>
                <a:spcPts val="600"/>
              </a:spcAft>
              <a:buFont typeface="Calibri" panose="020F0502020204030204" pitchFamily="34" charset="0"/>
              <a:buChar char="﻿"/>
              <a:defRPr sz="1400" b="1" i="0" baseline="0">
                <a:solidFill>
                  <a:schemeClr val="tx2"/>
                </a:solidFill>
                <a:latin typeface="Arial"/>
                <a:cs typeface="Arial"/>
              </a:defRPr>
            </a:lvl2pPr>
            <a:lvl3pPr marL="228600">
              <a:lnSpc>
                <a:spcPct val="125000"/>
              </a:lnSpc>
              <a:spcBef>
                <a:spcPts val="0"/>
              </a:spcBef>
              <a:spcAft>
                <a:spcPts val="600"/>
              </a:spcAft>
              <a:defRPr sz="1000" b="0" i="0">
                <a:latin typeface="Arial"/>
                <a:cs typeface="Arial"/>
              </a:defRPr>
            </a:lvl3pPr>
            <a:lvl4pPr marL="457200">
              <a:lnSpc>
                <a:spcPct val="125000"/>
              </a:lnSpc>
              <a:spcBef>
                <a:spcPts val="0"/>
              </a:spcBef>
              <a:spcAft>
                <a:spcPts val="600"/>
              </a:spcAft>
              <a:defRPr sz="1000" b="0" i="0">
                <a:latin typeface="Arial"/>
                <a:cs typeface="Arial"/>
              </a:defRPr>
            </a:lvl4pPr>
            <a:lvl5pPr marL="685800">
              <a:lnSpc>
                <a:spcPct val="125000"/>
              </a:lnSpc>
              <a:spcBef>
                <a:spcPts val="0"/>
              </a:spcBef>
              <a:spcAft>
                <a:spcPts val="600"/>
              </a:spcAft>
              <a:defRPr sz="1000" b="0" i="0">
                <a:latin typeface="Arial"/>
                <a:cs typeface="Arial"/>
              </a:defRPr>
            </a:lvl5pPr>
          </a:lstStyle>
          <a:p>
            <a:pPr lvl="1"/>
            <a:r>
              <a:rPr lang="en-US" dirty="0"/>
              <a:t>H2 Headline (hit tab to switch to bullets)</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1" i="0">
                <a:latin typeface="Helvetica"/>
                <a:cs typeface="Helvetica"/>
              </a:defRPr>
            </a:lvl1pPr>
          </a:lstStyle>
          <a:p>
            <a:fld id="{F7BB24FC-E332-4FE2-9158-8FECB9B06CA5}" type="slidenum">
              <a:rPr lang="en-US" smtClean="0"/>
              <a:pPr/>
              <a:t>‹#›</a:t>
            </a:fld>
            <a:endParaRPr lang="en-US"/>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126886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4400" y="1280051"/>
            <a:ext cx="10363200" cy="4602806"/>
          </a:xfrm>
          <a:prstGeom prst="rect">
            <a:avLst/>
          </a:prstGeom>
        </p:spPr>
        <p:txBody>
          <a:bodyPr lIns="0" tIns="0" rIns="0" bIns="0">
            <a:normAutofit/>
          </a:bodyPr>
          <a:lstStyle>
            <a:lvl1pPr marL="0" indent="0">
              <a:lnSpc>
                <a:spcPct val="125000"/>
              </a:lnSpc>
              <a:spcBef>
                <a:spcPts val="0"/>
              </a:spcBef>
              <a:spcAft>
                <a:spcPts val="1800"/>
              </a:spcAft>
              <a:buFont typeface="Calibri" panose="020F0502020204030204" pitchFamily="34" charset="0"/>
              <a:buChar char="﻿"/>
              <a:defRPr sz="2200" b="1" i="0" baseline="0">
                <a:solidFill>
                  <a:schemeClr val="tx2"/>
                </a:solidFill>
                <a:latin typeface="Roboto"/>
                <a:cs typeface="Helvetica"/>
              </a:defRPr>
            </a:lvl1pPr>
            <a:lvl2pPr marL="0" indent="0">
              <a:lnSpc>
                <a:spcPct val="125000"/>
              </a:lnSpc>
              <a:spcBef>
                <a:spcPts val="0"/>
              </a:spcBef>
              <a:spcAft>
                <a:spcPts val="600"/>
              </a:spcAft>
              <a:buFont typeface="Calibri" panose="020F0502020204030204" pitchFamily="34" charset="0"/>
              <a:buChar char="﻿"/>
              <a:defRPr sz="1400" b="1" i="0" baseline="0">
                <a:solidFill>
                  <a:schemeClr val="tx2"/>
                </a:solidFill>
                <a:latin typeface="Arial"/>
                <a:cs typeface="Arial"/>
              </a:defRPr>
            </a:lvl2pPr>
            <a:lvl3pPr marL="228600">
              <a:lnSpc>
                <a:spcPct val="125000"/>
              </a:lnSpc>
              <a:spcBef>
                <a:spcPts val="0"/>
              </a:spcBef>
              <a:spcAft>
                <a:spcPts val="600"/>
              </a:spcAft>
              <a:defRPr sz="1000" b="0" i="0">
                <a:latin typeface="Arial"/>
                <a:cs typeface="Arial"/>
              </a:defRPr>
            </a:lvl3pPr>
            <a:lvl4pPr marL="457200">
              <a:lnSpc>
                <a:spcPct val="125000"/>
              </a:lnSpc>
              <a:spcBef>
                <a:spcPts val="0"/>
              </a:spcBef>
              <a:spcAft>
                <a:spcPts val="600"/>
              </a:spcAft>
              <a:defRPr sz="1000" b="0" i="0">
                <a:latin typeface="Arial"/>
                <a:cs typeface="Arial"/>
              </a:defRPr>
            </a:lvl4pPr>
            <a:lvl5pPr marL="685800">
              <a:lnSpc>
                <a:spcPct val="125000"/>
              </a:lnSpc>
              <a:spcBef>
                <a:spcPts val="0"/>
              </a:spcBef>
              <a:spcAft>
                <a:spcPts val="600"/>
              </a:spcAft>
              <a:defRPr sz="1000" b="0" i="0">
                <a:latin typeface="Arial"/>
                <a:cs typeface="Arial"/>
              </a:defRPr>
            </a:lvl5pPr>
          </a:lstStyle>
          <a:p>
            <a:pPr lvl="1"/>
            <a:r>
              <a:rPr lang="en-US" dirty="0"/>
              <a:t>H2 Headline (hit tab to switch to bullets)</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1" i="0">
                <a:latin typeface="Helvetica"/>
                <a:cs typeface="Helvetica"/>
              </a:defRPr>
            </a:lvl1pPr>
          </a:lstStyle>
          <a:p>
            <a:fld id="{384F2932-02FC-418F-BD3E-ADDD3554C775}" type="slidenum">
              <a:rPr lang="en-CA" smtClean="0"/>
              <a:t>‹#›</a:t>
            </a:fld>
            <a:endParaRPr lang="en-CA"/>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3725687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with Logos">
    <p:spTree>
      <p:nvGrpSpPr>
        <p:cNvPr id="1" name=""/>
        <p:cNvGrpSpPr/>
        <p:nvPr/>
      </p:nvGrpSpPr>
      <p:grpSpPr>
        <a:xfrm>
          <a:off x="0" y="0"/>
          <a:ext cx="0" cy="0"/>
          <a:chOff x="0" y="0"/>
          <a:chExt cx="0" cy="0"/>
        </a:xfrm>
      </p:grpSpPr>
      <p:sp>
        <p:nvSpPr>
          <p:cNvPr id="5" name="Rectangle 4"/>
          <p:cNvSpPr/>
          <p:nvPr/>
        </p:nvSpPr>
        <p:spPr>
          <a:xfrm>
            <a:off x="0" y="0"/>
            <a:ext cx="11912367" cy="119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sp>
        <p:nvSpPr>
          <p:cNvPr id="2" name="Title 1"/>
          <p:cNvSpPr>
            <a:spLocks noGrp="1"/>
          </p:cNvSpPr>
          <p:nvPr>
            <p:ph type="ctrTitle" hasCustomPrompt="1"/>
          </p:nvPr>
        </p:nvSpPr>
        <p:spPr>
          <a:xfrm>
            <a:off x="1543511" y="3453843"/>
            <a:ext cx="10385176" cy="837044"/>
          </a:xfrm>
          <a:prstGeom prst="rect">
            <a:avLst/>
          </a:prstGeom>
        </p:spPr>
        <p:txBody>
          <a:bodyPr lIns="0" tIns="0" rIns="0" bIns="0" anchor="b"/>
          <a:lstStyle>
            <a:lvl1pPr algn="l">
              <a:defRPr sz="4200" b="1" i="0" baseline="0">
                <a:solidFill>
                  <a:schemeClr val="tx2"/>
                </a:solidFill>
                <a:latin typeface="Arial"/>
                <a:cs typeface="Arial"/>
              </a:defRPr>
            </a:lvl1pPr>
          </a:lstStyle>
          <a:p>
            <a:r>
              <a:rPr lang="en-US" dirty="0"/>
              <a:t>POWERPOINT TITLE</a:t>
            </a:r>
          </a:p>
        </p:txBody>
      </p:sp>
      <p:sp>
        <p:nvSpPr>
          <p:cNvPr id="3" name="Subtitle 2"/>
          <p:cNvSpPr>
            <a:spLocks noGrp="1"/>
          </p:cNvSpPr>
          <p:nvPr>
            <p:ph type="subTitle" idx="1" hasCustomPrompt="1"/>
          </p:nvPr>
        </p:nvSpPr>
        <p:spPr>
          <a:xfrm>
            <a:off x="1543509" y="4325610"/>
            <a:ext cx="10397924" cy="327795"/>
          </a:xfrm>
          <a:prstGeom prst="rect">
            <a:avLst/>
          </a:prstGeom>
        </p:spPr>
        <p:txBody>
          <a:bodyPr lIns="0" tIns="0" rIns="0" bIns="0"/>
          <a:lstStyle>
            <a:lvl1pPr marL="0" indent="0" algn="l">
              <a:buNone/>
              <a:defRPr sz="2100" b="1" i="0">
                <a:solidFill>
                  <a:srgbClr val="F2A900"/>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Powerpoint</a:t>
            </a:r>
            <a:r>
              <a:rPr lang="en-US" dirty="0"/>
              <a:t> Subtitle</a:t>
            </a:r>
          </a:p>
        </p:txBody>
      </p:sp>
      <p:sp>
        <p:nvSpPr>
          <p:cNvPr id="10" name="Text Placeholder 9"/>
          <p:cNvSpPr>
            <a:spLocks noGrp="1"/>
          </p:cNvSpPr>
          <p:nvPr>
            <p:ph type="body" sz="quarter" idx="10" hasCustomPrompt="1"/>
          </p:nvPr>
        </p:nvSpPr>
        <p:spPr>
          <a:xfrm>
            <a:off x="1543511" y="4711703"/>
            <a:ext cx="4463969" cy="300519"/>
          </a:xfrm>
          <a:prstGeom prst="rect">
            <a:avLst/>
          </a:prstGeom>
        </p:spPr>
        <p:txBody>
          <a:bodyPr lIns="0" tIns="0" rIns="0" bIns="0"/>
          <a:lstStyle>
            <a:lvl1pPr marL="0" indent="0">
              <a:buNone/>
              <a:defRPr sz="1100" b="1" i="0">
                <a:solidFill>
                  <a:srgbClr val="F2A900"/>
                </a:solidFill>
                <a:latin typeface="Arial"/>
                <a:cs typeface="Arial"/>
              </a:defRPr>
            </a:lvl1pPr>
          </a:lstStyle>
          <a:p>
            <a:pPr lvl="0"/>
            <a:r>
              <a:rPr lang="en-US" dirty="0"/>
              <a:t>Month 1, 2016</a:t>
            </a:r>
          </a:p>
        </p:txBody>
      </p:sp>
      <p:sp>
        <p:nvSpPr>
          <p:cNvPr id="6" name="Picture Placeholder 5"/>
          <p:cNvSpPr>
            <a:spLocks noGrp="1"/>
          </p:cNvSpPr>
          <p:nvPr>
            <p:ph type="pic" sz="quarter" idx="11" hasCustomPrompt="1"/>
          </p:nvPr>
        </p:nvSpPr>
        <p:spPr>
          <a:xfrm>
            <a:off x="1543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11" name="Picture Placeholder 5"/>
          <p:cNvSpPr>
            <a:spLocks noGrp="1"/>
          </p:cNvSpPr>
          <p:nvPr>
            <p:ph type="pic" sz="quarter" idx="12" hasCustomPrompt="1"/>
          </p:nvPr>
        </p:nvSpPr>
        <p:spPr>
          <a:xfrm>
            <a:off x="3067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8" name="Rectangle 7"/>
          <p:cNvSpPr/>
          <p:nvPr/>
        </p:nvSpPr>
        <p:spPr>
          <a:xfrm>
            <a:off x="0" y="6269789"/>
            <a:ext cx="12192000" cy="58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pic>
        <p:nvPicPr>
          <p:cNvPr id="7" name="Picture 6"/>
          <p:cNvPicPr>
            <a:picLocks noChangeAspect="1"/>
          </p:cNvPicPr>
          <p:nvPr/>
        </p:nvPicPr>
        <p:blipFill>
          <a:blip r:embed="rId2"/>
          <a:stretch>
            <a:fillRect/>
          </a:stretch>
        </p:blipFill>
        <p:spPr>
          <a:xfrm>
            <a:off x="771504" y="724002"/>
            <a:ext cx="5186020" cy="2355976"/>
          </a:xfrm>
          <a:prstGeom prst="rect">
            <a:avLst/>
          </a:prstGeom>
        </p:spPr>
      </p:pic>
      <p:sp>
        <p:nvSpPr>
          <p:cNvPr id="12" name="Rectangle 11"/>
          <p:cNvSpPr/>
          <p:nvPr userDrawn="1"/>
        </p:nvSpPr>
        <p:spPr>
          <a:xfrm>
            <a:off x="0" y="0"/>
            <a:ext cx="11912367" cy="119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sp>
        <p:nvSpPr>
          <p:cNvPr id="13" name="Rectangle 12"/>
          <p:cNvSpPr/>
          <p:nvPr userDrawn="1"/>
        </p:nvSpPr>
        <p:spPr>
          <a:xfrm>
            <a:off x="0" y="6269789"/>
            <a:ext cx="12192000" cy="58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pic>
        <p:nvPicPr>
          <p:cNvPr id="14" name="Picture 13"/>
          <p:cNvPicPr>
            <a:picLocks noChangeAspect="1"/>
          </p:cNvPicPr>
          <p:nvPr userDrawn="1"/>
        </p:nvPicPr>
        <p:blipFill>
          <a:blip r:embed="rId2"/>
          <a:stretch>
            <a:fillRect/>
          </a:stretch>
        </p:blipFill>
        <p:spPr>
          <a:xfrm>
            <a:off x="771504" y="724002"/>
            <a:ext cx="5186020" cy="2355976"/>
          </a:xfrm>
          <a:prstGeom prst="rect">
            <a:avLst/>
          </a:prstGeom>
        </p:spPr>
      </p:pic>
    </p:spTree>
    <p:extLst>
      <p:ext uri="{BB962C8B-B14F-4D97-AF65-F5344CB8AC3E}">
        <p14:creationId xmlns:p14="http://schemas.microsoft.com/office/powerpoint/2010/main" val="268927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
        <p:nvSpPr>
          <p:cNvPr id="8"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Helvetica"/>
              </a:defRPr>
            </a:lvl1pPr>
          </a:lstStyle>
          <a:p>
            <a:pPr lvl="0"/>
            <a:r>
              <a:rPr lang="en-US" dirty="0"/>
              <a:t>SECTION TITLE</a:t>
            </a:r>
          </a:p>
        </p:txBody>
      </p:sp>
      <p:sp>
        <p:nvSpPr>
          <p:cNvPr id="5" name="Chart Placeholder 4"/>
          <p:cNvSpPr>
            <a:spLocks noGrp="1"/>
          </p:cNvSpPr>
          <p:nvPr>
            <p:ph type="chart" sz="quarter" idx="14" hasCustomPrompt="1"/>
          </p:nvPr>
        </p:nvSpPr>
        <p:spPr>
          <a:xfrm>
            <a:off x="910168" y="1324660"/>
            <a:ext cx="10367433" cy="283576"/>
          </a:xfrm>
          <a:prstGeom prst="rect">
            <a:avLst/>
          </a:prstGeom>
        </p:spPr>
        <p:txBody>
          <a:bodyPr lIns="0" tIns="0" rIns="0" bIns="0" anchor="t" anchorCtr="0"/>
          <a:lstStyle>
            <a:lvl1pPr marL="0" indent="0" algn="l">
              <a:buNone/>
              <a:defRPr sz="1400" b="1" i="0" baseline="0">
                <a:solidFill>
                  <a:srgbClr val="8523AE"/>
                </a:solidFill>
                <a:latin typeface="Arial"/>
                <a:cs typeface="Arial"/>
              </a:defRPr>
            </a:lvl1pPr>
          </a:lstStyle>
          <a:p>
            <a:r>
              <a:rPr lang="en-US" dirty="0"/>
              <a:t>Subhead – 1 column</a:t>
            </a:r>
          </a:p>
        </p:txBody>
      </p:sp>
      <p:sp>
        <p:nvSpPr>
          <p:cNvPr id="7"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Helvetica"/>
              </a:defRPr>
            </a:lvl1pPr>
          </a:lstStyle>
          <a:p>
            <a:r>
              <a:rPr lang="en-US" dirty="0"/>
              <a:t>H1 HEADLINE</a:t>
            </a:r>
          </a:p>
        </p:txBody>
      </p:sp>
      <p:sp>
        <p:nvSpPr>
          <p:cNvPr id="9" name="Chart Placeholder 4"/>
          <p:cNvSpPr>
            <a:spLocks noGrp="1"/>
          </p:cNvSpPr>
          <p:nvPr>
            <p:ph type="chart" sz="quarter" idx="15" hasCustomPrompt="1"/>
          </p:nvPr>
        </p:nvSpPr>
        <p:spPr>
          <a:xfrm>
            <a:off x="908258" y="1720353"/>
            <a:ext cx="10367580" cy="4320914"/>
          </a:xfrm>
          <a:prstGeom prst="rect">
            <a:avLst/>
          </a:prstGeom>
        </p:spPr>
        <p:txBody>
          <a:bodyPr lIns="0" tIns="0" rIns="0" bIns="0" anchor="t" anchorCtr="0"/>
          <a:lstStyle>
            <a:lvl1pPr marL="0" indent="0" algn="l">
              <a:buNone/>
              <a:defRPr sz="1000" b="0" i="0" baseline="0">
                <a:latin typeface="Arial"/>
                <a:cs typeface="Arial"/>
              </a:defRPr>
            </a:lvl1pPr>
          </a:lstStyle>
          <a:p>
            <a:r>
              <a:rPr lang="en-US" dirty="0"/>
              <a:t>Body copy – 1 column</a:t>
            </a:r>
          </a:p>
        </p:txBody>
      </p:sp>
    </p:spTree>
    <p:extLst>
      <p:ext uri="{BB962C8B-B14F-4D97-AF65-F5344CB8AC3E}">
        <p14:creationId xmlns:p14="http://schemas.microsoft.com/office/powerpoint/2010/main" val="957595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4400" y="1280051"/>
            <a:ext cx="10363200" cy="4602806"/>
          </a:xfrm>
          <a:prstGeom prst="rect">
            <a:avLst/>
          </a:prstGeom>
        </p:spPr>
        <p:txBody>
          <a:bodyPr lIns="0" tIns="0" rIns="0" bIns="0">
            <a:normAutofit/>
          </a:bodyPr>
          <a:lstStyle>
            <a:lvl1pPr marL="0" indent="0">
              <a:lnSpc>
                <a:spcPct val="125000"/>
              </a:lnSpc>
              <a:spcBef>
                <a:spcPts val="0"/>
              </a:spcBef>
              <a:spcAft>
                <a:spcPts val="1800"/>
              </a:spcAft>
              <a:buFont typeface="Calibri" panose="020F0502020204030204" pitchFamily="34" charset="0"/>
              <a:buChar char="﻿"/>
              <a:defRPr sz="2200" b="1" i="0" baseline="0">
                <a:solidFill>
                  <a:schemeClr val="tx2"/>
                </a:solidFill>
                <a:latin typeface="Roboto"/>
                <a:cs typeface="Helvetica"/>
              </a:defRPr>
            </a:lvl1pPr>
            <a:lvl2pPr marL="0" indent="0">
              <a:lnSpc>
                <a:spcPct val="125000"/>
              </a:lnSpc>
              <a:spcBef>
                <a:spcPts val="0"/>
              </a:spcBef>
              <a:spcAft>
                <a:spcPts val="600"/>
              </a:spcAft>
              <a:buFont typeface="Calibri" panose="020F0502020204030204" pitchFamily="34" charset="0"/>
              <a:buChar char="﻿"/>
              <a:defRPr sz="1400" b="1" i="0" baseline="0">
                <a:solidFill>
                  <a:schemeClr val="tx2"/>
                </a:solidFill>
                <a:latin typeface="Arial"/>
                <a:cs typeface="Arial"/>
              </a:defRPr>
            </a:lvl2pPr>
            <a:lvl3pPr marL="228600">
              <a:lnSpc>
                <a:spcPct val="125000"/>
              </a:lnSpc>
              <a:spcBef>
                <a:spcPts val="0"/>
              </a:spcBef>
              <a:spcAft>
                <a:spcPts val="600"/>
              </a:spcAft>
              <a:defRPr sz="1000" b="0" i="0">
                <a:latin typeface="Arial"/>
                <a:cs typeface="Arial"/>
              </a:defRPr>
            </a:lvl3pPr>
            <a:lvl4pPr marL="457200">
              <a:lnSpc>
                <a:spcPct val="125000"/>
              </a:lnSpc>
              <a:spcBef>
                <a:spcPts val="0"/>
              </a:spcBef>
              <a:spcAft>
                <a:spcPts val="600"/>
              </a:spcAft>
              <a:defRPr sz="1000" b="0" i="0">
                <a:latin typeface="Arial"/>
                <a:cs typeface="Arial"/>
              </a:defRPr>
            </a:lvl4pPr>
            <a:lvl5pPr marL="685800">
              <a:lnSpc>
                <a:spcPct val="125000"/>
              </a:lnSpc>
              <a:spcBef>
                <a:spcPts val="0"/>
              </a:spcBef>
              <a:spcAft>
                <a:spcPts val="600"/>
              </a:spcAft>
              <a:defRPr sz="1000" b="0" i="0">
                <a:latin typeface="Arial"/>
                <a:cs typeface="Arial"/>
              </a:defRPr>
            </a:lvl5pPr>
          </a:lstStyle>
          <a:p>
            <a:pPr lvl="1"/>
            <a:r>
              <a:rPr lang="en-US" dirty="0"/>
              <a:t>H2 Headline (hit tab to switch to bullets)</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1" i="0">
                <a:latin typeface="Helvetica"/>
                <a:cs typeface="Helvetica"/>
              </a:defRPr>
            </a:lvl1pPr>
          </a:lstStyle>
          <a:p>
            <a:fld id="{F7BB24FC-E332-4FE2-9158-8FECB9B06CA5}" type="slidenum">
              <a:rPr lang="en-US" smtClean="0"/>
              <a:pPr/>
              <a:t>‹#›</a:t>
            </a:fld>
            <a:endParaRPr lang="en-US"/>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75545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B24FC-E332-4FE2-9158-8FECB9B06CA5}" type="slidenum">
              <a:rPr lang="en-US" smtClean="0"/>
              <a:t>‹#›</a:t>
            </a:fld>
            <a:endParaRPr lang="en-US"/>
          </a:p>
        </p:txBody>
      </p:sp>
      <p:sp>
        <p:nvSpPr>
          <p:cNvPr id="5" name="Text Placeholder 4"/>
          <p:cNvSpPr>
            <a:spLocks noGrp="1"/>
          </p:cNvSpPr>
          <p:nvPr>
            <p:ph type="body" sz="quarter" idx="14" hasCustomPrompt="1"/>
          </p:nvPr>
        </p:nvSpPr>
        <p:spPr>
          <a:xfrm>
            <a:off x="6330949" y="1261220"/>
            <a:ext cx="4946651" cy="4481513"/>
          </a:xfrm>
          <a:prstGeom prst="rect">
            <a:avLst/>
          </a:prstGeom>
        </p:spPr>
        <p:txBody>
          <a:bodyPr lIns="0" tIns="0" rIns="0" bIns="0">
            <a:normAutofit/>
          </a:bodyPr>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marL="0" marR="0" lvl="0" indent="0" algn="l" defTabSz="914400" rtl="0" eaLnBrk="1" fontAlgn="auto" latinLnBrk="0" hangingPunct="1">
              <a:lnSpc>
                <a:spcPct val="125000"/>
              </a:lnSpc>
              <a:spcBef>
                <a:spcPts val="1000"/>
              </a:spcBef>
              <a:spcAft>
                <a:spcPts val="0"/>
              </a:spcAft>
              <a:buClrTx/>
              <a:buSzTx/>
              <a:buFont typeface="Calibri" panose="020F0502020204030204" pitchFamily="34" charset="0"/>
              <a:buChar char="﻿"/>
              <a:tabLst/>
              <a:defRPr/>
            </a:pPr>
            <a:r>
              <a:rPr lang="en-US" dirty="0"/>
              <a:t>H3 Headline (hit tab to switch to body copy)</a:t>
            </a:r>
          </a:p>
          <a:p>
            <a:pPr lvl="1"/>
            <a:r>
              <a:rPr lang="en-US" dirty="0"/>
              <a:t>Body copy</a:t>
            </a:r>
          </a:p>
        </p:txBody>
      </p:sp>
      <p:sp>
        <p:nvSpPr>
          <p:cNvPr id="11" name="Text Placeholder 4"/>
          <p:cNvSpPr>
            <a:spLocks noGrp="1"/>
          </p:cNvSpPr>
          <p:nvPr>
            <p:ph type="body" sz="quarter" idx="15" hasCustomPrompt="1"/>
          </p:nvPr>
        </p:nvSpPr>
        <p:spPr>
          <a:xfrm>
            <a:off x="910167" y="1261220"/>
            <a:ext cx="4946651" cy="4481513"/>
          </a:xfrm>
          <a:prstGeom prst="rect">
            <a:avLst/>
          </a:prstGeom>
        </p:spPr>
        <p:txBody>
          <a:bodyPr lIns="0" tIns="0" rIns="0" bIns="0">
            <a:normAutofit/>
          </a:bodyPr>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3660251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2 column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B24FC-E332-4FE2-9158-8FECB9B06CA5}" type="slidenum">
              <a:rPr lang="en-US" smtClean="0"/>
              <a:t>‹#›</a:t>
            </a:fld>
            <a:endParaRPr lang="en-US"/>
          </a:p>
        </p:txBody>
      </p:sp>
      <p:sp>
        <p:nvSpPr>
          <p:cNvPr id="11" name="Text Placeholder 4"/>
          <p:cNvSpPr>
            <a:spLocks noGrp="1"/>
          </p:cNvSpPr>
          <p:nvPr>
            <p:ph type="body" sz="quarter" idx="15" hasCustomPrompt="1"/>
          </p:nvPr>
        </p:nvSpPr>
        <p:spPr>
          <a:xfrm>
            <a:off x="910167" y="1281267"/>
            <a:ext cx="4946651" cy="4481513"/>
          </a:xfrm>
          <a:prstGeom prst="rect">
            <a:avLst/>
          </a:prstGeom>
        </p:spPr>
        <p:txBody>
          <a:bodyPr lIns="0" tIns="0" rIns="0" bIns="0"/>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4" name="Picture Placeholder 3"/>
          <p:cNvSpPr>
            <a:spLocks noGrp="1"/>
          </p:cNvSpPr>
          <p:nvPr>
            <p:ph type="pic" sz="quarter" idx="16" hasCustomPrompt="1"/>
          </p:nvPr>
        </p:nvSpPr>
        <p:spPr>
          <a:xfrm>
            <a:off x="6330949" y="1281025"/>
            <a:ext cx="4946651" cy="4481513"/>
          </a:xfrm>
          <a:prstGeom prst="rect">
            <a:avLst/>
          </a:prstGeom>
        </p:spPr>
        <p:txBody>
          <a:bodyPr/>
          <a:lstStyle>
            <a:lvl1pPr marL="0" indent="0">
              <a:buNone/>
              <a:defRPr sz="1600" b="0" i="0">
                <a:latin typeface="Roboto"/>
                <a:cs typeface="Helvetica"/>
              </a:defRPr>
            </a:lvl1pPr>
          </a:lstStyle>
          <a:p>
            <a:r>
              <a:rPr lang="en-US" dirty="0"/>
              <a:t>Click icon to add picture.</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133245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hank You Title Slide">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TextBox 5"/>
          <p:cNvSpPr txBox="1"/>
          <p:nvPr/>
        </p:nvSpPr>
        <p:spPr>
          <a:xfrm>
            <a:off x="4186902" y="3084319"/>
            <a:ext cx="6800645" cy="1231106"/>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0" b="0" i="0" u="none" strike="noStrike" kern="1000" baseline="0" dirty="0">
                <a:solidFill>
                  <a:schemeClr val="bg1"/>
                </a:solidFill>
                <a:latin typeface="Arial Black"/>
                <a:ea typeface="+mn-ea"/>
                <a:cs typeface="Arial Black"/>
              </a:rPr>
              <a:t>Thank you!</a:t>
            </a:r>
          </a:p>
          <a:p>
            <a:pPr marL="0" marR="0" indent="0" algn="r" defTabSz="914400" rtl="0" eaLnBrk="1" fontAlgn="auto" latinLnBrk="0" hangingPunct="1">
              <a:lnSpc>
                <a:spcPct val="100000"/>
              </a:lnSpc>
              <a:spcBef>
                <a:spcPts val="0"/>
              </a:spcBef>
              <a:spcAft>
                <a:spcPts val="0"/>
              </a:spcAft>
              <a:buClrTx/>
              <a:buSzTx/>
              <a:buFontTx/>
              <a:buNone/>
              <a:tabLst/>
              <a:defRPr/>
            </a:pPr>
            <a:r>
              <a:rPr lang="en-US" sz="2500" b="1" i="0" u="none" strike="noStrike" kern="1200" baseline="0" dirty="0">
                <a:solidFill>
                  <a:srgbClr val="F2A900"/>
                </a:solidFill>
                <a:latin typeface="Arial"/>
                <a:ea typeface="+mn-ea"/>
                <a:cs typeface="Arial"/>
              </a:rPr>
              <a:t>childrenbelieve.ca</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401"/>
          <a:stretch/>
        </p:blipFill>
        <p:spPr>
          <a:xfrm>
            <a:off x="9382896" y="0"/>
            <a:ext cx="2489063" cy="6857999"/>
          </a:xfrm>
          <a:prstGeom prst="rect">
            <a:avLst/>
          </a:prstGeom>
        </p:spPr>
      </p:pic>
    </p:spTree>
    <p:extLst>
      <p:ext uri="{BB962C8B-B14F-4D97-AF65-F5344CB8AC3E}">
        <p14:creationId xmlns:p14="http://schemas.microsoft.com/office/powerpoint/2010/main" val="3418730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Narrow Content">
    <p:bg>
      <p:bgPr>
        <a:solidFill>
          <a:schemeClr val="accent6">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0"/>
            <a:ext cx="6921500" cy="6858000"/>
          </a:xfrm>
          <a:prstGeom prst="hexagon">
            <a:avLst>
              <a:gd name="adj" fmla="val 759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7487346" y="924301"/>
            <a:ext cx="3442907" cy="5009400"/>
          </a:xfrm>
        </p:spPr>
        <p:txBody>
          <a:bodyPr anchor="ct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1270915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67" b="0" i="0">
                <a:solidFill>
                  <a:schemeClr val="folHlink"/>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fr-F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A6430D1-93AF-49B3-ADBB-80CBADA8AA6A}" type="datetimeFigureOut">
              <a:rPr lang="fr-FR" smtClean="0"/>
              <a:t>08/09/2023</a:t>
            </a:fld>
            <a:endParaRPr lang="fr-F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2FF99C43-E917-4B18-A97B-88DD172A3B7C}" type="slidenum">
              <a:rPr lang="fr-FR" smtClean="0"/>
              <a:t>‹#›</a:t>
            </a:fld>
            <a:endParaRPr lang="fr-FR"/>
          </a:p>
        </p:txBody>
      </p:sp>
    </p:spTree>
    <p:extLst>
      <p:ext uri="{BB962C8B-B14F-4D97-AF65-F5344CB8AC3E}">
        <p14:creationId xmlns:p14="http://schemas.microsoft.com/office/powerpoint/2010/main" val="59929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4F2932-02FC-418F-BD3E-ADDD3554C775}" type="slidenum">
              <a:rPr lang="en-CA" smtClean="0"/>
              <a:t>‹#›</a:t>
            </a:fld>
            <a:endParaRPr lang="en-CA"/>
          </a:p>
        </p:txBody>
      </p:sp>
      <p:sp>
        <p:nvSpPr>
          <p:cNvPr id="5" name="Text Placeholder 4"/>
          <p:cNvSpPr>
            <a:spLocks noGrp="1"/>
          </p:cNvSpPr>
          <p:nvPr>
            <p:ph type="body" sz="quarter" idx="14" hasCustomPrompt="1"/>
          </p:nvPr>
        </p:nvSpPr>
        <p:spPr>
          <a:xfrm>
            <a:off x="6330949" y="1261220"/>
            <a:ext cx="4946651" cy="4481513"/>
          </a:xfrm>
          <a:prstGeom prst="rect">
            <a:avLst/>
          </a:prstGeom>
        </p:spPr>
        <p:txBody>
          <a:bodyPr lIns="0" tIns="0" rIns="0" bIns="0">
            <a:normAutofit/>
          </a:bodyPr>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marL="0" marR="0" lvl="0" indent="0" algn="l" defTabSz="914400" rtl="0" eaLnBrk="1" fontAlgn="auto" latinLnBrk="0" hangingPunct="1">
              <a:lnSpc>
                <a:spcPct val="125000"/>
              </a:lnSpc>
              <a:spcBef>
                <a:spcPts val="1000"/>
              </a:spcBef>
              <a:spcAft>
                <a:spcPts val="0"/>
              </a:spcAft>
              <a:buClrTx/>
              <a:buSzTx/>
              <a:buFont typeface="Calibri" panose="020F0502020204030204" pitchFamily="34" charset="0"/>
              <a:buChar char="﻿"/>
              <a:tabLst/>
              <a:defRPr/>
            </a:pPr>
            <a:r>
              <a:rPr lang="en-US" dirty="0"/>
              <a:t>H3 Headline (hit tab to switch to body copy)</a:t>
            </a:r>
          </a:p>
          <a:p>
            <a:pPr lvl="1"/>
            <a:r>
              <a:rPr lang="en-US" dirty="0"/>
              <a:t>Body copy</a:t>
            </a:r>
          </a:p>
        </p:txBody>
      </p:sp>
      <p:sp>
        <p:nvSpPr>
          <p:cNvPr id="11" name="Text Placeholder 4"/>
          <p:cNvSpPr>
            <a:spLocks noGrp="1"/>
          </p:cNvSpPr>
          <p:nvPr>
            <p:ph type="body" sz="quarter" idx="15" hasCustomPrompt="1"/>
          </p:nvPr>
        </p:nvSpPr>
        <p:spPr>
          <a:xfrm>
            <a:off x="910167" y="1261220"/>
            <a:ext cx="4946651" cy="4481513"/>
          </a:xfrm>
          <a:prstGeom prst="rect">
            <a:avLst/>
          </a:prstGeom>
        </p:spPr>
        <p:txBody>
          <a:bodyPr lIns="0" tIns="0" rIns="0" bIns="0">
            <a:normAutofit/>
          </a:bodyPr>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325429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2 column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4F2932-02FC-418F-BD3E-ADDD3554C775}" type="slidenum">
              <a:rPr lang="en-CA" smtClean="0"/>
              <a:t>‹#›</a:t>
            </a:fld>
            <a:endParaRPr lang="en-CA"/>
          </a:p>
        </p:txBody>
      </p:sp>
      <p:sp>
        <p:nvSpPr>
          <p:cNvPr id="11" name="Text Placeholder 4"/>
          <p:cNvSpPr>
            <a:spLocks noGrp="1"/>
          </p:cNvSpPr>
          <p:nvPr>
            <p:ph type="body" sz="quarter" idx="15" hasCustomPrompt="1"/>
          </p:nvPr>
        </p:nvSpPr>
        <p:spPr>
          <a:xfrm>
            <a:off x="910167" y="1281267"/>
            <a:ext cx="4946651" cy="4481513"/>
          </a:xfrm>
          <a:prstGeom prst="rect">
            <a:avLst/>
          </a:prstGeom>
        </p:spPr>
        <p:txBody>
          <a:bodyPr lIns="0" tIns="0" rIns="0" bIns="0"/>
          <a:lstStyle>
            <a:lvl1pPr marL="0" indent="0">
              <a:lnSpc>
                <a:spcPct val="125000"/>
              </a:lnSpc>
              <a:buFont typeface="Calibri" panose="020F0502020204030204" pitchFamily="34" charset="0"/>
              <a:buChar char="﻿"/>
              <a:defRPr sz="1400" b="1" i="0" baseline="0">
                <a:solidFill>
                  <a:schemeClr val="tx2"/>
                </a:solidFill>
                <a:latin typeface="Arial"/>
                <a:cs typeface="Arial"/>
              </a:defRPr>
            </a:lvl1pPr>
            <a:lvl2pPr marL="0" indent="0">
              <a:lnSpc>
                <a:spcPct val="125000"/>
              </a:lnSpc>
              <a:spcBef>
                <a:spcPts val="0"/>
              </a:spcBef>
              <a:spcAft>
                <a:spcPts val="600"/>
              </a:spcAft>
              <a:buFont typeface="Calibri" panose="020F0502020204030204" pitchFamily="34" charset="0"/>
              <a:buChar char="﻿"/>
              <a:defRPr sz="1000" b="0" i="0" baseline="0">
                <a:latin typeface="Arial"/>
                <a:cs typeface="Arial"/>
              </a:defRPr>
            </a:lvl2pPr>
            <a:lvl3pPr marL="914400" indent="0">
              <a:lnSpc>
                <a:spcPct val="125000"/>
              </a:lnSpc>
              <a:buNone/>
              <a:defRPr sz="1600" baseline="0"/>
            </a:lvl3pPr>
            <a:lvl4pPr>
              <a:lnSpc>
                <a:spcPct val="125000"/>
              </a:lnSpc>
              <a:defRPr sz="1600" baseline="0"/>
            </a:lvl4pPr>
            <a:lvl5pPr>
              <a:lnSpc>
                <a:spcPct val="125000"/>
              </a:lnSpc>
              <a:defRPr sz="1600" baseline="0"/>
            </a:lvl5pPr>
          </a:lstStyle>
          <a:p>
            <a:pPr lvl="0"/>
            <a:r>
              <a:rPr lang="en-US" dirty="0"/>
              <a:t>H3 Headline (hit tab to switch to body copy)</a:t>
            </a:r>
          </a:p>
          <a:p>
            <a:pPr lvl="1"/>
            <a:r>
              <a:rPr lang="en-US" dirty="0"/>
              <a:t>Body copy</a:t>
            </a:r>
          </a:p>
        </p:txBody>
      </p:sp>
      <p:sp>
        <p:nvSpPr>
          <p:cNvPr id="4" name="Picture Placeholder 3"/>
          <p:cNvSpPr>
            <a:spLocks noGrp="1"/>
          </p:cNvSpPr>
          <p:nvPr>
            <p:ph type="pic" sz="quarter" idx="16" hasCustomPrompt="1"/>
          </p:nvPr>
        </p:nvSpPr>
        <p:spPr>
          <a:xfrm>
            <a:off x="6330949" y="1281025"/>
            <a:ext cx="4946651" cy="4481513"/>
          </a:xfrm>
          <a:prstGeom prst="rect">
            <a:avLst/>
          </a:prstGeom>
        </p:spPr>
        <p:txBody>
          <a:bodyPr/>
          <a:lstStyle>
            <a:lvl1pPr marL="0" indent="0">
              <a:buNone/>
              <a:defRPr sz="1600" b="0" i="0">
                <a:latin typeface="Roboto"/>
                <a:cs typeface="Helvetica"/>
              </a:defRPr>
            </a:lvl1pPr>
          </a:lstStyle>
          <a:p>
            <a:r>
              <a:rPr lang="en-US" dirty="0"/>
              <a:t>Click icon to add picture.</a:t>
            </a:r>
          </a:p>
        </p:txBody>
      </p:sp>
      <p:sp>
        <p:nvSpPr>
          <p:cNvPr id="7"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Arial"/>
              </a:defRPr>
            </a:lvl1pPr>
          </a:lstStyle>
          <a:p>
            <a:pPr lvl="0"/>
            <a:r>
              <a:rPr lang="en-US" dirty="0"/>
              <a:t>SECTION TITLE</a:t>
            </a:r>
          </a:p>
        </p:txBody>
      </p:sp>
      <p:sp>
        <p:nvSpPr>
          <p:cNvPr id="9"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Arial Black"/>
              </a:defRPr>
            </a:lvl1pPr>
          </a:lstStyle>
          <a:p>
            <a:r>
              <a:rPr lang="en-US" dirty="0"/>
              <a:t>H1 HEADLINE</a:t>
            </a:r>
          </a:p>
        </p:txBody>
      </p:sp>
    </p:spTree>
    <p:extLst>
      <p:ext uri="{BB962C8B-B14F-4D97-AF65-F5344CB8AC3E}">
        <p14:creationId xmlns:p14="http://schemas.microsoft.com/office/powerpoint/2010/main" val="4250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hank You Title Slide">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TextBox 5"/>
          <p:cNvSpPr txBox="1"/>
          <p:nvPr/>
        </p:nvSpPr>
        <p:spPr>
          <a:xfrm>
            <a:off x="4186902" y="3084319"/>
            <a:ext cx="6800645" cy="1231106"/>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0" b="0" i="0" u="none" strike="noStrike" kern="1000" baseline="0" dirty="0">
                <a:solidFill>
                  <a:schemeClr val="bg1"/>
                </a:solidFill>
                <a:latin typeface="Arial Black"/>
                <a:ea typeface="+mn-ea"/>
                <a:cs typeface="Arial Black"/>
              </a:rPr>
              <a:t>Thank you!</a:t>
            </a:r>
          </a:p>
          <a:p>
            <a:pPr marL="0" marR="0" indent="0" algn="r" defTabSz="914400" rtl="0" eaLnBrk="1" fontAlgn="auto" latinLnBrk="0" hangingPunct="1">
              <a:lnSpc>
                <a:spcPct val="100000"/>
              </a:lnSpc>
              <a:spcBef>
                <a:spcPts val="0"/>
              </a:spcBef>
              <a:spcAft>
                <a:spcPts val="0"/>
              </a:spcAft>
              <a:buClrTx/>
              <a:buSzTx/>
              <a:buFontTx/>
              <a:buNone/>
              <a:tabLst/>
              <a:defRPr/>
            </a:pPr>
            <a:r>
              <a:rPr lang="en-US" sz="2500" b="1" i="0" u="none" strike="noStrike" kern="1200" baseline="0" dirty="0">
                <a:solidFill>
                  <a:srgbClr val="F2A900"/>
                </a:solidFill>
                <a:latin typeface="Arial"/>
                <a:ea typeface="+mn-ea"/>
                <a:cs typeface="Arial"/>
              </a:rPr>
              <a:t>childrenbelieve.ca</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401"/>
          <a:stretch/>
        </p:blipFill>
        <p:spPr>
          <a:xfrm>
            <a:off x="9382896" y="0"/>
            <a:ext cx="2489063" cy="6857999"/>
          </a:xfrm>
          <a:prstGeom prst="rect">
            <a:avLst/>
          </a:prstGeom>
        </p:spPr>
      </p:pic>
    </p:spTree>
    <p:extLst>
      <p:ext uri="{BB962C8B-B14F-4D97-AF65-F5344CB8AC3E}">
        <p14:creationId xmlns:p14="http://schemas.microsoft.com/office/powerpoint/2010/main" val="242565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A6430D1-93AF-49B3-ADBB-80CBADA8AA6A}" type="datetimeFigureOut">
              <a:rPr lang="fr-FR" smtClean="0"/>
              <a:t>08/09/2023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F99C43-E917-4B18-A97B-88DD172A3B7C}" type="slidenum">
              <a:rPr lang="fr-FR" smtClean="0"/>
              <a:t>‹#›</a:t>
            </a:fld>
            <a:endParaRPr lang="fr-FR"/>
          </a:p>
        </p:txBody>
      </p:sp>
    </p:spTree>
    <p:extLst>
      <p:ext uri="{BB962C8B-B14F-4D97-AF65-F5344CB8AC3E}">
        <p14:creationId xmlns:p14="http://schemas.microsoft.com/office/powerpoint/2010/main" val="234552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with Logos">
    <p:spTree>
      <p:nvGrpSpPr>
        <p:cNvPr id="1" name=""/>
        <p:cNvGrpSpPr/>
        <p:nvPr/>
      </p:nvGrpSpPr>
      <p:grpSpPr>
        <a:xfrm>
          <a:off x="0" y="0"/>
          <a:ext cx="0" cy="0"/>
          <a:chOff x="0" y="0"/>
          <a:chExt cx="0" cy="0"/>
        </a:xfrm>
      </p:grpSpPr>
      <p:sp>
        <p:nvSpPr>
          <p:cNvPr id="5" name="Rectangle 4"/>
          <p:cNvSpPr/>
          <p:nvPr/>
        </p:nvSpPr>
        <p:spPr>
          <a:xfrm>
            <a:off x="0" y="0"/>
            <a:ext cx="11912367" cy="119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sp>
        <p:nvSpPr>
          <p:cNvPr id="2" name="Title 1"/>
          <p:cNvSpPr>
            <a:spLocks noGrp="1"/>
          </p:cNvSpPr>
          <p:nvPr>
            <p:ph type="ctrTitle" hasCustomPrompt="1"/>
          </p:nvPr>
        </p:nvSpPr>
        <p:spPr>
          <a:xfrm>
            <a:off x="1543511" y="3453843"/>
            <a:ext cx="10385176" cy="837044"/>
          </a:xfrm>
          <a:prstGeom prst="rect">
            <a:avLst/>
          </a:prstGeom>
        </p:spPr>
        <p:txBody>
          <a:bodyPr lIns="0" tIns="0" rIns="0" bIns="0" anchor="b"/>
          <a:lstStyle>
            <a:lvl1pPr algn="l">
              <a:defRPr sz="4200" b="1" i="0" baseline="0">
                <a:solidFill>
                  <a:schemeClr val="tx2"/>
                </a:solidFill>
                <a:latin typeface="Arial"/>
                <a:cs typeface="Arial"/>
              </a:defRPr>
            </a:lvl1pPr>
          </a:lstStyle>
          <a:p>
            <a:r>
              <a:rPr lang="en-US" dirty="0"/>
              <a:t>POWERPOINT TITLE</a:t>
            </a:r>
          </a:p>
        </p:txBody>
      </p:sp>
      <p:sp>
        <p:nvSpPr>
          <p:cNvPr id="3" name="Subtitle 2"/>
          <p:cNvSpPr>
            <a:spLocks noGrp="1"/>
          </p:cNvSpPr>
          <p:nvPr>
            <p:ph type="subTitle" idx="1" hasCustomPrompt="1"/>
          </p:nvPr>
        </p:nvSpPr>
        <p:spPr>
          <a:xfrm>
            <a:off x="1543509" y="4325610"/>
            <a:ext cx="10397924" cy="327795"/>
          </a:xfrm>
          <a:prstGeom prst="rect">
            <a:avLst/>
          </a:prstGeom>
        </p:spPr>
        <p:txBody>
          <a:bodyPr lIns="0" tIns="0" rIns="0" bIns="0"/>
          <a:lstStyle>
            <a:lvl1pPr marL="0" indent="0" algn="l">
              <a:buNone/>
              <a:defRPr sz="2100" b="1" i="0">
                <a:solidFill>
                  <a:srgbClr val="F2A900"/>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Powerpoint</a:t>
            </a:r>
            <a:r>
              <a:rPr lang="en-US" dirty="0"/>
              <a:t> Subtitle</a:t>
            </a:r>
          </a:p>
        </p:txBody>
      </p:sp>
      <p:sp>
        <p:nvSpPr>
          <p:cNvPr id="10" name="Text Placeholder 9"/>
          <p:cNvSpPr>
            <a:spLocks noGrp="1"/>
          </p:cNvSpPr>
          <p:nvPr>
            <p:ph type="body" sz="quarter" idx="10" hasCustomPrompt="1"/>
          </p:nvPr>
        </p:nvSpPr>
        <p:spPr>
          <a:xfrm>
            <a:off x="1543511" y="4711703"/>
            <a:ext cx="4463969" cy="300519"/>
          </a:xfrm>
          <a:prstGeom prst="rect">
            <a:avLst/>
          </a:prstGeom>
        </p:spPr>
        <p:txBody>
          <a:bodyPr lIns="0" tIns="0" rIns="0" bIns="0"/>
          <a:lstStyle>
            <a:lvl1pPr marL="0" indent="0">
              <a:buNone/>
              <a:defRPr sz="1100" b="1" i="0">
                <a:solidFill>
                  <a:srgbClr val="F2A900"/>
                </a:solidFill>
                <a:latin typeface="Arial"/>
                <a:cs typeface="Arial"/>
              </a:defRPr>
            </a:lvl1pPr>
          </a:lstStyle>
          <a:p>
            <a:pPr lvl="0"/>
            <a:r>
              <a:rPr lang="en-US" dirty="0"/>
              <a:t>Month 1, 2016</a:t>
            </a:r>
          </a:p>
        </p:txBody>
      </p:sp>
      <p:sp>
        <p:nvSpPr>
          <p:cNvPr id="6" name="Picture Placeholder 5"/>
          <p:cNvSpPr>
            <a:spLocks noGrp="1"/>
          </p:cNvSpPr>
          <p:nvPr>
            <p:ph type="pic" sz="quarter" idx="11" hasCustomPrompt="1"/>
          </p:nvPr>
        </p:nvSpPr>
        <p:spPr>
          <a:xfrm>
            <a:off x="1543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11" name="Picture Placeholder 5"/>
          <p:cNvSpPr>
            <a:spLocks noGrp="1"/>
          </p:cNvSpPr>
          <p:nvPr>
            <p:ph type="pic" sz="quarter" idx="12" hasCustomPrompt="1"/>
          </p:nvPr>
        </p:nvSpPr>
        <p:spPr>
          <a:xfrm>
            <a:off x="3067509" y="5615952"/>
            <a:ext cx="1219200" cy="685800"/>
          </a:xfrm>
          <a:prstGeom prst="rect">
            <a:avLst/>
          </a:prstGeom>
        </p:spPr>
        <p:txBody>
          <a:bodyPr lIns="0" tIns="0" rIns="0" bIns="0" anchor="ctr" anchorCtr="0"/>
          <a:lstStyle>
            <a:lvl1pPr marL="0" indent="0" algn="ctr">
              <a:spcBef>
                <a:spcPts val="0"/>
              </a:spcBef>
              <a:buNone/>
              <a:defRPr sz="1000" b="1" i="0" baseline="0">
                <a:latin typeface="Helvetica"/>
                <a:cs typeface="Helvetica"/>
              </a:defRPr>
            </a:lvl1pPr>
          </a:lstStyle>
          <a:p>
            <a:r>
              <a:rPr lang="en-US" dirty="0"/>
              <a:t>PARTNER LOGO</a:t>
            </a:r>
          </a:p>
        </p:txBody>
      </p:sp>
      <p:sp>
        <p:nvSpPr>
          <p:cNvPr id="8" name="Rectangle 7"/>
          <p:cNvSpPr/>
          <p:nvPr/>
        </p:nvSpPr>
        <p:spPr>
          <a:xfrm>
            <a:off x="0" y="6269789"/>
            <a:ext cx="12192000" cy="58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i="0">
              <a:latin typeface="Helvetica"/>
              <a:cs typeface="Helvetica"/>
            </a:endParaRPr>
          </a:p>
        </p:txBody>
      </p:sp>
      <p:pic>
        <p:nvPicPr>
          <p:cNvPr id="7" name="Picture 6"/>
          <p:cNvPicPr>
            <a:picLocks noChangeAspect="1"/>
          </p:cNvPicPr>
          <p:nvPr/>
        </p:nvPicPr>
        <p:blipFill>
          <a:blip r:embed="rId2"/>
          <a:stretch>
            <a:fillRect/>
          </a:stretch>
        </p:blipFill>
        <p:spPr>
          <a:xfrm>
            <a:off x="771504" y="724002"/>
            <a:ext cx="5186020" cy="2355976"/>
          </a:xfrm>
          <a:prstGeom prst="rect">
            <a:avLst/>
          </a:prstGeom>
        </p:spPr>
      </p:pic>
    </p:spTree>
    <p:extLst>
      <p:ext uri="{BB962C8B-B14F-4D97-AF65-F5344CB8AC3E}">
        <p14:creationId xmlns:p14="http://schemas.microsoft.com/office/powerpoint/2010/main" val="2268436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BB24FC-E332-4FE2-9158-8FECB9B06CA5}" type="slidenum">
              <a:rPr lang="en-US" smtClean="0"/>
              <a:t>‹#›</a:t>
            </a:fld>
            <a:endParaRPr lang="en-US"/>
          </a:p>
        </p:txBody>
      </p:sp>
      <p:sp>
        <p:nvSpPr>
          <p:cNvPr id="8" name="Text Placeholder 7"/>
          <p:cNvSpPr>
            <a:spLocks noGrp="1"/>
          </p:cNvSpPr>
          <p:nvPr>
            <p:ph type="body" sz="quarter" idx="13" hasCustomPrompt="1"/>
          </p:nvPr>
        </p:nvSpPr>
        <p:spPr>
          <a:xfrm>
            <a:off x="910168" y="253522"/>
            <a:ext cx="10367433" cy="227558"/>
          </a:xfrm>
          <a:prstGeom prst="rect">
            <a:avLst/>
          </a:prstGeom>
        </p:spPr>
        <p:txBody>
          <a:bodyPr lIns="0" tIns="0" rIns="0" bIns="0"/>
          <a:lstStyle>
            <a:lvl1pPr marL="0" indent="0">
              <a:buNone/>
              <a:defRPr sz="1000" b="0" i="0">
                <a:solidFill>
                  <a:schemeClr val="bg2"/>
                </a:solidFill>
                <a:latin typeface="Arial"/>
                <a:cs typeface="Helvetica"/>
              </a:defRPr>
            </a:lvl1pPr>
          </a:lstStyle>
          <a:p>
            <a:pPr lvl="0"/>
            <a:r>
              <a:rPr lang="en-US" dirty="0"/>
              <a:t>SECTION TITLE</a:t>
            </a:r>
          </a:p>
        </p:txBody>
      </p:sp>
      <p:sp>
        <p:nvSpPr>
          <p:cNvPr id="5" name="Chart Placeholder 4"/>
          <p:cNvSpPr>
            <a:spLocks noGrp="1"/>
          </p:cNvSpPr>
          <p:nvPr>
            <p:ph type="chart" sz="quarter" idx="14" hasCustomPrompt="1"/>
          </p:nvPr>
        </p:nvSpPr>
        <p:spPr>
          <a:xfrm>
            <a:off x="910168" y="1324660"/>
            <a:ext cx="10367433" cy="283576"/>
          </a:xfrm>
          <a:prstGeom prst="rect">
            <a:avLst/>
          </a:prstGeom>
        </p:spPr>
        <p:txBody>
          <a:bodyPr lIns="0" tIns="0" rIns="0" bIns="0" anchor="t" anchorCtr="0"/>
          <a:lstStyle>
            <a:lvl1pPr marL="0" indent="0" algn="l">
              <a:buNone/>
              <a:defRPr sz="1400" b="1" i="0" baseline="0">
                <a:solidFill>
                  <a:srgbClr val="8523AE"/>
                </a:solidFill>
                <a:latin typeface="Arial"/>
                <a:cs typeface="Arial"/>
              </a:defRPr>
            </a:lvl1pPr>
          </a:lstStyle>
          <a:p>
            <a:r>
              <a:rPr lang="en-US" dirty="0"/>
              <a:t>Subhead – 1 column</a:t>
            </a:r>
          </a:p>
        </p:txBody>
      </p:sp>
      <p:sp>
        <p:nvSpPr>
          <p:cNvPr id="7" name="Title 1"/>
          <p:cNvSpPr>
            <a:spLocks noGrp="1"/>
          </p:cNvSpPr>
          <p:nvPr>
            <p:ph type="title" hasCustomPrompt="1"/>
          </p:nvPr>
        </p:nvSpPr>
        <p:spPr>
          <a:xfrm>
            <a:off x="914400" y="614764"/>
            <a:ext cx="10363200" cy="518489"/>
          </a:xfrm>
          <a:prstGeom prst="rect">
            <a:avLst/>
          </a:prstGeom>
        </p:spPr>
        <p:txBody>
          <a:bodyPr lIns="0" tIns="0" rIns="0" bIns="0" anchor="b" anchorCtr="0"/>
          <a:lstStyle>
            <a:lvl1pPr>
              <a:lnSpc>
                <a:spcPct val="100000"/>
              </a:lnSpc>
              <a:defRPr sz="1800" b="0" i="0" baseline="0">
                <a:solidFill>
                  <a:schemeClr val="tx2"/>
                </a:solidFill>
                <a:latin typeface="Arial Black"/>
                <a:cs typeface="Helvetica"/>
              </a:defRPr>
            </a:lvl1pPr>
          </a:lstStyle>
          <a:p>
            <a:r>
              <a:rPr lang="en-US" dirty="0"/>
              <a:t>H1 HEADLINE</a:t>
            </a:r>
          </a:p>
        </p:txBody>
      </p:sp>
      <p:sp>
        <p:nvSpPr>
          <p:cNvPr id="9" name="Chart Placeholder 4"/>
          <p:cNvSpPr>
            <a:spLocks noGrp="1"/>
          </p:cNvSpPr>
          <p:nvPr>
            <p:ph type="chart" sz="quarter" idx="15" hasCustomPrompt="1"/>
          </p:nvPr>
        </p:nvSpPr>
        <p:spPr>
          <a:xfrm>
            <a:off x="908258" y="1720353"/>
            <a:ext cx="10367580" cy="4320914"/>
          </a:xfrm>
          <a:prstGeom prst="rect">
            <a:avLst/>
          </a:prstGeom>
        </p:spPr>
        <p:txBody>
          <a:bodyPr lIns="0" tIns="0" rIns="0" bIns="0" anchor="t" anchorCtr="0"/>
          <a:lstStyle>
            <a:lvl1pPr marL="0" indent="0" algn="l">
              <a:buNone/>
              <a:defRPr sz="1000" b="0" i="0" baseline="0">
                <a:latin typeface="Arial"/>
                <a:cs typeface="Arial"/>
              </a:defRPr>
            </a:lvl1pPr>
          </a:lstStyle>
          <a:p>
            <a:r>
              <a:rPr lang="en-US" dirty="0"/>
              <a:t>Body copy – 1 column</a:t>
            </a:r>
          </a:p>
        </p:txBody>
      </p:sp>
    </p:spTree>
    <p:extLst>
      <p:ext uri="{BB962C8B-B14F-4D97-AF65-F5344CB8AC3E}">
        <p14:creationId xmlns:p14="http://schemas.microsoft.com/office/powerpoint/2010/main" val="158294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emf"/><Relationship Id="rId5" Type="http://schemas.openxmlformats.org/officeDocument/2006/relationships/slideLayout" Target="../slideLayouts/slideLayout34.xml"/><Relationship Id="rId10"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34400" y="6528695"/>
            <a:ext cx="2743200" cy="234361"/>
          </a:xfrm>
          <a:prstGeom prst="rect">
            <a:avLst/>
          </a:prstGeom>
        </p:spPr>
        <p:txBody>
          <a:bodyPr vert="horz" lIns="0" tIns="0" rIns="0" bIns="0" rtlCol="0" anchor="t" anchorCtr="0"/>
          <a:lstStyle>
            <a:lvl1pPr algn="r">
              <a:defRPr sz="1000" b="0" i="0">
                <a:solidFill>
                  <a:schemeClr val="bg2"/>
                </a:solidFill>
                <a:latin typeface="Roboto Lt"/>
              </a:defRPr>
            </a:lvl1pPr>
          </a:lstStyle>
          <a:p>
            <a:fld id="{384F2932-02FC-418F-BD3E-ADDD3554C775}" type="slidenum">
              <a:rPr lang="en-CA" smtClean="0"/>
              <a:t>‹#›</a:t>
            </a:fld>
            <a:endParaRPr lang="en-CA"/>
          </a:p>
        </p:txBody>
      </p:sp>
      <p:pic>
        <p:nvPicPr>
          <p:cNvPr id="8" name="Picture 7"/>
          <p:cNvPicPr>
            <a:picLocks noChangeAspect="1"/>
          </p:cNvPicPr>
          <p:nvPr/>
        </p:nvPicPr>
        <p:blipFill>
          <a:blip r:embed="rId9"/>
          <a:stretch>
            <a:fillRect/>
          </a:stretch>
        </p:blipFill>
        <p:spPr>
          <a:xfrm>
            <a:off x="1" y="1"/>
            <a:ext cx="5912561" cy="609173"/>
          </a:xfrm>
          <a:prstGeom prst="rect">
            <a:avLst/>
          </a:prstGeom>
        </p:spPr>
      </p:pic>
      <p:pic>
        <p:nvPicPr>
          <p:cNvPr id="5" name="Picture 4"/>
          <p:cNvPicPr>
            <a:picLocks noChangeAspect="1"/>
          </p:cNvPicPr>
          <p:nvPr/>
        </p:nvPicPr>
        <p:blipFill>
          <a:blip r:embed="rId10"/>
          <a:stretch>
            <a:fillRect/>
          </a:stretch>
        </p:blipFill>
        <p:spPr>
          <a:xfrm>
            <a:off x="2351655" y="6386892"/>
            <a:ext cx="9840343" cy="483259"/>
          </a:xfrm>
          <a:prstGeom prst="rect">
            <a:avLst/>
          </a:prstGeom>
        </p:spPr>
      </p:pic>
      <p:sp>
        <p:nvSpPr>
          <p:cNvPr id="9" name="TextBox 8"/>
          <p:cNvSpPr txBox="1"/>
          <p:nvPr/>
        </p:nvSpPr>
        <p:spPr>
          <a:xfrm>
            <a:off x="914401" y="6528405"/>
            <a:ext cx="2850265"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Arial"/>
                <a:ea typeface="+mn-ea"/>
                <a:cs typeface="Arial"/>
              </a:rPr>
              <a:t>childrenbelieve.ca</a:t>
            </a:r>
          </a:p>
        </p:txBody>
      </p:sp>
    </p:spTree>
    <p:extLst>
      <p:ext uri="{BB962C8B-B14F-4D97-AF65-F5344CB8AC3E}">
        <p14:creationId xmlns:p14="http://schemas.microsoft.com/office/powerpoint/2010/main" val="25810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34400" y="6528695"/>
            <a:ext cx="2743200" cy="234361"/>
          </a:xfrm>
          <a:prstGeom prst="rect">
            <a:avLst/>
          </a:prstGeom>
        </p:spPr>
        <p:txBody>
          <a:bodyPr vert="horz" lIns="0" tIns="0" rIns="0" bIns="0" rtlCol="0" anchor="t" anchorCtr="0"/>
          <a:lstStyle>
            <a:lvl1pPr algn="r">
              <a:defRPr sz="1000" b="0" i="0">
                <a:solidFill>
                  <a:schemeClr val="bg2"/>
                </a:solidFill>
                <a:latin typeface="Roboto Medium"/>
              </a:defRPr>
            </a:lvl1pPr>
          </a:lstStyle>
          <a:p>
            <a:fld id="{2FF99C43-E917-4B18-A97B-88DD172A3B7C}" type="slidenum">
              <a:rPr lang="fr-FR" smtClean="0"/>
              <a:t>‹#›</a:t>
            </a:fld>
            <a:endParaRPr lang="fr-FR"/>
          </a:p>
        </p:txBody>
      </p:sp>
      <p:pic>
        <p:nvPicPr>
          <p:cNvPr id="8" name="Picture 7"/>
          <p:cNvPicPr>
            <a:picLocks noChangeAspect="1"/>
          </p:cNvPicPr>
          <p:nvPr/>
        </p:nvPicPr>
        <p:blipFill>
          <a:blip r:embed="rId8"/>
          <a:stretch>
            <a:fillRect/>
          </a:stretch>
        </p:blipFill>
        <p:spPr>
          <a:xfrm>
            <a:off x="1" y="1"/>
            <a:ext cx="5912561" cy="609173"/>
          </a:xfrm>
          <a:prstGeom prst="rect">
            <a:avLst/>
          </a:prstGeom>
        </p:spPr>
      </p:pic>
      <p:pic>
        <p:nvPicPr>
          <p:cNvPr id="5" name="Picture 4"/>
          <p:cNvPicPr>
            <a:picLocks noChangeAspect="1"/>
          </p:cNvPicPr>
          <p:nvPr/>
        </p:nvPicPr>
        <p:blipFill>
          <a:blip r:embed="rId9"/>
          <a:stretch>
            <a:fillRect/>
          </a:stretch>
        </p:blipFill>
        <p:spPr>
          <a:xfrm>
            <a:off x="2351655" y="6386892"/>
            <a:ext cx="9840343" cy="483259"/>
          </a:xfrm>
          <a:prstGeom prst="rect">
            <a:avLst/>
          </a:prstGeom>
        </p:spPr>
      </p:pic>
      <p:sp>
        <p:nvSpPr>
          <p:cNvPr id="9" name="TextBox 8"/>
          <p:cNvSpPr txBox="1"/>
          <p:nvPr/>
        </p:nvSpPr>
        <p:spPr>
          <a:xfrm>
            <a:off x="914401" y="6528405"/>
            <a:ext cx="2850265"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Arial"/>
                <a:ea typeface="+mn-ea"/>
                <a:cs typeface="Arial"/>
              </a:rPr>
              <a:t>childrenbelieve.ca</a:t>
            </a:r>
          </a:p>
        </p:txBody>
      </p:sp>
    </p:spTree>
    <p:extLst>
      <p:ext uri="{BB962C8B-B14F-4D97-AF65-F5344CB8AC3E}">
        <p14:creationId xmlns:p14="http://schemas.microsoft.com/office/powerpoint/2010/main" val="10660277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430D1-93AF-49B3-ADBB-80CBADA8AA6A}" type="datetimeFigureOut">
              <a:rPr lang="fr-FR" smtClean="0"/>
              <a:t>08/09/2023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99C43-E917-4B18-A97B-88DD172A3B7C}" type="slidenum">
              <a:rPr lang="fr-FR" smtClean="0"/>
              <a:t>‹#›</a:t>
            </a:fld>
            <a:endParaRPr lang="fr-FR"/>
          </a:p>
        </p:txBody>
      </p:sp>
    </p:spTree>
    <p:extLst>
      <p:ext uri="{BB962C8B-B14F-4D97-AF65-F5344CB8AC3E}">
        <p14:creationId xmlns:p14="http://schemas.microsoft.com/office/powerpoint/2010/main" val="20336449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34400" y="6528695"/>
            <a:ext cx="2743200" cy="234361"/>
          </a:xfrm>
          <a:prstGeom prst="rect">
            <a:avLst/>
          </a:prstGeom>
        </p:spPr>
        <p:txBody>
          <a:bodyPr vert="horz" lIns="0" tIns="0" rIns="0" bIns="0" rtlCol="0" anchor="t" anchorCtr="0"/>
          <a:lstStyle>
            <a:lvl1pPr algn="r">
              <a:defRPr sz="1000" b="0" i="0">
                <a:solidFill>
                  <a:schemeClr val="bg2"/>
                </a:solidFill>
                <a:latin typeface="Roboto Medium"/>
              </a:defRPr>
            </a:lvl1pPr>
          </a:lstStyle>
          <a:p>
            <a:fld id="{2FF99C43-E917-4B18-A97B-88DD172A3B7C}" type="slidenum">
              <a:rPr lang="fr-FR" smtClean="0"/>
              <a:t>‹#›</a:t>
            </a:fld>
            <a:endParaRPr lang="fr-FR"/>
          </a:p>
        </p:txBody>
      </p:sp>
      <p:pic>
        <p:nvPicPr>
          <p:cNvPr id="8" name="Picture 7"/>
          <p:cNvPicPr>
            <a:picLocks noChangeAspect="1"/>
          </p:cNvPicPr>
          <p:nvPr/>
        </p:nvPicPr>
        <p:blipFill>
          <a:blip r:embed="rId10"/>
          <a:stretch>
            <a:fillRect/>
          </a:stretch>
        </p:blipFill>
        <p:spPr>
          <a:xfrm>
            <a:off x="1" y="1"/>
            <a:ext cx="5912561" cy="609173"/>
          </a:xfrm>
          <a:prstGeom prst="rect">
            <a:avLst/>
          </a:prstGeom>
        </p:spPr>
      </p:pic>
      <p:pic>
        <p:nvPicPr>
          <p:cNvPr id="5" name="Picture 4"/>
          <p:cNvPicPr>
            <a:picLocks noChangeAspect="1"/>
          </p:cNvPicPr>
          <p:nvPr/>
        </p:nvPicPr>
        <p:blipFill>
          <a:blip r:embed="rId11"/>
          <a:stretch>
            <a:fillRect/>
          </a:stretch>
        </p:blipFill>
        <p:spPr>
          <a:xfrm>
            <a:off x="2351655" y="6386892"/>
            <a:ext cx="9840343" cy="483259"/>
          </a:xfrm>
          <a:prstGeom prst="rect">
            <a:avLst/>
          </a:prstGeom>
        </p:spPr>
      </p:pic>
      <p:sp>
        <p:nvSpPr>
          <p:cNvPr id="9" name="TextBox 8"/>
          <p:cNvSpPr txBox="1"/>
          <p:nvPr/>
        </p:nvSpPr>
        <p:spPr>
          <a:xfrm>
            <a:off x="914401" y="6528405"/>
            <a:ext cx="2850265"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Arial"/>
                <a:ea typeface="+mn-ea"/>
                <a:cs typeface="Arial"/>
              </a:rPr>
              <a:t>childrenbelieve.ca</a:t>
            </a:r>
          </a:p>
        </p:txBody>
      </p:sp>
    </p:spTree>
    <p:extLst>
      <p:ext uri="{BB962C8B-B14F-4D97-AF65-F5344CB8AC3E}">
        <p14:creationId xmlns:p14="http://schemas.microsoft.com/office/powerpoint/2010/main" val="3792400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3.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7"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jfif"/><Relationship Id="rId2" Type="http://schemas.openxmlformats.org/officeDocument/2006/relationships/image" Target="../media/image11.png"/><Relationship Id="rId16" Type="http://schemas.openxmlformats.org/officeDocument/2006/relationships/image" Target="../media/image25.jfif"/><Relationship Id="rId20" Type="http://schemas.openxmlformats.org/officeDocument/2006/relationships/image" Target="../media/image29.jpeg"/><Relationship Id="rId29"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fif"/><Relationship Id="rId24" Type="http://schemas.openxmlformats.org/officeDocument/2006/relationships/image" Target="../media/image33.jfif"/><Relationship Id="rId32" Type="http://schemas.openxmlformats.org/officeDocument/2006/relationships/image" Target="../media/image41.jpeg"/><Relationship Id="rId5" Type="http://schemas.openxmlformats.org/officeDocument/2006/relationships/image" Target="../media/image14.jfif"/><Relationship Id="rId15" Type="http://schemas.openxmlformats.org/officeDocument/2006/relationships/image" Target="../media/image24.png"/><Relationship Id="rId23" Type="http://schemas.openxmlformats.org/officeDocument/2006/relationships/image" Target="../media/image32.jfif"/><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7" Type="http://schemas.openxmlformats.org/officeDocument/2006/relationships/diagramLayout" Target="../diagrams/layout3.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Data" Target="../diagrams/data3.xml"/><Relationship Id="rId5" Type="http://schemas.openxmlformats.org/officeDocument/2006/relationships/image" Target="../media/image5.svg"/><Relationship Id="rId10" Type="http://schemas.microsoft.com/office/2007/relationships/diagramDrawing" Target="../diagrams/drawing3.xml"/><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7" Type="http://schemas.openxmlformats.org/officeDocument/2006/relationships/diagramLayout" Target="../diagrams/layout4.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5.svg"/><Relationship Id="rId10" Type="http://schemas.microsoft.com/office/2007/relationships/diagramDrawing" Target="../diagrams/drawing4.xml"/><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7" Type="http://schemas.openxmlformats.org/officeDocument/2006/relationships/diagramLayout" Target="../diagrams/layout5.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Data" Target="../diagrams/data5.xml"/><Relationship Id="rId5" Type="http://schemas.openxmlformats.org/officeDocument/2006/relationships/image" Target="../media/image5.svg"/><Relationship Id="rId10" Type="http://schemas.microsoft.com/office/2007/relationships/diagramDrawing" Target="../diagrams/drawing5.xml"/><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122373"/>
            <a:ext cx="12192000" cy="6865151"/>
          </a:xfrm>
          <a:prstGeom prst="rect">
            <a:avLst/>
          </a:prstGeom>
        </p:spPr>
      </p:pic>
      <p:pic>
        <p:nvPicPr>
          <p:cNvPr id="5" name="Graphic 4">
            <a:extLst>
              <a:ext uri="{FF2B5EF4-FFF2-40B4-BE49-F238E27FC236}">
                <a16:creationId xmlns:a16="http://schemas.microsoft.com/office/drawing/2014/main" id="{72639BED-B327-494D-BF41-6868216070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0"/>
            <a:ext cx="2511235" cy="1803737"/>
          </a:xfrm>
          <a:prstGeom prst="rect">
            <a:avLst/>
          </a:prstGeom>
        </p:spPr>
      </p:pic>
      <p:sp>
        <p:nvSpPr>
          <p:cNvPr id="9" name="Title 6"/>
          <p:cNvSpPr txBox="1">
            <a:spLocks/>
          </p:cNvSpPr>
          <p:nvPr/>
        </p:nvSpPr>
        <p:spPr>
          <a:xfrm>
            <a:off x="1522458" y="2244436"/>
            <a:ext cx="9672067" cy="2461730"/>
          </a:xfrm>
          <a:prstGeom prst="rect">
            <a:avLst/>
          </a:prstGeom>
        </p:spPr>
        <p:txBody>
          <a:bodyPr lIns="0" tIns="0" rIns="0" bIns="0" anchor="b"/>
          <a:lstStyle>
            <a:lvl1pPr algn="l" defTabSz="914400" rtl="0" eaLnBrk="1" latinLnBrk="0" hangingPunct="1">
              <a:lnSpc>
                <a:spcPct val="90000"/>
              </a:lnSpc>
              <a:spcBef>
                <a:spcPct val="0"/>
              </a:spcBef>
              <a:buNone/>
              <a:defRPr sz="4200" b="1" i="0" kern="1200" baseline="0">
                <a:solidFill>
                  <a:schemeClr val="tx2"/>
                </a:solidFill>
                <a:latin typeface="Arial"/>
                <a:ea typeface="+mj-ea"/>
                <a:cs typeface="Arial"/>
              </a:defRPr>
            </a:lvl1pPr>
          </a:lstStyle>
          <a:p>
            <a:pPr algn="ctr"/>
            <a:r>
              <a:rPr lang="en-US" sz="3600" b="0" dirty="0" smtClean="0">
                <a:solidFill>
                  <a:schemeClr val="bg2"/>
                </a:solidFill>
                <a:latin typeface="Arial Black"/>
                <a:cs typeface="Arial Black"/>
              </a:rPr>
              <a:t>ACTIONS</a:t>
            </a:r>
            <a:r>
              <a:rPr lang="en-US" sz="3600" b="0" dirty="0" smtClean="0">
                <a:solidFill>
                  <a:schemeClr val="bg2"/>
                </a:solidFill>
                <a:latin typeface="Arial Black"/>
                <a:cs typeface="Arial Black"/>
              </a:rPr>
              <a:t> </a:t>
            </a:r>
            <a:r>
              <a:rPr lang="en-US" sz="3600" b="0" dirty="0" smtClean="0">
                <a:solidFill>
                  <a:schemeClr val="bg2"/>
                </a:solidFill>
                <a:latin typeface="Arial Black"/>
                <a:cs typeface="Arial Black"/>
              </a:rPr>
              <a:t>D’EDUCATION </a:t>
            </a:r>
            <a:r>
              <a:rPr lang="en-US" sz="3600" b="0" dirty="0" smtClean="0">
                <a:solidFill>
                  <a:schemeClr val="bg2"/>
                </a:solidFill>
                <a:latin typeface="Arial Black"/>
                <a:cs typeface="Arial Black"/>
              </a:rPr>
              <a:t>EN </a:t>
            </a:r>
            <a:r>
              <a:rPr lang="en-US" sz="3600" b="0" dirty="0" smtClean="0">
                <a:solidFill>
                  <a:schemeClr val="bg2"/>
                </a:solidFill>
                <a:latin typeface="Arial Black"/>
                <a:cs typeface="Arial Black"/>
              </a:rPr>
              <a:t>SITUATION D’URGENCE</a:t>
            </a:r>
          </a:p>
          <a:p>
            <a:pPr algn="ctr"/>
            <a:endParaRPr lang="en-US" sz="3600" b="0" dirty="0">
              <a:solidFill>
                <a:schemeClr val="bg2"/>
              </a:solidFill>
              <a:latin typeface="Arial Black"/>
              <a:cs typeface="Arial Black"/>
            </a:endParaRPr>
          </a:p>
          <a:p>
            <a:endParaRPr lang="en-GB" sz="1400" dirty="0">
              <a:solidFill>
                <a:schemeClr val="bg1"/>
              </a:solidFill>
              <a:latin typeface="Arial Black"/>
              <a:cs typeface="Arial Black"/>
            </a:endParaRPr>
          </a:p>
          <a:p>
            <a:pPr algn="r"/>
            <a:r>
              <a:rPr lang="en-GB" sz="1400" dirty="0">
                <a:solidFill>
                  <a:schemeClr val="bg1"/>
                </a:solidFill>
                <a:latin typeface="Arial Black"/>
                <a:cs typeface="Arial Black"/>
              </a:rPr>
              <a:t>Children Believe Fund </a:t>
            </a:r>
            <a:r>
              <a:rPr lang="en-GB" sz="1400" dirty="0" smtClean="0">
                <a:solidFill>
                  <a:schemeClr val="bg1"/>
                </a:solidFill>
                <a:latin typeface="Arial Black"/>
                <a:cs typeface="Arial Black"/>
              </a:rPr>
              <a:t>– </a:t>
            </a:r>
            <a:r>
              <a:rPr lang="fr-FR" sz="1400" dirty="0" smtClean="0">
                <a:solidFill>
                  <a:schemeClr val="bg1"/>
                </a:solidFill>
                <a:latin typeface="Arial Black"/>
                <a:cs typeface="Arial Black"/>
              </a:rPr>
              <a:t>Burkina Faso</a:t>
            </a:r>
            <a:endParaRPr lang="en-US" sz="1400" dirty="0">
              <a:solidFill>
                <a:schemeClr val="bg1"/>
              </a:solidFill>
              <a:latin typeface="Arial Black"/>
              <a:cs typeface="Arial Black"/>
            </a:endParaRPr>
          </a:p>
          <a:p>
            <a:pPr algn="ctr"/>
            <a:endParaRPr lang="en-US" sz="1400" b="0" dirty="0">
              <a:solidFill>
                <a:schemeClr val="bg2"/>
              </a:solidFill>
              <a:latin typeface="Arial Black"/>
              <a:cs typeface="Arial Black"/>
            </a:endParaRPr>
          </a:p>
        </p:txBody>
      </p:sp>
      <p:sp>
        <p:nvSpPr>
          <p:cNvPr id="12" name="Subtitle 7"/>
          <p:cNvSpPr txBox="1">
            <a:spLocks/>
          </p:cNvSpPr>
          <p:nvPr/>
        </p:nvSpPr>
        <p:spPr>
          <a:xfrm>
            <a:off x="7819090" y="6221701"/>
            <a:ext cx="3802489" cy="327795"/>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2100" b="1" i="0" kern="1200">
                <a:solidFill>
                  <a:srgbClr val="F2A900"/>
                </a:solidFill>
                <a:latin typeface="Arial"/>
                <a:ea typeface="+mn-ea"/>
                <a:cs typeface="Arial"/>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0" dirty="0" smtClean="0">
                <a:solidFill>
                  <a:schemeClr val="bg1"/>
                </a:solidFill>
              </a:rPr>
              <a:t>12 </a:t>
            </a:r>
            <a:r>
              <a:rPr lang="en-US" sz="1600" b="0" dirty="0" err="1" smtClean="0">
                <a:solidFill>
                  <a:schemeClr val="bg1"/>
                </a:solidFill>
              </a:rPr>
              <a:t>Septembre</a:t>
            </a:r>
            <a:r>
              <a:rPr lang="en-US" sz="1600" b="0" dirty="0" smtClean="0">
                <a:solidFill>
                  <a:schemeClr val="bg1"/>
                </a:solidFill>
              </a:rPr>
              <a:t> </a:t>
            </a:r>
            <a:r>
              <a:rPr lang="en-US" sz="1600" b="0" dirty="0" smtClean="0">
                <a:solidFill>
                  <a:schemeClr val="bg1"/>
                </a:solidFill>
              </a:rPr>
              <a:t>2023 </a:t>
            </a:r>
            <a:endParaRPr lang="en-US" sz="1600" b="0" dirty="0">
              <a:solidFill>
                <a:schemeClr val="bg1"/>
              </a:solidFill>
            </a:endParaRPr>
          </a:p>
        </p:txBody>
      </p:sp>
      <p:sp>
        <p:nvSpPr>
          <p:cNvPr id="2" name="Rectangle 1"/>
          <p:cNvSpPr/>
          <p:nvPr/>
        </p:nvSpPr>
        <p:spPr>
          <a:xfrm>
            <a:off x="5098525" y="4934190"/>
            <a:ext cx="6096000" cy="685059"/>
          </a:xfrm>
          <a:prstGeom prst="rect">
            <a:avLst/>
          </a:prstGeom>
        </p:spPr>
        <p:txBody>
          <a:bodyPr>
            <a:spAutoFit/>
          </a:bodyPr>
          <a:lstStyle/>
          <a:p>
            <a:pPr algn="ctr">
              <a:lnSpc>
                <a:spcPct val="107000"/>
              </a:lnSpc>
              <a:spcAft>
                <a:spcPts val="0"/>
              </a:spcAft>
            </a:pPr>
            <a:r>
              <a:rPr lang="fr-FR" dirty="0">
                <a:solidFill>
                  <a:schemeClr val="bg1"/>
                </a:solidFill>
                <a:latin typeface="Arial" panose="020B0604020202020204" pitchFamily="34" charset="0"/>
                <a:ea typeface="Calibri" panose="020F0502020204030204" pitchFamily="34" charset="0"/>
                <a:cs typeface="Times New Roman" panose="02020603050405020304" pitchFamily="18" charset="0"/>
              </a:rPr>
              <a:t>Préparé et présenté par DIALLA Saidou</a:t>
            </a:r>
            <a:endParaRPr lang="fr-F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dirty="0">
                <a:solidFill>
                  <a:schemeClr val="bg1"/>
                </a:solidFill>
                <a:latin typeface="Arial" panose="020B0604020202020204" pitchFamily="34" charset="0"/>
                <a:ea typeface="Calibri" panose="020F0502020204030204" pitchFamily="34" charset="0"/>
                <a:cs typeface="Times New Roman" panose="02020603050405020304" pitchFamily="18" charset="0"/>
              </a:rPr>
              <a:t>Education </a:t>
            </a:r>
            <a:r>
              <a:rPr lang="fr-FR"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Specialist</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442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6263807" y="232229"/>
            <a:ext cx="5928193" cy="478556"/>
          </a:xfrm>
        </p:spPr>
        <p:txBody>
          <a:bodyPr/>
          <a:lstStyle/>
          <a:p>
            <a:r>
              <a:rPr lang="fr-FR" sz="2400" dirty="0" smtClean="0">
                <a:solidFill>
                  <a:srgbClr val="FFC000"/>
                </a:solidFill>
              </a:rPr>
              <a:t>EDUCATION PAR LA RADIO</a:t>
            </a:r>
            <a:endParaRPr lang="fr-FR" sz="24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10</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09007" y="-3432"/>
            <a:ext cx="1419825" cy="610757"/>
          </a:xfrm>
          <a:prstGeom prst="rect">
            <a:avLst/>
          </a:prstGeom>
        </p:spPr>
      </p:pic>
      <p:sp>
        <p:nvSpPr>
          <p:cNvPr id="7" name="Text Placeholder 2"/>
          <p:cNvSpPr>
            <a:spLocks noGrp="1"/>
          </p:cNvSpPr>
          <p:nvPr>
            <p:ph type="body" sz="quarter" idx="15"/>
          </p:nvPr>
        </p:nvSpPr>
        <p:spPr>
          <a:xfrm>
            <a:off x="209007" y="757391"/>
            <a:ext cx="5785393" cy="5729101"/>
          </a:xfrm>
        </p:spPr>
        <p:txBody>
          <a:bodyPr>
            <a:noAutofit/>
          </a:bodyPr>
          <a:lstStyle/>
          <a:p>
            <a:pPr algn="just">
              <a:lnSpc>
                <a:spcPct val="100000"/>
              </a:lnSpc>
              <a:buNone/>
            </a:pPr>
            <a:r>
              <a:rPr lang="fr-FR" sz="2000" b="0" dirty="0" smtClean="0"/>
              <a:t>Programme Education par la Radio </a:t>
            </a:r>
            <a:r>
              <a:rPr lang="fr-FR" sz="2000" dirty="0" smtClean="0"/>
              <a:t>(PER)</a:t>
            </a:r>
          </a:p>
          <a:p>
            <a:pPr algn="just">
              <a:lnSpc>
                <a:spcPct val="100000"/>
              </a:lnSpc>
              <a:buNone/>
            </a:pPr>
            <a:r>
              <a:rPr lang="fr-FR" sz="2000" b="0" dirty="0" smtClean="0"/>
              <a:t>Le </a:t>
            </a:r>
            <a:r>
              <a:rPr lang="fr-FR" sz="2000" b="0" dirty="0"/>
              <a:t>PER est donc une réponse d'urgence pour l'éducation </a:t>
            </a:r>
            <a:r>
              <a:rPr lang="fr-FR" sz="2000" b="0" dirty="0" smtClean="0"/>
              <a:t>des enfants affectés par la crise.</a:t>
            </a:r>
            <a:endParaRPr lang="fr-FR" sz="2000" dirty="0" smtClean="0"/>
          </a:p>
          <a:p>
            <a:pPr algn="just">
              <a:lnSpc>
                <a:spcPct val="100000"/>
              </a:lnSpc>
              <a:buNone/>
            </a:pPr>
            <a:r>
              <a:rPr lang="fr-FR" sz="2000" dirty="0" smtClean="0"/>
              <a:t>2022-2023</a:t>
            </a:r>
          </a:p>
          <a:p>
            <a:pPr marL="342900" indent="-342900" algn="just">
              <a:lnSpc>
                <a:spcPct val="100000"/>
              </a:lnSpc>
              <a:buFont typeface="Wingdings" panose="05000000000000000000" pitchFamily="2" charset="2"/>
              <a:buChar char="Ø"/>
            </a:pPr>
            <a:r>
              <a:rPr lang="fr-FR" sz="2000" b="0" dirty="0" smtClean="0"/>
              <a:t>Achat et dotation de 450 postes radios aux apprenants</a:t>
            </a:r>
          </a:p>
          <a:p>
            <a:pPr marL="342900" indent="-342900" algn="just">
              <a:lnSpc>
                <a:spcPct val="100000"/>
              </a:lnSpc>
              <a:buFont typeface="Wingdings" panose="05000000000000000000" pitchFamily="2" charset="2"/>
              <a:buChar char="Ø"/>
            </a:pPr>
            <a:r>
              <a:rPr lang="fr-FR" sz="2000" b="0" dirty="0" smtClean="0"/>
              <a:t>Dotation de 450 Clés USB contenant des ressources pédagogiques numérisées</a:t>
            </a:r>
          </a:p>
          <a:p>
            <a:pPr marL="342900" indent="-342900" algn="just">
              <a:lnSpc>
                <a:spcPct val="100000"/>
              </a:lnSpc>
              <a:buFont typeface="Wingdings" panose="05000000000000000000" pitchFamily="2" charset="2"/>
              <a:buChar char="Ø"/>
            </a:pPr>
            <a:r>
              <a:rPr lang="fr-FR" sz="2000" b="0" dirty="0" smtClean="0"/>
              <a:t>Acquisition et distribution de 900 annales (CM2, 3è, </a:t>
            </a:r>
            <a:r>
              <a:rPr lang="fr-FR" sz="2000" b="0" dirty="0" err="1" smtClean="0"/>
              <a:t>Tle</a:t>
            </a:r>
            <a:r>
              <a:rPr lang="fr-FR" sz="2000" b="0" dirty="0" smtClean="0"/>
              <a:t>)</a:t>
            </a:r>
          </a:p>
          <a:p>
            <a:pPr marL="342900" indent="-342900" algn="just">
              <a:lnSpc>
                <a:spcPct val="100000"/>
              </a:lnSpc>
              <a:buFont typeface="Wingdings" panose="05000000000000000000" pitchFamily="2" charset="2"/>
              <a:buChar char="Ø"/>
            </a:pPr>
            <a:r>
              <a:rPr lang="fr-FR" sz="2000" b="0" dirty="0" smtClean="0"/>
              <a:t>Contractualisation avec des studios Radio locales</a:t>
            </a:r>
          </a:p>
          <a:p>
            <a:pPr marL="342900" indent="-342900" algn="just">
              <a:lnSpc>
                <a:spcPct val="100000"/>
              </a:lnSpc>
              <a:buFont typeface="Wingdings" panose="05000000000000000000" pitchFamily="2" charset="2"/>
              <a:buChar char="Ø"/>
            </a:pPr>
            <a:r>
              <a:rPr lang="fr-FR" sz="2000" b="0" dirty="0" smtClean="0"/>
              <a:t>Diffusion des leçons selon le programme avec la radio (</a:t>
            </a:r>
            <a:r>
              <a:rPr lang="fr-FR" b="0" dirty="0" smtClean="0"/>
              <a:t>leçons </a:t>
            </a:r>
            <a:r>
              <a:rPr lang="fr-FR" b="0" dirty="0"/>
              <a:t>de vie, </a:t>
            </a:r>
            <a:r>
              <a:rPr lang="fr-FR" b="0" dirty="0" smtClean="0"/>
              <a:t>lecture, le calcul, écriture)</a:t>
            </a:r>
            <a:endParaRPr lang="fr-FR" sz="2000" b="0" dirty="0" smtClean="0"/>
          </a:p>
          <a:p>
            <a:pPr marL="342900" indent="-342900" algn="just">
              <a:lnSpc>
                <a:spcPct val="100000"/>
              </a:lnSpc>
              <a:buFont typeface="Wingdings" panose="05000000000000000000" pitchFamily="2" charset="2"/>
              <a:buChar char="Ø"/>
            </a:pPr>
            <a:r>
              <a:rPr lang="fr-FR" sz="2000" b="0" dirty="0" smtClean="0"/>
              <a:t>Animation de 100 clubs d’écoute ( 2000 apprenants)</a:t>
            </a:r>
            <a:endParaRPr lang="fr-FR" sz="2000" b="0" dirty="0"/>
          </a:p>
        </p:txBody>
      </p:sp>
      <p:pic>
        <p:nvPicPr>
          <p:cNvPr id="3074" name="Picture 2" descr="education par la rad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3807" y="983133"/>
            <a:ext cx="5780148" cy="445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69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Sample 4</a:t>
            </a:r>
          </a:p>
        </p:txBody>
      </p:sp>
      <p:sp>
        <p:nvSpPr>
          <p:cNvPr id="299" name="Rectangle 298">
            <a:extLst>
              <a:ext uri="{C183D7F6-B498-43B3-948B-1728B52AA6E4}">
                <adec:decorative xmlns:adec="http://schemas.microsoft.com/office/drawing/2017/decorative" xmlns="" val="1"/>
              </a:ext>
            </a:extLst>
          </p:cNvPr>
          <p:cNvSpPr/>
          <p:nvPr/>
        </p:nvSpPr>
        <p:spPr bwMode="auto">
          <a:xfrm rot="5400000">
            <a:off x="5608509" y="-5589060"/>
            <a:ext cx="1010704" cy="12188825"/>
          </a:xfrm>
          <a:prstGeom prst="rect">
            <a:avLst/>
          </a:prstGeom>
          <a:solidFill>
            <a:srgbClr val="7030A0"/>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TextBox 188"/>
          <p:cNvSpPr txBox="1"/>
          <p:nvPr/>
        </p:nvSpPr>
        <p:spPr>
          <a:xfrm>
            <a:off x="4404251" y="149596"/>
            <a:ext cx="3294675" cy="615553"/>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4000" b="1" dirty="0" smtClean="0">
                <a:solidFill>
                  <a:prstClr val="white"/>
                </a:solidFill>
                <a:latin typeface="Algerian" panose="04020705040A02060702" pitchFamily="82" charset="0"/>
              </a:rPr>
              <a:t>81620</a:t>
            </a:r>
            <a:endParaRPr kumimoji="0" lang="en-US" sz="9600" b="1" i="0" u="none" strike="noStrike" kern="1200" cap="none" spc="0" normalizeH="0" baseline="0" noProof="0" dirty="0">
              <a:ln>
                <a:noFill/>
              </a:ln>
              <a:solidFill>
                <a:prstClr val="white"/>
              </a:solidFill>
              <a:effectLst/>
              <a:uLnTx/>
              <a:uFillTx/>
              <a:latin typeface="Algerian" panose="04020705040A02060702" pitchFamily="82" charset="0"/>
              <a:ea typeface="+mn-ea"/>
              <a:cs typeface="Arial"/>
            </a:endParaRPr>
          </a:p>
        </p:txBody>
      </p:sp>
      <p:sp>
        <p:nvSpPr>
          <p:cNvPr id="302" name="Rectangle 301">
            <a:extLst>
              <a:ext uri="{C183D7F6-B498-43B3-948B-1728B52AA6E4}">
                <adec:decorative xmlns:adec="http://schemas.microsoft.com/office/drawing/2017/decorative" xmlns="" val="1"/>
              </a:ext>
            </a:extLst>
          </p:cNvPr>
          <p:cNvSpPr/>
          <p:nvPr/>
        </p:nvSpPr>
        <p:spPr bwMode="auto">
          <a:xfrm rot="5400000">
            <a:off x="5981700" y="649288"/>
            <a:ext cx="228602" cy="12188825"/>
          </a:xfrm>
          <a:prstGeom prst="rect">
            <a:avLst/>
          </a:prstGeom>
          <a:solidFill>
            <a:schemeClr val="accent2"/>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C183D7F6-B498-43B3-948B-1728B52AA6E4}">
                <adec:decorative xmlns:adec="http://schemas.microsoft.com/office/drawing/2017/decorative" xmlns="" val="1"/>
              </a:ext>
            </a:extLst>
          </p:cNvPr>
          <p:cNvGrpSpPr/>
          <p:nvPr/>
        </p:nvGrpSpPr>
        <p:grpSpPr>
          <a:xfrm>
            <a:off x="381000" y="1776924"/>
            <a:ext cx="11430000" cy="4523986"/>
            <a:chOff x="379412" y="1776924"/>
            <a:chExt cx="11430000" cy="4523986"/>
          </a:xfrm>
        </p:grpSpPr>
        <p:grpSp>
          <p:nvGrpSpPr>
            <p:cNvPr id="204" name="Group 203" descr="Vertical Divider Line"/>
            <p:cNvGrpSpPr/>
            <p:nvPr/>
          </p:nvGrpSpPr>
          <p:grpSpPr>
            <a:xfrm rot="10800000">
              <a:off x="1766228" y="3176323"/>
              <a:ext cx="146520" cy="1363517"/>
              <a:chOff x="8686801" y="5596154"/>
              <a:chExt cx="187327" cy="490400"/>
            </a:xfrm>
          </p:grpSpPr>
          <p:cxnSp>
            <p:nvCxnSpPr>
              <p:cNvPr id="205" name="Straight Arrow Connector 204"/>
              <p:cNvCxnSpPr/>
              <p:nvPr/>
            </p:nvCxnSpPr>
            <p:spPr>
              <a:xfrm flipH="1">
                <a:off x="8686801" y="5841354"/>
                <a:ext cx="185102" cy="0"/>
              </a:xfrm>
              <a:prstGeom prst="straightConnector1">
                <a:avLst/>
              </a:prstGeom>
              <a:ln w="12700">
                <a:solidFill>
                  <a:srgbClr val="9B9B9B"/>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8628134" y="5840560"/>
                <a:ext cx="490400" cy="1588"/>
              </a:xfrm>
              <a:prstGeom prst="line">
                <a:avLst/>
              </a:prstGeom>
              <a:ln w="3175" cap="flat" cmpd="sng" algn="ctr">
                <a:solidFill>
                  <a:srgbClr val="9B9B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3" name="Group 212" descr="Vertical Divider Line"/>
            <p:cNvGrpSpPr/>
            <p:nvPr/>
          </p:nvGrpSpPr>
          <p:grpSpPr>
            <a:xfrm rot="10800000" flipH="1">
              <a:off x="10330078" y="3176323"/>
              <a:ext cx="146520" cy="1363517"/>
              <a:chOff x="8686801" y="5596154"/>
              <a:chExt cx="187327" cy="490400"/>
            </a:xfrm>
          </p:grpSpPr>
          <p:cxnSp>
            <p:nvCxnSpPr>
              <p:cNvPr id="214" name="Straight Arrow Connector 213"/>
              <p:cNvCxnSpPr/>
              <p:nvPr/>
            </p:nvCxnSpPr>
            <p:spPr>
              <a:xfrm flipH="1">
                <a:off x="8686801" y="5841354"/>
                <a:ext cx="185102" cy="0"/>
              </a:xfrm>
              <a:prstGeom prst="straightConnector1">
                <a:avLst/>
              </a:prstGeom>
              <a:ln w="12700">
                <a:solidFill>
                  <a:srgbClr val="9B9B9B"/>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8628134" y="5840560"/>
                <a:ext cx="490400" cy="1588"/>
              </a:xfrm>
              <a:prstGeom prst="line">
                <a:avLst/>
              </a:prstGeom>
              <a:ln w="3175" cap="flat" cmpd="sng" algn="ctr">
                <a:solidFill>
                  <a:srgbClr val="9B9B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379412" y="1776924"/>
              <a:ext cx="11430000" cy="4523986"/>
              <a:chOff x="379412" y="1776924"/>
              <a:chExt cx="11430000" cy="4523986"/>
            </a:xfrm>
          </p:grpSpPr>
          <p:cxnSp>
            <p:nvCxnSpPr>
              <p:cNvPr id="187" name="Straight Connector 186" descr="Horizontal Divider Line"/>
              <p:cNvCxnSpPr/>
              <p:nvPr/>
            </p:nvCxnSpPr>
            <p:spPr>
              <a:xfrm>
                <a:off x="379412" y="1776924"/>
                <a:ext cx="3994251"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descr="Horizontal Divider Line"/>
              <p:cNvCxnSpPr/>
              <p:nvPr/>
            </p:nvCxnSpPr>
            <p:spPr>
              <a:xfrm>
                <a:off x="8213039" y="1776924"/>
                <a:ext cx="3596373"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descr="Horizontal Divider Line"/>
              <p:cNvCxnSpPr/>
              <p:nvPr/>
            </p:nvCxnSpPr>
            <p:spPr>
              <a:xfrm>
                <a:off x="379412" y="2817502"/>
                <a:ext cx="4424835"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descr="Horizontal Divider Line"/>
              <p:cNvCxnSpPr/>
              <p:nvPr/>
            </p:nvCxnSpPr>
            <p:spPr>
              <a:xfrm>
                <a:off x="7387753" y="2817502"/>
                <a:ext cx="4421659"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descr="Horizontal Divider Line"/>
              <p:cNvCxnSpPr/>
              <p:nvPr/>
            </p:nvCxnSpPr>
            <p:spPr>
              <a:xfrm>
                <a:off x="379412" y="4898659"/>
                <a:ext cx="4424835"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descr="Horizontal Divider Line"/>
              <p:cNvCxnSpPr/>
              <p:nvPr/>
            </p:nvCxnSpPr>
            <p:spPr>
              <a:xfrm>
                <a:off x="7387753" y="4898659"/>
                <a:ext cx="4421659"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descr="Vertical Divider Line"/>
              <p:cNvCxnSpPr/>
              <p:nvPr/>
            </p:nvCxnSpPr>
            <p:spPr>
              <a:xfrm rot="5400000">
                <a:off x="2747419" y="5585192"/>
                <a:ext cx="1363517"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descr="Vertical Divider Line"/>
              <p:cNvCxnSpPr/>
              <p:nvPr/>
            </p:nvCxnSpPr>
            <p:spPr>
              <a:xfrm rot="5400000">
                <a:off x="7953121" y="5619152"/>
                <a:ext cx="1363517"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descr="Pink group."/>
          <p:cNvGrpSpPr/>
          <p:nvPr/>
        </p:nvGrpSpPr>
        <p:grpSpPr>
          <a:xfrm>
            <a:off x="6180848" y="1398935"/>
            <a:ext cx="5684807" cy="5176331"/>
            <a:chOff x="6121400" y="1303337"/>
            <a:chExt cx="5499961" cy="5176331"/>
          </a:xfrm>
        </p:grpSpPr>
        <p:sp>
          <p:nvSpPr>
            <p:cNvPr id="165" name="TextBox 164"/>
            <p:cNvSpPr txBox="1"/>
            <p:nvPr/>
          </p:nvSpPr>
          <p:spPr>
            <a:xfrm>
              <a:off x="6622198" y="1400252"/>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srgbClr val="CD28A5"/>
                  </a:solidFill>
                  <a:effectLst/>
                  <a:uLnTx/>
                  <a:uFillTx/>
                  <a:latin typeface="Arial"/>
                  <a:ea typeface="+mn-ea"/>
                  <a:cs typeface="Arial"/>
                </a:rPr>
                <a:t>Féminin</a:t>
              </a:r>
              <a:endParaRPr kumimoji="0" lang="en-US" sz="2800" b="1" i="0" u="none" strike="noStrike" kern="1200" cap="none" spc="0" normalizeH="0" baseline="0" noProof="0" dirty="0">
                <a:ln>
                  <a:noFill/>
                </a:ln>
                <a:solidFill>
                  <a:srgbClr val="CD28A5"/>
                </a:solidFill>
                <a:effectLst/>
                <a:uLnTx/>
                <a:uFillTx/>
                <a:latin typeface="Arial"/>
                <a:ea typeface="+mn-ea"/>
                <a:cs typeface="Arial"/>
              </a:endParaRPr>
            </a:p>
          </p:txBody>
        </p:sp>
        <p:grpSp>
          <p:nvGrpSpPr>
            <p:cNvPr id="166" name="Group 165" descr="Female Half Icon"/>
            <p:cNvGrpSpPr/>
            <p:nvPr/>
          </p:nvGrpSpPr>
          <p:grpSpPr>
            <a:xfrm>
              <a:off x="6121400" y="1303337"/>
              <a:ext cx="1155700" cy="5117876"/>
              <a:chOff x="6083300" y="998537"/>
              <a:chExt cx="1155700" cy="5117876"/>
            </a:xfrm>
          </p:grpSpPr>
          <p:sp>
            <p:nvSpPr>
              <p:cNvPr id="167" name="Freeform 54">
                <a:extLst>
                  <a:ext uri="{C183D7F6-B498-43B3-948B-1728B52AA6E4}">
                    <adec:decorative xmlns:adec="http://schemas.microsoft.com/office/drawing/2017/decorative" xmlns="" val="1"/>
                  </a:ext>
                </a:extLst>
              </p:cNvPr>
              <p:cNvSpPr>
                <a:spLocks/>
              </p:cNvSpPr>
              <p:nvPr/>
            </p:nvSpPr>
            <p:spPr bwMode="auto">
              <a:xfrm flipH="1">
                <a:off x="6096000" y="1905001"/>
                <a:ext cx="1143000" cy="4211412"/>
              </a:xfrm>
              <a:custGeom>
                <a:avLst/>
                <a:gdLst>
                  <a:gd name="T0" fmla="*/ 45 w 45"/>
                  <a:gd name="T1" fmla="*/ 99 h 165"/>
                  <a:gd name="T2" fmla="*/ 45 w 45"/>
                  <a:gd name="T3" fmla="*/ 1 h 165"/>
                  <a:gd name="T4" fmla="*/ 19 w 45"/>
                  <a:gd name="T5" fmla="*/ 6 h 165"/>
                  <a:gd name="T6" fmla="*/ 8 w 45"/>
                  <a:gd name="T7" fmla="*/ 35 h 165"/>
                  <a:gd name="T8" fmla="*/ 0 w 45"/>
                  <a:gd name="T9" fmla="*/ 65 h 165"/>
                  <a:gd name="T10" fmla="*/ 13 w 45"/>
                  <a:gd name="T11" fmla="*/ 66 h 165"/>
                  <a:gd name="T12" fmla="*/ 26 w 45"/>
                  <a:gd name="T13" fmla="*/ 25 h 165"/>
                  <a:gd name="T14" fmla="*/ 28 w 45"/>
                  <a:gd name="T15" fmla="*/ 23 h 165"/>
                  <a:gd name="T16" fmla="*/ 9 w 45"/>
                  <a:gd name="T17" fmla="*/ 99 h 165"/>
                  <a:gd name="T18" fmla="*/ 29 w 45"/>
                  <a:gd name="T19" fmla="*/ 99 h 165"/>
                  <a:gd name="T20" fmla="*/ 29 w 45"/>
                  <a:gd name="T21" fmla="*/ 157 h 165"/>
                  <a:gd name="T22" fmla="*/ 43 w 45"/>
                  <a:gd name="T23" fmla="*/ 157 h 165"/>
                  <a:gd name="T24" fmla="*/ 44 w 45"/>
                  <a:gd name="T25" fmla="*/ 99 h 165"/>
                  <a:gd name="T26" fmla="*/ 45 w 45"/>
                  <a:gd name="T27" fmla="*/ 9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65">
                    <a:moveTo>
                      <a:pt x="45" y="99"/>
                    </a:moveTo>
                    <a:cubicBezTo>
                      <a:pt x="45" y="1"/>
                      <a:pt x="45" y="1"/>
                      <a:pt x="45" y="1"/>
                    </a:cubicBezTo>
                    <a:cubicBezTo>
                      <a:pt x="36" y="1"/>
                      <a:pt x="26" y="0"/>
                      <a:pt x="19" y="6"/>
                    </a:cubicBezTo>
                    <a:cubicBezTo>
                      <a:pt x="12" y="14"/>
                      <a:pt x="12" y="25"/>
                      <a:pt x="8" y="35"/>
                    </a:cubicBezTo>
                    <a:cubicBezTo>
                      <a:pt x="6" y="45"/>
                      <a:pt x="1" y="55"/>
                      <a:pt x="0" y="65"/>
                    </a:cubicBezTo>
                    <a:cubicBezTo>
                      <a:pt x="0" y="72"/>
                      <a:pt x="12" y="73"/>
                      <a:pt x="13" y="66"/>
                    </a:cubicBezTo>
                    <a:cubicBezTo>
                      <a:pt x="18" y="53"/>
                      <a:pt x="21" y="38"/>
                      <a:pt x="26" y="25"/>
                    </a:cubicBezTo>
                    <a:cubicBezTo>
                      <a:pt x="26" y="24"/>
                      <a:pt x="28" y="23"/>
                      <a:pt x="28" y="23"/>
                    </a:cubicBezTo>
                    <a:cubicBezTo>
                      <a:pt x="22" y="48"/>
                      <a:pt x="15" y="74"/>
                      <a:pt x="9" y="99"/>
                    </a:cubicBezTo>
                    <a:cubicBezTo>
                      <a:pt x="16" y="99"/>
                      <a:pt x="22" y="99"/>
                      <a:pt x="29" y="99"/>
                    </a:cubicBezTo>
                    <a:cubicBezTo>
                      <a:pt x="29" y="118"/>
                      <a:pt x="28" y="138"/>
                      <a:pt x="29" y="157"/>
                    </a:cubicBezTo>
                    <a:cubicBezTo>
                      <a:pt x="30" y="165"/>
                      <a:pt x="43" y="165"/>
                      <a:pt x="43" y="157"/>
                    </a:cubicBezTo>
                    <a:cubicBezTo>
                      <a:pt x="44" y="138"/>
                      <a:pt x="43" y="118"/>
                      <a:pt x="44" y="99"/>
                    </a:cubicBezTo>
                    <a:cubicBezTo>
                      <a:pt x="44" y="99"/>
                      <a:pt x="45" y="99"/>
                      <a:pt x="45" y="99"/>
                    </a:cubicBezTo>
                    <a:close/>
                  </a:path>
                </a:pathLst>
              </a:custGeom>
              <a:solidFill>
                <a:srgbClr val="CD28A5"/>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Oval 17">
                <a:extLst>
                  <a:ext uri="{C183D7F6-B498-43B3-948B-1728B52AA6E4}">
                    <adec:decorative xmlns:adec="http://schemas.microsoft.com/office/drawing/2017/decorative" xmlns="" val="1"/>
                  </a:ext>
                </a:extLst>
              </p:cNvPr>
              <p:cNvSpPr/>
              <p:nvPr/>
            </p:nvSpPr>
            <p:spPr bwMode="auto">
              <a:xfrm flipH="1">
                <a:off x="6083300" y="998537"/>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rgbClr val="CD2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itchFamily="-97" charset="0"/>
                  <a:ea typeface="+mn-ea"/>
                  <a:cs typeface="+mn-cs"/>
                </a:endParaRPr>
              </a:p>
            </p:txBody>
          </p:sp>
        </p:grpSp>
        <p:sp>
          <p:nvSpPr>
            <p:cNvPr id="198" name="Rectangle 70"/>
            <p:cNvSpPr>
              <a:spLocks noChangeArrowheads="1"/>
            </p:cNvSpPr>
            <p:nvPr/>
          </p:nvSpPr>
          <p:spPr bwMode="auto">
            <a:xfrm>
              <a:off x="6622198" y="2042924"/>
              <a:ext cx="1802656" cy="524218"/>
            </a:xfrm>
            <a:prstGeom prst="rect">
              <a:avLst/>
            </a:prstGeom>
            <a:noFill/>
            <a:ln w="9525">
              <a:noFill/>
              <a:miter lim="800000"/>
              <a:headEnd/>
              <a:tailEnd/>
            </a:ln>
          </p:spPr>
          <p:txBody>
            <a:bodyPr lIns="45720" tIns="18288" rIns="27432" bIns="18288"/>
            <a:lstStyle/>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3600" b="1" i="0" u="none" strike="noStrike" kern="1200" cap="none" spc="0" normalizeH="0" baseline="0" noProof="0" dirty="0">
                  <a:ln>
                    <a:noFill/>
                  </a:ln>
                  <a:solidFill>
                    <a:srgbClr val="CD28A5"/>
                  </a:solidFill>
                  <a:effectLst/>
                  <a:uLnTx/>
                  <a:uFillTx/>
                  <a:latin typeface="Arial Narrow" pitchFamily="34" charset="0"/>
                  <a:ea typeface="+mn-ea"/>
                  <a:cs typeface="+mn-cs"/>
                </a:rPr>
                <a:t> </a:t>
              </a:r>
              <a:r>
                <a:rPr kumimoji="0" lang="en-US" sz="3600" b="1" i="0" u="none" strike="noStrike" kern="1200" cap="none" spc="0" normalizeH="0" baseline="0" noProof="0" dirty="0" smtClean="0">
                  <a:ln>
                    <a:noFill/>
                  </a:ln>
                  <a:solidFill>
                    <a:srgbClr val="CD28A5"/>
                  </a:solidFill>
                  <a:effectLst/>
                  <a:uLnTx/>
                  <a:uFillTx/>
                  <a:latin typeface="Arial Narrow" pitchFamily="34" charset="0"/>
                  <a:ea typeface="+mn-ea"/>
                  <a:cs typeface="+mn-cs"/>
                </a:rPr>
                <a:t>48</a:t>
              </a:r>
              <a:r>
                <a:rPr kumimoji="0" lang="en-US" sz="3600" b="1" i="0" u="none" strike="noStrike" kern="1200" cap="none" spc="0" normalizeH="0" noProof="0" dirty="0" smtClean="0">
                  <a:ln>
                    <a:noFill/>
                  </a:ln>
                  <a:solidFill>
                    <a:srgbClr val="CD28A5"/>
                  </a:solidFill>
                  <a:effectLst/>
                  <a:uLnTx/>
                  <a:uFillTx/>
                  <a:latin typeface="Arial Narrow" pitchFamily="34" charset="0"/>
                  <a:ea typeface="+mn-ea"/>
                  <a:cs typeface="+mn-cs"/>
                </a:rPr>
                <a:t> 309</a:t>
              </a:r>
              <a:endParaRPr kumimoji="0" lang="en-US" sz="3600" b="1" i="0" u="none" strike="noStrike" kern="1200" cap="none" spc="0" normalizeH="0" baseline="0" noProof="0" dirty="0">
                <a:ln>
                  <a:noFill/>
                </a:ln>
                <a:solidFill>
                  <a:srgbClr val="CD28A5"/>
                </a:solidFill>
                <a:effectLst/>
                <a:uLnTx/>
                <a:uFillTx/>
                <a:latin typeface="Arial Narrow" pitchFamily="34" charset="0"/>
                <a:ea typeface="+mn-ea"/>
                <a:cs typeface="+mn-cs"/>
              </a:endParaRPr>
            </a:p>
            <a:p>
              <a:pPr marL="0" marR="0" lvl="0" indent="0" algn="ctr" defTabSz="914400" rtl="0" eaLnBrk="1" fontAlgn="auto" latinLnBrk="0" hangingPunct="1">
                <a:lnSpc>
                  <a:spcPct val="85000"/>
                </a:lnSpc>
                <a:spcBef>
                  <a:spcPts val="200"/>
                </a:spcBef>
                <a:spcAft>
                  <a:spcPts val="0"/>
                </a:spcAft>
                <a:buClrTx/>
                <a:buSzTx/>
                <a:buFontTx/>
                <a:buNone/>
                <a:tabLst/>
                <a:defRPr/>
              </a:pPr>
              <a:endParaRPr kumimoji="0" lang="en-US" sz="3600" b="1" i="0" u="none" strike="noStrike" kern="1200" cap="none" spc="0" normalizeH="0" baseline="0" noProof="0" dirty="0" smtClean="0">
                <a:ln>
                  <a:noFill/>
                </a:ln>
                <a:solidFill>
                  <a:srgbClr val="CD28A5"/>
                </a:solidFill>
                <a:effectLst/>
                <a:uLnTx/>
                <a:uFillTx/>
                <a:latin typeface="Arial Narrow" pitchFamily="34" charset="0"/>
                <a:ea typeface="+mn-ea"/>
                <a:cs typeface="+mn-cs"/>
              </a:endParaRPr>
            </a:p>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1100" b="0" i="0" u="none" strike="noStrike" kern="1200" cap="none" spc="0" normalizeH="0" baseline="0" noProof="0" dirty="0" smtClean="0">
                  <a:ln>
                    <a:noFill/>
                  </a:ln>
                  <a:solidFill>
                    <a:srgbClr val="CD28A5"/>
                  </a:solidFill>
                  <a:effectLst/>
                  <a:uLnTx/>
                  <a:uFillTx/>
                  <a:latin typeface="Arial Narrow" pitchFamily="112" charset="0"/>
                  <a:ea typeface="+mn-ea"/>
                  <a:cs typeface="+mn-cs"/>
                </a:rPr>
                <a:t>. </a:t>
              </a:r>
              <a:endParaRPr kumimoji="0" lang="en-US" sz="1100" b="0" i="0" u="none" strike="noStrike" kern="1200" cap="none" spc="0" normalizeH="0" baseline="0" noProof="0" dirty="0">
                <a:ln>
                  <a:noFill/>
                </a:ln>
                <a:solidFill>
                  <a:srgbClr val="CD28A5"/>
                </a:solidFill>
                <a:effectLst/>
                <a:uLnTx/>
                <a:uFillTx/>
                <a:latin typeface="Arial Narrow" pitchFamily="112" charset="0"/>
                <a:ea typeface="+mn-ea"/>
                <a:cs typeface="+mn-cs"/>
              </a:endParaRPr>
            </a:p>
          </p:txBody>
        </p:sp>
        <p:sp>
          <p:nvSpPr>
            <p:cNvPr id="222" name="Rectangle 70"/>
            <p:cNvSpPr>
              <a:spLocks noChangeArrowheads="1"/>
            </p:cNvSpPr>
            <p:nvPr/>
          </p:nvSpPr>
          <p:spPr bwMode="auto">
            <a:xfrm>
              <a:off x="8497173" y="2584013"/>
              <a:ext cx="851558" cy="273933"/>
            </a:xfrm>
            <a:prstGeom prst="rect">
              <a:avLst/>
            </a:prstGeom>
            <a:noFill/>
            <a:ln w="9525">
              <a:noFill/>
              <a:miter lim="800000"/>
              <a:headEnd/>
              <a:tailEnd/>
            </a:ln>
          </p:spPr>
          <p:txBody>
            <a:bodyPr lIns="45720" tIns="18288" rIns="27432" bIns="0"/>
            <a:lstStyle/>
            <a:p>
              <a:pPr marL="0" marR="0" lvl="0" indent="0" algn="l" defTabSz="914400" rtl="0" eaLnBrk="1" fontAlgn="auto" latinLnBrk="0" hangingPunct="1">
                <a:lnSpc>
                  <a:spcPct val="85000"/>
                </a:lnSpc>
                <a:spcBef>
                  <a:spcPts val="200"/>
                </a:spcBef>
                <a:spcAft>
                  <a:spcPts val="0"/>
                </a:spcAft>
                <a:buClrTx/>
                <a:buSzTx/>
                <a:buFontTx/>
                <a:buNone/>
                <a:tabLst/>
                <a:defRPr/>
              </a:pPr>
              <a:r>
                <a:rPr lang="en-US" b="1" dirty="0" smtClean="0">
                  <a:solidFill>
                    <a:srgbClr val="CD28A5"/>
                  </a:solidFill>
                  <a:latin typeface="Arial Narrow" pitchFamily="34" charset="0"/>
                </a:rPr>
                <a:t>0,02</a:t>
              </a:r>
              <a:r>
                <a:rPr kumimoji="0" lang="en-US" sz="1800" b="1" i="0" u="none" strike="noStrike" kern="1200" cap="none" spc="0" normalizeH="0" baseline="0" noProof="0" dirty="0" smtClean="0">
                  <a:ln>
                    <a:noFill/>
                  </a:ln>
                  <a:solidFill>
                    <a:srgbClr val="CD28A5"/>
                  </a:solidFill>
                  <a:effectLst/>
                  <a:uLnTx/>
                  <a:uFillTx/>
                  <a:latin typeface="Arial Narrow" pitchFamily="34" charset="0"/>
                  <a:ea typeface="+mn-ea"/>
                  <a:cs typeface="+mn-cs"/>
                </a:rPr>
                <a:t>%</a:t>
              </a:r>
              <a:endParaRPr kumimoji="0" lang="en-US" sz="1400" b="0" i="0" u="none" strike="noStrike" kern="1200" cap="none" spc="0" normalizeH="0" baseline="0" noProof="0" dirty="0">
                <a:ln>
                  <a:noFill/>
                </a:ln>
                <a:solidFill>
                  <a:srgbClr val="CD28A5"/>
                </a:solidFill>
                <a:effectLst/>
                <a:uLnTx/>
                <a:uFillTx/>
                <a:latin typeface="Arial Narrow" pitchFamily="112" charset="0"/>
                <a:ea typeface="+mn-ea"/>
                <a:cs typeface="+mn-cs"/>
              </a:endParaRPr>
            </a:p>
          </p:txBody>
        </p:sp>
        <p:sp>
          <p:nvSpPr>
            <p:cNvPr id="212" name="Rectangle 211"/>
            <p:cNvSpPr/>
            <p:nvPr/>
          </p:nvSpPr>
          <p:spPr bwMode="auto">
            <a:xfrm>
              <a:off x="9348731" y="2566664"/>
              <a:ext cx="932932" cy="215292"/>
            </a:xfrm>
            <a:prstGeom prst="rect">
              <a:avLst/>
            </a:prstGeom>
            <a:solidFill>
              <a:srgbClr val="CD28A5"/>
            </a:solidFill>
            <a:ln w="9525" cap="flat" cmpd="sng" algn="ctr">
              <a:noFill/>
              <a:prstDash val="solid"/>
              <a:round/>
              <a:headEnd type="none" w="med" len="med"/>
              <a:tailEnd type="none" w="med" len="med"/>
            </a:ln>
            <a:effectLst/>
          </p:spPr>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Handicap</a:t>
              </a:r>
              <a:endParaRPr kumimoji="0" lang="en-US" sz="1200"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223" name="Rectangle 70"/>
            <p:cNvSpPr>
              <a:spLocks noChangeArrowheads="1"/>
            </p:cNvSpPr>
            <p:nvPr/>
          </p:nvSpPr>
          <p:spPr bwMode="auto">
            <a:xfrm>
              <a:off x="8113099" y="3711247"/>
              <a:ext cx="747839" cy="280409"/>
            </a:xfrm>
            <a:prstGeom prst="rect">
              <a:avLst/>
            </a:prstGeom>
            <a:noFill/>
            <a:ln w="9525">
              <a:noFill/>
              <a:miter lim="800000"/>
              <a:headEnd/>
              <a:tailEnd/>
            </a:ln>
          </p:spPr>
          <p:txBody>
            <a:bodyPr lIns="45720" tIns="18288" rIns="27432" bIns="0"/>
            <a:lstStyle/>
            <a:p>
              <a:pPr marL="0" marR="0" lvl="0" indent="0" algn="l" defTabSz="914400" rtl="0" eaLnBrk="1" fontAlgn="auto" latinLnBrk="0" hangingPunct="1">
                <a:lnSpc>
                  <a:spcPct val="85000"/>
                </a:lnSpc>
                <a:spcBef>
                  <a:spcPts val="200"/>
                </a:spcBef>
                <a:spcAft>
                  <a:spcPts val="0"/>
                </a:spcAft>
                <a:buClrTx/>
                <a:buSzTx/>
                <a:buFontTx/>
                <a:buNone/>
                <a:tabLst/>
                <a:defRPr/>
              </a:pPr>
              <a:r>
                <a:rPr lang="en-US" b="1" dirty="0" smtClean="0">
                  <a:solidFill>
                    <a:srgbClr val="CD28A5"/>
                  </a:solidFill>
                  <a:latin typeface="Arial Narrow" pitchFamily="34" charset="0"/>
                </a:rPr>
                <a:t>34,58</a:t>
              </a:r>
              <a:endParaRPr kumimoji="0" lang="en-US" sz="1400" b="0" i="0" u="none" strike="noStrike" kern="1200" cap="none" spc="0" normalizeH="0" baseline="0" noProof="0" dirty="0">
                <a:ln>
                  <a:noFill/>
                </a:ln>
                <a:solidFill>
                  <a:srgbClr val="CD28A5"/>
                </a:solidFill>
                <a:effectLst/>
                <a:uLnTx/>
                <a:uFillTx/>
                <a:latin typeface="Arial Narrow" pitchFamily="112" charset="0"/>
                <a:ea typeface="+mn-ea"/>
                <a:cs typeface="+mn-cs"/>
              </a:endParaRPr>
            </a:p>
          </p:txBody>
        </p:sp>
        <p:sp>
          <p:nvSpPr>
            <p:cNvPr id="208" name="Rectangle 207"/>
            <p:cNvSpPr/>
            <p:nvPr/>
          </p:nvSpPr>
          <p:spPr bwMode="auto">
            <a:xfrm>
              <a:off x="8702854" y="3724219"/>
              <a:ext cx="1578809" cy="215292"/>
            </a:xfrm>
            <a:prstGeom prst="rect">
              <a:avLst/>
            </a:prstGeom>
            <a:solidFill>
              <a:srgbClr val="CD28A5"/>
            </a:solidFill>
            <a:ln w="9525" cap="flat" cmpd="sng" algn="ctr">
              <a:noFill/>
              <a:prstDash val="solid"/>
              <a:round/>
              <a:headEnd type="none" w="med" len="med"/>
              <a:tailEnd type="none" w="med" len="med"/>
            </a:ln>
            <a:effectLst/>
          </p:spPr>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Populations </a:t>
              </a:r>
              <a:r>
                <a:rPr kumimoji="0" lang="en-US" sz="1200" b="1" i="0" u="none" strike="noStrike" kern="1200" cap="none" spc="0" normalizeH="0" baseline="0" noProof="0" dirty="0" err="1" smtClean="0">
                  <a:ln>
                    <a:noFill/>
                  </a:ln>
                  <a:solidFill>
                    <a:srgbClr val="FFFFFF"/>
                  </a:solidFill>
                  <a:effectLst/>
                  <a:uLnTx/>
                  <a:uFillTx/>
                  <a:latin typeface="Arial Narrow"/>
                  <a:ea typeface="+mn-ea"/>
                  <a:cs typeface="Arial Narrow"/>
                </a:rPr>
                <a:t>hotes</a:t>
              </a:r>
              <a:endParaRPr kumimoji="0" lang="en-US" sz="1200"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224" name="Rectangle 70"/>
            <p:cNvSpPr>
              <a:spLocks noChangeArrowheads="1"/>
            </p:cNvSpPr>
            <p:nvPr/>
          </p:nvSpPr>
          <p:spPr bwMode="auto">
            <a:xfrm>
              <a:off x="7338049" y="4265534"/>
              <a:ext cx="740103" cy="249289"/>
            </a:xfrm>
            <a:prstGeom prst="rect">
              <a:avLst/>
            </a:prstGeom>
            <a:noFill/>
            <a:ln w="9525">
              <a:noFill/>
              <a:miter lim="800000"/>
              <a:headEnd/>
              <a:tailEnd/>
            </a:ln>
          </p:spPr>
          <p:txBody>
            <a:bodyPr lIns="45720" tIns="18288" rIns="27432" bIns="0"/>
            <a:lstStyle/>
            <a:p>
              <a:pPr marL="0" marR="0" lvl="0" indent="0" algn="l" defTabSz="914400" rtl="0" eaLnBrk="1" fontAlgn="auto" latinLnBrk="0" hangingPunct="1">
                <a:lnSpc>
                  <a:spcPct val="85000"/>
                </a:lnSpc>
                <a:spcBef>
                  <a:spcPts val="200"/>
                </a:spcBef>
                <a:spcAft>
                  <a:spcPts val="0"/>
                </a:spcAft>
                <a:buClrTx/>
                <a:buSzTx/>
                <a:buFontTx/>
                <a:buNone/>
                <a:tabLst/>
                <a:defRPr/>
              </a:pPr>
              <a:r>
                <a:rPr lang="en-US" b="1" dirty="0" smtClean="0">
                  <a:solidFill>
                    <a:srgbClr val="CD28A5"/>
                  </a:solidFill>
                  <a:latin typeface="Arial Narrow" pitchFamily="34" charset="0"/>
                </a:rPr>
                <a:t>65,42</a:t>
              </a:r>
              <a:r>
                <a:rPr kumimoji="0" lang="en-US" sz="1800" b="1" i="0" u="none" strike="noStrike" kern="1200" cap="none" spc="0" normalizeH="0" baseline="0" noProof="0" dirty="0" smtClean="0">
                  <a:ln>
                    <a:noFill/>
                  </a:ln>
                  <a:solidFill>
                    <a:srgbClr val="CD28A5"/>
                  </a:solidFill>
                  <a:effectLst/>
                  <a:uLnTx/>
                  <a:uFillTx/>
                  <a:latin typeface="Arial Narrow" pitchFamily="34" charset="0"/>
                  <a:ea typeface="+mn-ea"/>
                  <a:cs typeface="+mn-cs"/>
                </a:rPr>
                <a:t>%</a:t>
              </a:r>
              <a:endParaRPr kumimoji="0" lang="en-US" sz="1400" b="0" i="0" u="none" strike="noStrike" kern="1200" cap="none" spc="0" normalizeH="0" baseline="0" noProof="0" dirty="0">
                <a:ln>
                  <a:noFill/>
                </a:ln>
                <a:solidFill>
                  <a:srgbClr val="CD28A5"/>
                </a:solidFill>
                <a:effectLst/>
                <a:uLnTx/>
                <a:uFillTx/>
                <a:latin typeface="Arial Narrow" pitchFamily="112" charset="0"/>
                <a:ea typeface="+mn-ea"/>
                <a:cs typeface="+mn-cs"/>
              </a:endParaRPr>
            </a:p>
          </p:txBody>
        </p:sp>
        <p:sp>
          <p:nvSpPr>
            <p:cNvPr id="209" name="Rectangle 208"/>
            <p:cNvSpPr/>
            <p:nvPr/>
          </p:nvSpPr>
          <p:spPr bwMode="auto">
            <a:xfrm>
              <a:off x="8043036" y="4257343"/>
              <a:ext cx="2296449" cy="215292"/>
            </a:xfrm>
            <a:prstGeom prst="rect">
              <a:avLst/>
            </a:prstGeom>
            <a:solidFill>
              <a:srgbClr val="CD28A5"/>
            </a:solidFill>
            <a:ln w="9525" cap="flat" cmpd="sng" algn="ctr">
              <a:noFill/>
              <a:prstDash val="solid"/>
              <a:round/>
              <a:headEnd type="none" w="med" len="med"/>
              <a:tailEnd type="none" w="med" len="med"/>
            </a:ln>
            <a:effectLst/>
          </p:spPr>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err="1" smtClean="0">
                  <a:ln>
                    <a:noFill/>
                  </a:ln>
                  <a:solidFill>
                    <a:srgbClr val="FFFFFF"/>
                  </a:solidFill>
                  <a:effectLst/>
                  <a:uLnTx/>
                  <a:uFillTx/>
                  <a:latin typeface="Arial Narrow"/>
                  <a:ea typeface="+mn-ea"/>
                  <a:cs typeface="Arial Narrow"/>
                </a:rPr>
                <a:t>Personnes</a:t>
              </a: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 </a:t>
              </a:r>
              <a:r>
                <a:rPr kumimoji="0" lang="en-US" sz="1200" b="1" i="0" u="none" strike="noStrike" kern="1200" cap="none" spc="0" normalizeH="0" baseline="0" noProof="0" dirty="0" err="1" smtClean="0">
                  <a:ln>
                    <a:noFill/>
                  </a:ln>
                  <a:solidFill>
                    <a:srgbClr val="FFFFFF"/>
                  </a:solidFill>
                  <a:effectLst/>
                  <a:uLnTx/>
                  <a:uFillTx/>
                  <a:latin typeface="Arial Narrow"/>
                  <a:ea typeface="+mn-ea"/>
                  <a:cs typeface="Arial Narrow"/>
                </a:rPr>
                <a:t>Déplacés</a:t>
              </a: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 internes</a:t>
              </a:r>
              <a:endParaRPr kumimoji="0" lang="en-US" sz="1200" b="1" i="0" u="none" strike="noStrike" kern="1200" cap="none" spc="0" normalizeH="0" baseline="0" noProof="0" dirty="0">
                <a:ln>
                  <a:noFill/>
                </a:ln>
                <a:solidFill>
                  <a:srgbClr val="FFFFFF"/>
                </a:solidFill>
                <a:effectLst/>
                <a:uLnTx/>
                <a:uFillTx/>
                <a:latin typeface="Arial Narrow"/>
                <a:ea typeface="+mn-ea"/>
                <a:cs typeface="Arial Narrow"/>
              </a:endParaRPr>
            </a:p>
          </p:txBody>
        </p:sp>
        <p:grpSp>
          <p:nvGrpSpPr>
            <p:cNvPr id="227" name="Group 226" descr="Pink Pie Chart Icon"/>
            <p:cNvGrpSpPr/>
            <p:nvPr/>
          </p:nvGrpSpPr>
          <p:grpSpPr>
            <a:xfrm>
              <a:off x="6779817" y="5142938"/>
              <a:ext cx="928815" cy="975710"/>
              <a:chOff x="6808344" y="2256539"/>
              <a:chExt cx="2335656" cy="2453575"/>
            </a:xfrm>
            <a:solidFill>
              <a:srgbClr val="E83CC9"/>
            </a:solidFill>
          </p:grpSpPr>
          <p:sp>
            <p:nvSpPr>
              <p:cNvPr id="228" name="Freeform 34">
                <a:extLst>
                  <a:ext uri="{C183D7F6-B498-43B3-948B-1728B52AA6E4}">
                    <adec:decorative xmlns:adec="http://schemas.microsoft.com/office/drawing/2017/decorative" xmlns="" val="1"/>
                  </a:ext>
                </a:extLst>
              </p:cNvPr>
              <p:cNvSpPr>
                <a:spLocks/>
              </p:cNvSpPr>
              <p:nvPr/>
            </p:nvSpPr>
            <p:spPr bwMode="auto">
              <a:xfrm>
                <a:off x="6808344" y="2256539"/>
                <a:ext cx="1060450" cy="1114425"/>
              </a:xfrm>
              <a:custGeom>
                <a:avLst/>
                <a:gdLst/>
                <a:ahLst/>
                <a:cxnLst>
                  <a:cxn ang="0">
                    <a:pos x="668" y="702"/>
                  </a:cxn>
                  <a:cxn ang="0">
                    <a:pos x="0" y="484"/>
                  </a:cxn>
                  <a:cxn ang="0">
                    <a:pos x="0" y="484"/>
                  </a:cxn>
                  <a:cxn ang="0">
                    <a:pos x="10" y="458"/>
                  </a:cxn>
                  <a:cxn ang="0">
                    <a:pos x="20" y="431"/>
                  </a:cxn>
                  <a:cxn ang="0">
                    <a:pos x="31" y="404"/>
                  </a:cxn>
                  <a:cxn ang="0">
                    <a:pos x="43" y="379"/>
                  </a:cxn>
                  <a:cxn ang="0">
                    <a:pos x="57" y="355"/>
                  </a:cxn>
                  <a:cxn ang="0">
                    <a:pos x="71" y="330"/>
                  </a:cxn>
                  <a:cxn ang="0">
                    <a:pos x="86" y="307"/>
                  </a:cxn>
                  <a:cxn ang="0">
                    <a:pos x="101" y="285"/>
                  </a:cxn>
                  <a:cxn ang="0">
                    <a:pos x="118" y="263"/>
                  </a:cxn>
                  <a:cxn ang="0">
                    <a:pos x="135" y="241"/>
                  </a:cxn>
                  <a:cxn ang="0">
                    <a:pos x="153" y="222"/>
                  </a:cxn>
                  <a:cxn ang="0">
                    <a:pos x="171" y="202"/>
                  </a:cxn>
                  <a:cxn ang="0">
                    <a:pos x="191" y="183"/>
                  </a:cxn>
                  <a:cxn ang="0">
                    <a:pos x="212" y="166"/>
                  </a:cxn>
                  <a:cxn ang="0">
                    <a:pos x="233" y="147"/>
                  </a:cxn>
                  <a:cxn ang="0">
                    <a:pos x="254" y="132"/>
                  </a:cxn>
                  <a:cxn ang="0">
                    <a:pos x="276" y="117"/>
                  </a:cxn>
                  <a:cxn ang="0">
                    <a:pos x="299" y="101"/>
                  </a:cxn>
                  <a:cxn ang="0">
                    <a:pos x="321" y="89"/>
                  </a:cxn>
                  <a:cxn ang="0">
                    <a:pos x="345" y="76"/>
                  </a:cxn>
                  <a:cxn ang="0">
                    <a:pos x="370" y="63"/>
                  </a:cxn>
                  <a:cxn ang="0">
                    <a:pos x="394" y="53"/>
                  </a:cxn>
                  <a:cxn ang="0">
                    <a:pos x="421" y="44"/>
                  </a:cxn>
                  <a:cxn ang="0">
                    <a:pos x="446" y="34"/>
                  </a:cxn>
                  <a:cxn ang="0">
                    <a:pos x="473" y="27"/>
                  </a:cxn>
                  <a:cxn ang="0">
                    <a:pos x="500" y="20"/>
                  </a:cxn>
                  <a:cxn ang="0">
                    <a:pos x="526" y="13"/>
                  </a:cxn>
                  <a:cxn ang="0">
                    <a:pos x="554" y="9"/>
                  </a:cxn>
                  <a:cxn ang="0">
                    <a:pos x="582" y="4"/>
                  </a:cxn>
                  <a:cxn ang="0">
                    <a:pos x="611" y="2"/>
                  </a:cxn>
                  <a:cxn ang="0">
                    <a:pos x="639" y="0"/>
                  </a:cxn>
                  <a:cxn ang="0">
                    <a:pos x="668" y="0"/>
                  </a:cxn>
                  <a:cxn ang="0">
                    <a:pos x="668" y="702"/>
                  </a:cxn>
                </a:cxnLst>
                <a:rect l="0" t="0" r="r" b="b"/>
                <a:pathLst>
                  <a:path w="668" h="702">
                    <a:moveTo>
                      <a:pt x="668" y="702"/>
                    </a:moveTo>
                    <a:lnTo>
                      <a:pt x="0" y="484"/>
                    </a:lnTo>
                    <a:lnTo>
                      <a:pt x="0" y="484"/>
                    </a:lnTo>
                    <a:lnTo>
                      <a:pt x="10" y="458"/>
                    </a:lnTo>
                    <a:lnTo>
                      <a:pt x="20" y="431"/>
                    </a:lnTo>
                    <a:lnTo>
                      <a:pt x="31" y="404"/>
                    </a:lnTo>
                    <a:lnTo>
                      <a:pt x="43" y="379"/>
                    </a:lnTo>
                    <a:lnTo>
                      <a:pt x="57" y="355"/>
                    </a:lnTo>
                    <a:lnTo>
                      <a:pt x="71" y="330"/>
                    </a:lnTo>
                    <a:lnTo>
                      <a:pt x="86" y="307"/>
                    </a:lnTo>
                    <a:lnTo>
                      <a:pt x="101" y="285"/>
                    </a:lnTo>
                    <a:lnTo>
                      <a:pt x="118" y="263"/>
                    </a:lnTo>
                    <a:lnTo>
                      <a:pt x="135" y="241"/>
                    </a:lnTo>
                    <a:lnTo>
                      <a:pt x="153" y="222"/>
                    </a:lnTo>
                    <a:lnTo>
                      <a:pt x="171" y="202"/>
                    </a:lnTo>
                    <a:lnTo>
                      <a:pt x="191" y="183"/>
                    </a:lnTo>
                    <a:lnTo>
                      <a:pt x="212" y="166"/>
                    </a:lnTo>
                    <a:lnTo>
                      <a:pt x="233" y="147"/>
                    </a:lnTo>
                    <a:lnTo>
                      <a:pt x="254" y="132"/>
                    </a:lnTo>
                    <a:lnTo>
                      <a:pt x="276" y="117"/>
                    </a:lnTo>
                    <a:lnTo>
                      <a:pt x="299" y="101"/>
                    </a:lnTo>
                    <a:lnTo>
                      <a:pt x="321" y="89"/>
                    </a:lnTo>
                    <a:lnTo>
                      <a:pt x="345" y="76"/>
                    </a:lnTo>
                    <a:lnTo>
                      <a:pt x="370" y="63"/>
                    </a:lnTo>
                    <a:lnTo>
                      <a:pt x="394" y="53"/>
                    </a:lnTo>
                    <a:lnTo>
                      <a:pt x="421" y="44"/>
                    </a:lnTo>
                    <a:lnTo>
                      <a:pt x="446" y="34"/>
                    </a:lnTo>
                    <a:lnTo>
                      <a:pt x="473" y="27"/>
                    </a:lnTo>
                    <a:lnTo>
                      <a:pt x="500" y="20"/>
                    </a:lnTo>
                    <a:lnTo>
                      <a:pt x="526" y="13"/>
                    </a:lnTo>
                    <a:lnTo>
                      <a:pt x="554" y="9"/>
                    </a:lnTo>
                    <a:lnTo>
                      <a:pt x="582" y="4"/>
                    </a:lnTo>
                    <a:lnTo>
                      <a:pt x="611" y="2"/>
                    </a:lnTo>
                    <a:lnTo>
                      <a:pt x="639" y="0"/>
                    </a:lnTo>
                    <a:lnTo>
                      <a:pt x="668" y="0"/>
                    </a:lnTo>
                    <a:lnTo>
                      <a:pt x="668" y="70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35">
                <a:extLst>
                  <a:ext uri="{C183D7F6-B498-43B3-948B-1728B52AA6E4}">
                    <adec:decorative xmlns:adec="http://schemas.microsoft.com/office/drawing/2017/decorative" xmlns="" val="1"/>
                  </a:ext>
                </a:extLst>
              </p:cNvPr>
              <p:cNvSpPr>
                <a:spLocks/>
              </p:cNvSpPr>
              <p:nvPr/>
            </p:nvSpPr>
            <p:spPr bwMode="auto">
              <a:xfrm>
                <a:off x="6915150" y="2482851"/>
                <a:ext cx="2228850" cy="2227263"/>
              </a:xfrm>
              <a:custGeom>
                <a:avLst/>
                <a:gdLst/>
                <a:ahLst/>
                <a:cxnLst>
                  <a:cxn ang="0">
                    <a:pos x="702" y="0"/>
                  </a:cxn>
                  <a:cxn ang="0">
                    <a:pos x="739" y="0"/>
                  </a:cxn>
                  <a:cxn ang="0">
                    <a:pos x="809" y="7"/>
                  </a:cxn>
                  <a:cxn ang="0">
                    <a:pos x="878" y="21"/>
                  </a:cxn>
                  <a:cxn ang="0">
                    <a:pos x="944" y="42"/>
                  </a:cxn>
                  <a:cxn ang="0">
                    <a:pos x="1007" y="68"/>
                  </a:cxn>
                  <a:cxn ang="0">
                    <a:pos x="1067" y="101"/>
                  </a:cxn>
                  <a:cxn ang="0">
                    <a:pos x="1122" y="139"/>
                  </a:cxn>
                  <a:cxn ang="0">
                    <a:pos x="1175" y="181"/>
                  </a:cxn>
                  <a:cxn ang="0">
                    <a:pos x="1221" y="228"/>
                  </a:cxn>
                  <a:cxn ang="0">
                    <a:pos x="1265" y="280"/>
                  </a:cxn>
                  <a:cxn ang="0">
                    <a:pos x="1303" y="336"/>
                  </a:cxn>
                  <a:cxn ang="0">
                    <a:pos x="1335" y="397"/>
                  </a:cxn>
                  <a:cxn ang="0">
                    <a:pos x="1362" y="460"/>
                  </a:cxn>
                  <a:cxn ang="0">
                    <a:pos x="1383" y="526"/>
                  </a:cxn>
                  <a:cxn ang="0">
                    <a:pos x="1397" y="595"/>
                  </a:cxn>
                  <a:cxn ang="0">
                    <a:pos x="1404" y="665"/>
                  </a:cxn>
                  <a:cxn ang="0">
                    <a:pos x="1404" y="701"/>
                  </a:cxn>
                  <a:cxn ang="0">
                    <a:pos x="1401" y="773"/>
                  </a:cxn>
                  <a:cxn ang="0">
                    <a:pos x="1390" y="843"/>
                  </a:cxn>
                  <a:cxn ang="0">
                    <a:pos x="1373" y="909"/>
                  </a:cxn>
                  <a:cxn ang="0">
                    <a:pos x="1349" y="973"/>
                  </a:cxn>
                  <a:cxn ang="0">
                    <a:pos x="1320" y="1035"/>
                  </a:cxn>
                  <a:cxn ang="0">
                    <a:pos x="1285" y="1093"/>
                  </a:cxn>
                  <a:cxn ang="0">
                    <a:pos x="1244" y="1147"/>
                  </a:cxn>
                  <a:cxn ang="0">
                    <a:pos x="1199" y="1197"/>
                  </a:cxn>
                  <a:cxn ang="0">
                    <a:pos x="1148" y="1243"/>
                  </a:cxn>
                  <a:cxn ang="0">
                    <a:pos x="1095" y="1284"/>
                  </a:cxn>
                  <a:cxn ang="0">
                    <a:pos x="1038" y="1319"/>
                  </a:cxn>
                  <a:cxn ang="0">
                    <a:pos x="976" y="1348"/>
                  </a:cxn>
                  <a:cxn ang="0">
                    <a:pos x="911" y="1371"/>
                  </a:cxn>
                  <a:cxn ang="0">
                    <a:pos x="844" y="1389"/>
                  </a:cxn>
                  <a:cxn ang="0">
                    <a:pos x="774" y="1399"/>
                  </a:cxn>
                  <a:cxn ang="0">
                    <a:pos x="702" y="1403"/>
                  </a:cxn>
                  <a:cxn ang="0">
                    <a:pos x="666" y="1401"/>
                  </a:cxn>
                  <a:cxn ang="0">
                    <a:pos x="595" y="1394"/>
                  </a:cxn>
                  <a:cxn ang="0">
                    <a:pos x="527" y="1380"/>
                  </a:cxn>
                  <a:cxn ang="0">
                    <a:pos x="461" y="1361"/>
                  </a:cxn>
                  <a:cxn ang="0">
                    <a:pos x="397" y="1334"/>
                  </a:cxn>
                  <a:cxn ang="0">
                    <a:pos x="338" y="1302"/>
                  </a:cxn>
                  <a:cxn ang="0">
                    <a:pos x="282" y="1264"/>
                  </a:cxn>
                  <a:cxn ang="0">
                    <a:pos x="230" y="1220"/>
                  </a:cxn>
                  <a:cxn ang="0">
                    <a:pos x="183" y="1173"/>
                  </a:cxn>
                  <a:cxn ang="0">
                    <a:pos x="139" y="1121"/>
                  </a:cxn>
                  <a:cxn ang="0">
                    <a:pos x="101" y="1065"/>
                  </a:cxn>
                  <a:cxn ang="0">
                    <a:pos x="69" y="1006"/>
                  </a:cxn>
                  <a:cxn ang="0">
                    <a:pos x="42" y="943"/>
                  </a:cxn>
                  <a:cxn ang="0">
                    <a:pos x="23" y="877"/>
                  </a:cxn>
                  <a:cxn ang="0">
                    <a:pos x="9" y="808"/>
                  </a:cxn>
                  <a:cxn ang="0">
                    <a:pos x="2" y="736"/>
                  </a:cxn>
                  <a:cxn ang="0">
                    <a:pos x="0" y="701"/>
                  </a:cxn>
                  <a:cxn ang="0">
                    <a:pos x="2" y="645"/>
                  </a:cxn>
                  <a:cxn ang="0">
                    <a:pos x="9" y="590"/>
                  </a:cxn>
                  <a:cxn ang="0">
                    <a:pos x="18" y="538"/>
                  </a:cxn>
                  <a:cxn ang="0">
                    <a:pos x="34" y="484"/>
                  </a:cxn>
                </a:cxnLst>
                <a:rect l="0" t="0" r="r" b="b"/>
                <a:pathLst>
                  <a:path w="1404" h="1403">
                    <a:moveTo>
                      <a:pt x="702" y="701"/>
                    </a:moveTo>
                    <a:lnTo>
                      <a:pt x="702" y="0"/>
                    </a:lnTo>
                    <a:lnTo>
                      <a:pt x="702" y="0"/>
                    </a:lnTo>
                    <a:lnTo>
                      <a:pt x="739" y="0"/>
                    </a:lnTo>
                    <a:lnTo>
                      <a:pt x="774" y="2"/>
                    </a:lnTo>
                    <a:lnTo>
                      <a:pt x="809" y="7"/>
                    </a:lnTo>
                    <a:lnTo>
                      <a:pt x="844" y="14"/>
                    </a:lnTo>
                    <a:lnTo>
                      <a:pt x="878" y="21"/>
                    </a:lnTo>
                    <a:lnTo>
                      <a:pt x="911" y="30"/>
                    </a:lnTo>
                    <a:lnTo>
                      <a:pt x="944" y="42"/>
                    </a:lnTo>
                    <a:lnTo>
                      <a:pt x="976" y="54"/>
                    </a:lnTo>
                    <a:lnTo>
                      <a:pt x="1007" y="68"/>
                    </a:lnTo>
                    <a:lnTo>
                      <a:pt x="1038" y="84"/>
                    </a:lnTo>
                    <a:lnTo>
                      <a:pt x="1067" y="101"/>
                    </a:lnTo>
                    <a:lnTo>
                      <a:pt x="1095" y="119"/>
                    </a:lnTo>
                    <a:lnTo>
                      <a:pt x="1122" y="139"/>
                    </a:lnTo>
                    <a:lnTo>
                      <a:pt x="1148" y="160"/>
                    </a:lnTo>
                    <a:lnTo>
                      <a:pt x="1175" y="181"/>
                    </a:lnTo>
                    <a:lnTo>
                      <a:pt x="1199" y="204"/>
                    </a:lnTo>
                    <a:lnTo>
                      <a:pt x="1221" y="228"/>
                    </a:lnTo>
                    <a:lnTo>
                      <a:pt x="1244" y="255"/>
                    </a:lnTo>
                    <a:lnTo>
                      <a:pt x="1265" y="280"/>
                    </a:lnTo>
                    <a:lnTo>
                      <a:pt x="1285" y="308"/>
                    </a:lnTo>
                    <a:lnTo>
                      <a:pt x="1303" y="336"/>
                    </a:lnTo>
                    <a:lnTo>
                      <a:pt x="1320" y="366"/>
                    </a:lnTo>
                    <a:lnTo>
                      <a:pt x="1335" y="397"/>
                    </a:lnTo>
                    <a:lnTo>
                      <a:pt x="1349" y="428"/>
                    </a:lnTo>
                    <a:lnTo>
                      <a:pt x="1362" y="460"/>
                    </a:lnTo>
                    <a:lnTo>
                      <a:pt x="1373" y="492"/>
                    </a:lnTo>
                    <a:lnTo>
                      <a:pt x="1383" y="526"/>
                    </a:lnTo>
                    <a:lnTo>
                      <a:pt x="1390" y="560"/>
                    </a:lnTo>
                    <a:lnTo>
                      <a:pt x="1397" y="595"/>
                    </a:lnTo>
                    <a:lnTo>
                      <a:pt x="1401" y="630"/>
                    </a:lnTo>
                    <a:lnTo>
                      <a:pt x="1404" y="665"/>
                    </a:lnTo>
                    <a:lnTo>
                      <a:pt x="1404" y="701"/>
                    </a:lnTo>
                    <a:lnTo>
                      <a:pt x="1404" y="701"/>
                    </a:lnTo>
                    <a:lnTo>
                      <a:pt x="1404" y="736"/>
                    </a:lnTo>
                    <a:lnTo>
                      <a:pt x="1401" y="773"/>
                    </a:lnTo>
                    <a:lnTo>
                      <a:pt x="1397" y="808"/>
                    </a:lnTo>
                    <a:lnTo>
                      <a:pt x="1390" y="843"/>
                    </a:lnTo>
                    <a:lnTo>
                      <a:pt x="1383" y="877"/>
                    </a:lnTo>
                    <a:lnTo>
                      <a:pt x="1373" y="909"/>
                    </a:lnTo>
                    <a:lnTo>
                      <a:pt x="1362" y="943"/>
                    </a:lnTo>
                    <a:lnTo>
                      <a:pt x="1349" y="973"/>
                    </a:lnTo>
                    <a:lnTo>
                      <a:pt x="1335" y="1006"/>
                    </a:lnTo>
                    <a:lnTo>
                      <a:pt x="1320" y="1035"/>
                    </a:lnTo>
                    <a:lnTo>
                      <a:pt x="1303" y="1065"/>
                    </a:lnTo>
                    <a:lnTo>
                      <a:pt x="1285" y="1093"/>
                    </a:lnTo>
                    <a:lnTo>
                      <a:pt x="1265" y="1121"/>
                    </a:lnTo>
                    <a:lnTo>
                      <a:pt x="1244" y="1147"/>
                    </a:lnTo>
                    <a:lnTo>
                      <a:pt x="1221" y="1173"/>
                    </a:lnTo>
                    <a:lnTo>
                      <a:pt x="1199" y="1197"/>
                    </a:lnTo>
                    <a:lnTo>
                      <a:pt x="1175" y="1220"/>
                    </a:lnTo>
                    <a:lnTo>
                      <a:pt x="1148" y="1243"/>
                    </a:lnTo>
                    <a:lnTo>
                      <a:pt x="1122" y="1264"/>
                    </a:lnTo>
                    <a:lnTo>
                      <a:pt x="1095" y="1284"/>
                    </a:lnTo>
                    <a:lnTo>
                      <a:pt x="1067" y="1302"/>
                    </a:lnTo>
                    <a:lnTo>
                      <a:pt x="1038" y="1319"/>
                    </a:lnTo>
                    <a:lnTo>
                      <a:pt x="1007" y="1334"/>
                    </a:lnTo>
                    <a:lnTo>
                      <a:pt x="976" y="1348"/>
                    </a:lnTo>
                    <a:lnTo>
                      <a:pt x="944" y="1361"/>
                    </a:lnTo>
                    <a:lnTo>
                      <a:pt x="911" y="1371"/>
                    </a:lnTo>
                    <a:lnTo>
                      <a:pt x="878" y="1380"/>
                    </a:lnTo>
                    <a:lnTo>
                      <a:pt x="844" y="1389"/>
                    </a:lnTo>
                    <a:lnTo>
                      <a:pt x="809" y="1394"/>
                    </a:lnTo>
                    <a:lnTo>
                      <a:pt x="774" y="1399"/>
                    </a:lnTo>
                    <a:lnTo>
                      <a:pt x="739" y="1401"/>
                    </a:lnTo>
                    <a:lnTo>
                      <a:pt x="702" y="1403"/>
                    </a:lnTo>
                    <a:lnTo>
                      <a:pt x="702" y="1403"/>
                    </a:lnTo>
                    <a:lnTo>
                      <a:pt x="666" y="1401"/>
                    </a:lnTo>
                    <a:lnTo>
                      <a:pt x="630" y="1399"/>
                    </a:lnTo>
                    <a:lnTo>
                      <a:pt x="595" y="1394"/>
                    </a:lnTo>
                    <a:lnTo>
                      <a:pt x="560" y="1389"/>
                    </a:lnTo>
                    <a:lnTo>
                      <a:pt x="527" y="1380"/>
                    </a:lnTo>
                    <a:lnTo>
                      <a:pt x="493" y="1371"/>
                    </a:lnTo>
                    <a:lnTo>
                      <a:pt x="461" y="1361"/>
                    </a:lnTo>
                    <a:lnTo>
                      <a:pt x="428" y="1348"/>
                    </a:lnTo>
                    <a:lnTo>
                      <a:pt x="397" y="1334"/>
                    </a:lnTo>
                    <a:lnTo>
                      <a:pt x="368" y="1319"/>
                    </a:lnTo>
                    <a:lnTo>
                      <a:pt x="338" y="1302"/>
                    </a:lnTo>
                    <a:lnTo>
                      <a:pt x="310" y="1284"/>
                    </a:lnTo>
                    <a:lnTo>
                      <a:pt x="282" y="1264"/>
                    </a:lnTo>
                    <a:lnTo>
                      <a:pt x="256" y="1243"/>
                    </a:lnTo>
                    <a:lnTo>
                      <a:pt x="230" y="1220"/>
                    </a:lnTo>
                    <a:lnTo>
                      <a:pt x="205" y="1197"/>
                    </a:lnTo>
                    <a:lnTo>
                      <a:pt x="183" y="1173"/>
                    </a:lnTo>
                    <a:lnTo>
                      <a:pt x="160" y="1147"/>
                    </a:lnTo>
                    <a:lnTo>
                      <a:pt x="139" y="1121"/>
                    </a:lnTo>
                    <a:lnTo>
                      <a:pt x="119" y="1093"/>
                    </a:lnTo>
                    <a:lnTo>
                      <a:pt x="101" y="1065"/>
                    </a:lnTo>
                    <a:lnTo>
                      <a:pt x="84" y="1035"/>
                    </a:lnTo>
                    <a:lnTo>
                      <a:pt x="69" y="1006"/>
                    </a:lnTo>
                    <a:lnTo>
                      <a:pt x="55" y="973"/>
                    </a:lnTo>
                    <a:lnTo>
                      <a:pt x="42" y="943"/>
                    </a:lnTo>
                    <a:lnTo>
                      <a:pt x="31" y="909"/>
                    </a:lnTo>
                    <a:lnTo>
                      <a:pt x="23" y="877"/>
                    </a:lnTo>
                    <a:lnTo>
                      <a:pt x="14" y="843"/>
                    </a:lnTo>
                    <a:lnTo>
                      <a:pt x="9" y="808"/>
                    </a:lnTo>
                    <a:lnTo>
                      <a:pt x="4" y="773"/>
                    </a:lnTo>
                    <a:lnTo>
                      <a:pt x="2" y="736"/>
                    </a:lnTo>
                    <a:lnTo>
                      <a:pt x="0" y="701"/>
                    </a:lnTo>
                    <a:lnTo>
                      <a:pt x="0" y="701"/>
                    </a:lnTo>
                    <a:lnTo>
                      <a:pt x="0" y="672"/>
                    </a:lnTo>
                    <a:lnTo>
                      <a:pt x="2" y="645"/>
                    </a:lnTo>
                    <a:lnTo>
                      <a:pt x="4" y="617"/>
                    </a:lnTo>
                    <a:lnTo>
                      <a:pt x="9" y="590"/>
                    </a:lnTo>
                    <a:lnTo>
                      <a:pt x="13" y="565"/>
                    </a:lnTo>
                    <a:lnTo>
                      <a:pt x="18" y="538"/>
                    </a:lnTo>
                    <a:lnTo>
                      <a:pt x="27" y="512"/>
                    </a:lnTo>
                    <a:lnTo>
                      <a:pt x="34" y="484"/>
                    </a:lnTo>
                    <a:lnTo>
                      <a:pt x="702" y="701"/>
                    </a:lnTo>
                    <a:close/>
                  </a:path>
                </a:pathLst>
              </a:custGeom>
              <a:solidFill>
                <a:srgbClr val="CD28A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7" name="Rectangle 70"/>
            <p:cNvSpPr>
              <a:spLocks noChangeArrowheads="1"/>
            </p:cNvSpPr>
            <p:nvPr/>
          </p:nvSpPr>
          <p:spPr bwMode="auto">
            <a:xfrm>
              <a:off x="7755699" y="5346765"/>
              <a:ext cx="1506555" cy="658051"/>
            </a:xfrm>
            <a:prstGeom prst="rect">
              <a:avLst/>
            </a:prstGeom>
            <a:noFill/>
            <a:ln w="9525">
              <a:noFill/>
              <a:miter lim="800000"/>
              <a:headEnd/>
              <a:tailEnd/>
            </a:ln>
          </p:spPr>
          <p:txBody>
            <a:bodyPr lIns="45720" tIns="18288" rIns="27432" bIns="18288"/>
            <a:lstStyle/>
            <a:p>
              <a:pPr marL="0" marR="0" lvl="0" indent="0" algn="l" defTabSz="914400" rtl="0" eaLnBrk="1" fontAlgn="auto" latinLnBrk="0" hangingPunct="1">
                <a:lnSpc>
                  <a:spcPct val="85000"/>
                </a:lnSpc>
                <a:spcBef>
                  <a:spcPts val="200"/>
                </a:spcBef>
                <a:spcAft>
                  <a:spcPts val="0"/>
                </a:spcAft>
                <a:buClrTx/>
                <a:buSzTx/>
                <a:buFontTx/>
                <a:buNone/>
                <a:tabLst/>
                <a:defRPr/>
              </a:pPr>
              <a:r>
                <a:rPr kumimoji="0" lang="en-US" sz="3200" b="1" i="0" u="none" strike="noStrike" kern="1200" cap="none" spc="0" normalizeH="0" baseline="0" noProof="0" dirty="0" smtClean="0">
                  <a:ln>
                    <a:noFill/>
                  </a:ln>
                  <a:solidFill>
                    <a:srgbClr val="CD28A5"/>
                  </a:solidFill>
                  <a:effectLst/>
                  <a:uLnTx/>
                  <a:uFillTx/>
                  <a:latin typeface="Arial Narrow" pitchFamily="34" charset="0"/>
                  <a:ea typeface="+mn-ea"/>
                  <a:cs typeface="+mn-cs"/>
                </a:rPr>
                <a:t>59,37%</a:t>
              </a:r>
              <a:endParaRPr kumimoji="0" lang="en-US" sz="3200" b="1" i="0" u="none" strike="noStrike" kern="1200" cap="none" spc="0" normalizeH="0" baseline="0" noProof="0" dirty="0">
                <a:ln>
                  <a:noFill/>
                </a:ln>
                <a:solidFill>
                  <a:srgbClr val="CD28A5"/>
                </a:solidFill>
                <a:effectLst/>
                <a:uLnTx/>
                <a:uFillTx/>
                <a:latin typeface="Arial Narrow" pitchFamily="34" charset="0"/>
                <a:ea typeface="+mn-ea"/>
                <a:cs typeface="+mn-cs"/>
              </a:endParaRPr>
            </a:p>
            <a:p>
              <a:pPr marL="0" marR="0" lvl="0" indent="0" algn="l" defTabSz="914400" rtl="0" eaLnBrk="1" fontAlgn="auto" latinLnBrk="0" hangingPunct="1">
                <a:lnSpc>
                  <a:spcPct val="85000"/>
                </a:lnSpc>
                <a:spcBef>
                  <a:spcPts val="200"/>
                </a:spcBef>
                <a:spcAft>
                  <a:spcPts val="0"/>
                </a:spcAft>
                <a:buClrTx/>
                <a:buSzTx/>
                <a:buFontTx/>
                <a:buNone/>
                <a:tabLst/>
                <a:defRPr/>
              </a:pPr>
              <a:endParaRPr kumimoji="0" lang="en-US" sz="1100" b="0" i="0" u="none" strike="noStrike" kern="1200" cap="none" spc="0" normalizeH="0" baseline="0" noProof="0" dirty="0">
                <a:ln>
                  <a:noFill/>
                </a:ln>
                <a:solidFill>
                  <a:srgbClr val="CD28A5"/>
                </a:solidFill>
                <a:effectLst/>
                <a:uLnTx/>
                <a:uFillTx/>
                <a:latin typeface="Arial Narrow" pitchFamily="112" charset="0"/>
                <a:ea typeface="+mn-ea"/>
                <a:cs typeface="+mn-cs"/>
              </a:endParaRPr>
            </a:p>
          </p:txBody>
        </p:sp>
        <p:sp>
          <p:nvSpPr>
            <p:cNvPr id="298" name="Rectangle 70"/>
            <p:cNvSpPr>
              <a:spLocks noChangeArrowheads="1"/>
            </p:cNvSpPr>
            <p:nvPr/>
          </p:nvSpPr>
          <p:spPr bwMode="auto">
            <a:xfrm>
              <a:off x="8704410" y="5042187"/>
              <a:ext cx="2916951" cy="1437481"/>
            </a:xfrm>
            <a:prstGeom prst="rect">
              <a:avLst/>
            </a:prstGeom>
            <a:noFill/>
            <a:ln w="9525">
              <a:noFill/>
              <a:miter lim="800000"/>
              <a:headEnd/>
              <a:tailEnd/>
            </a:ln>
          </p:spPr>
          <p:txBody>
            <a:bodyPr lIns="45720" tIns="18288" rIns="27432" bIns="18288"/>
            <a:lstStyle/>
            <a:p>
              <a:pPr marL="0" marR="0" lvl="0" indent="0" algn="l" defTabSz="914400" rtl="0" eaLnBrk="1" fontAlgn="auto" latinLnBrk="0" hangingPunct="1">
                <a:lnSpc>
                  <a:spcPct val="85000"/>
                </a:lnSpc>
                <a:spcBef>
                  <a:spcPts val="200"/>
                </a:spcBef>
                <a:spcAft>
                  <a:spcPts val="0"/>
                </a:spcAft>
                <a:buClrTx/>
                <a:buSzTx/>
                <a:buFontTx/>
                <a:buNone/>
                <a:tabLst/>
                <a:defRPr/>
              </a:pPr>
              <a:r>
                <a:rPr kumimoji="0" lang="en-US" sz="2800" b="1" i="0" u="none" strike="noStrike" kern="1200" cap="none" spc="0" normalizeH="0" baseline="0" noProof="0" dirty="0">
                  <a:ln>
                    <a:noFill/>
                  </a:ln>
                  <a:solidFill>
                    <a:srgbClr val="CD28A5"/>
                  </a:solidFill>
                  <a:effectLst/>
                  <a:uLnTx/>
                  <a:uFillTx/>
                  <a:latin typeface="Arial Narrow" pitchFamily="34" charset="0"/>
                  <a:ea typeface="+mn-ea"/>
                  <a:cs typeface="+mn-cs"/>
                </a:rPr>
                <a:t> </a:t>
              </a:r>
              <a:r>
                <a:rPr kumimoji="0" lang="en-US" sz="2800" b="1" i="0" u="none" strike="noStrike" kern="1200" cap="none" spc="0" normalizeH="0" baseline="0" noProof="0" dirty="0" smtClean="0">
                  <a:ln>
                    <a:noFill/>
                  </a:ln>
                  <a:solidFill>
                    <a:srgbClr val="CD28A5"/>
                  </a:solidFill>
                  <a:effectLst/>
                  <a:uLnTx/>
                  <a:uFillTx/>
                  <a:latin typeface="Arial Narrow" pitchFamily="34" charset="0"/>
                  <a:ea typeface="+mn-ea"/>
                  <a:cs typeface="+mn-cs"/>
                </a:rPr>
                <a:t>28 685 </a:t>
              </a:r>
              <a:r>
                <a:rPr lang="en-US" sz="2400" b="1" dirty="0" err="1">
                  <a:solidFill>
                    <a:srgbClr val="CD28A5"/>
                  </a:solidFill>
                  <a:latin typeface="Arial Narrow" pitchFamily="34" charset="0"/>
                </a:rPr>
                <a:t>F</a:t>
              </a:r>
              <a:r>
                <a:rPr kumimoji="0" lang="en-US" sz="2400" b="1" i="0" u="none" strike="noStrike" kern="1200" cap="none" spc="0" normalizeH="0" baseline="0" noProof="0" dirty="0" err="1" smtClean="0">
                  <a:ln>
                    <a:noFill/>
                  </a:ln>
                  <a:solidFill>
                    <a:srgbClr val="CD28A5"/>
                  </a:solidFill>
                  <a:effectLst/>
                  <a:uLnTx/>
                  <a:uFillTx/>
                  <a:latin typeface="Arial Narrow" pitchFamily="34" charset="0"/>
                  <a:ea typeface="+mn-ea"/>
                  <a:cs typeface="+mn-cs"/>
                </a:rPr>
                <a:t>illes</a:t>
              </a:r>
              <a:endParaRPr kumimoji="0" lang="en-US" sz="2400" b="1" i="0" u="none" strike="noStrike" kern="1200" cap="none" spc="0" normalizeH="0" baseline="0" noProof="0" dirty="0" smtClean="0">
                <a:ln>
                  <a:noFill/>
                </a:ln>
                <a:solidFill>
                  <a:srgbClr val="CD28A5"/>
                </a:solidFill>
                <a:effectLst/>
                <a:uLnTx/>
                <a:uFillTx/>
                <a:latin typeface="Arial Narrow" pitchFamily="34" charset="0"/>
                <a:ea typeface="+mn-ea"/>
                <a:cs typeface="+mn-cs"/>
              </a:endParaRPr>
            </a:p>
            <a:p>
              <a:pPr marL="0" marR="0" lvl="0" indent="0" algn="l" defTabSz="914400" rtl="0" eaLnBrk="1" fontAlgn="auto" latinLnBrk="0" hangingPunct="1">
                <a:lnSpc>
                  <a:spcPct val="85000"/>
                </a:lnSpc>
                <a:spcBef>
                  <a:spcPts val="200"/>
                </a:spcBef>
                <a:spcAft>
                  <a:spcPts val="0"/>
                </a:spcAft>
                <a:buClrTx/>
                <a:buSzTx/>
                <a:buFontTx/>
                <a:buNone/>
                <a:tabLst/>
                <a:defRPr/>
              </a:pPr>
              <a:r>
                <a:rPr kumimoji="0" lang="en-US" sz="2800" b="1" i="0" u="none" strike="noStrike" kern="1200" cap="none" spc="0" normalizeH="0" baseline="0" noProof="0" dirty="0" smtClean="0">
                  <a:ln>
                    <a:noFill/>
                  </a:ln>
                  <a:solidFill>
                    <a:srgbClr val="CD28A5"/>
                  </a:solidFill>
                  <a:effectLst/>
                  <a:uLnTx/>
                  <a:uFillTx/>
                  <a:latin typeface="Arial Narrow" pitchFamily="34" charset="0"/>
                  <a:ea typeface="+mn-ea"/>
                  <a:cs typeface="+mn-cs"/>
                </a:rPr>
                <a:t> </a:t>
              </a:r>
            </a:p>
            <a:p>
              <a:pPr marL="0" marR="0" lvl="0" indent="0" algn="l" defTabSz="914400" rtl="0" eaLnBrk="1" fontAlgn="auto" latinLnBrk="0" hangingPunct="1">
                <a:lnSpc>
                  <a:spcPct val="85000"/>
                </a:lnSpc>
                <a:spcBef>
                  <a:spcPts val="200"/>
                </a:spcBef>
                <a:spcAft>
                  <a:spcPts val="0"/>
                </a:spcAft>
                <a:buClrTx/>
                <a:buSzTx/>
                <a:buFontTx/>
                <a:buNone/>
                <a:tabLst/>
                <a:defRPr/>
              </a:pPr>
              <a:endParaRPr kumimoji="0" lang="en-US" sz="2000" b="1" i="0" u="none" strike="noStrike" kern="1200" cap="none" spc="0" normalizeH="0" baseline="0" noProof="0" dirty="0" smtClean="0">
                <a:ln>
                  <a:noFill/>
                </a:ln>
                <a:solidFill>
                  <a:srgbClr val="CD28A5"/>
                </a:solidFill>
                <a:effectLst/>
                <a:uLnTx/>
                <a:uFillTx/>
                <a:latin typeface="Arial Narrow" pitchFamily="34" charset="0"/>
                <a:ea typeface="+mn-ea"/>
                <a:cs typeface="+mn-cs"/>
              </a:endParaRPr>
            </a:p>
          </p:txBody>
        </p:sp>
        <p:grpSp>
          <p:nvGrpSpPr>
            <p:cNvPr id="287" name="Group 286"/>
            <p:cNvGrpSpPr/>
            <p:nvPr/>
          </p:nvGrpSpPr>
          <p:grpSpPr>
            <a:xfrm>
              <a:off x="10902569" y="4958879"/>
              <a:ext cx="259816" cy="465074"/>
              <a:chOff x="3194957" y="3835287"/>
              <a:chExt cx="249238" cy="446140"/>
            </a:xfrm>
            <a:solidFill>
              <a:srgbClr val="E83CC9"/>
            </a:solidFill>
          </p:grpSpPr>
          <p:sp>
            <p:nvSpPr>
              <p:cNvPr id="290" name="Freeform 11">
                <a:extLst>
                  <a:ext uri="{C183D7F6-B498-43B3-948B-1728B52AA6E4}">
                    <adec:decorative xmlns:adec="http://schemas.microsoft.com/office/drawing/2017/decorative" xmlns="" val="1"/>
                  </a:ext>
                </a:extLst>
              </p:cNvPr>
              <p:cNvSpPr>
                <a:spLocks/>
              </p:cNvSpPr>
              <p:nvPr/>
            </p:nvSpPr>
            <p:spPr bwMode="auto">
              <a:xfrm>
                <a:off x="3252901" y="3835287"/>
                <a:ext cx="133350" cy="133350"/>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rgbClr val="CD28A5"/>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Freeform 12">
                <a:extLst>
                  <a:ext uri="{C183D7F6-B498-43B3-948B-1728B52AA6E4}">
                    <adec:decorative xmlns:adec="http://schemas.microsoft.com/office/drawing/2017/decorative" xmlns="" val="1"/>
                  </a:ext>
                </a:extLst>
              </p:cNvPr>
              <p:cNvSpPr>
                <a:spLocks/>
              </p:cNvSpPr>
              <p:nvPr/>
            </p:nvSpPr>
            <p:spPr bwMode="auto">
              <a:xfrm>
                <a:off x="3194957" y="3970277"/>
                <a:ext cx="249238" cy="311150"/>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rgbClr val="CD28A5"/>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 name="Group 7" descr="Blue shapes group."/>
          <p:cNvGrpSpPr/>
          <p:nvPr/>
        </p:nvGrpSpPr>
        <p:grpSpPr>
          <a:xfrm>
            <a:off x="471055" y="1309766"/>
            <a:ext cx="5681666" cy="5155389"/>
            <a:chOff x="492035" y="1295400"/>
            <a:chExt cx="5628868" cy="5155389"/>
          </a:xfrm>
        </p:grpSpPr>
        <p:grpSp>
          <p:nvGrpSpPr>
            <p:cNvPr id="3" name="Group 2" descr="Blue group."/>
            <p:cNvGrpSpPr/>
            <p:nvPr/>
          </p:nvGrpSpPr>
          <p:grpSpPr>
            <a:xfrm>
              <a:off x="492035" y="1295400"/>
              <a:ext cx="5620318" cy="5155389"/>
              <a:chOff x="492035" y="1295400"/>
              <a:chExt cx="5620318" cy="5155389"/>
            </a:xfrm>
          </p:grpSpPr>
          <p:sp>
            <p:nvSpPr>
              <p:cNvPr id="164" name="TextBox 163"/>
              <p:cNvSpPr txBox="1"/>
              <p:nvPr/>
            </p:nvSpPr>
            <p:spPr>
              <a:xfrm>
                <a:off x="3413792" y="1350477"/>
                <a:ext cx="189671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noProof="0" dirty="0" err="1" smtClean="0">
                    <a:solidFill>
                      <a:srgbClr val="7030A0"/>
                    </a:solidFill>
                    <a:latin typeface="Arial"/>
                    <a:cs typeface="Arial"/>
                  </a:rPr>
                  <a:t>Masculin</a:t>
                </a:r>
                <a:endParaRPr kumimoji="0" lang="en-US" sz="2800" b="1" i="0" u="none" strike="noStrike" kern="1200" cap="none" spc="0" normalizeH="0" baseline="0" noProof="0" dirty="0">
                  <a:ln>
                    <a:noFill/>
                  </a:ln>
                  <a:solidFill>
                    <a:srgbClr val="7030A0"/>
                  </a:solidFill>
                  <a:effectLst/>
                  <a:uLnTx/>
                  <a:uFillTx/>
                  <a:latin typeface="Arial"/>
                  <a:ea typeface="+mn-ea"/>
                  <a:cs typeface="Arial"/>
                </a:endParaRPr>
              </a:p>
            </p:txBody>
          </p:sp>
          <p:grpSp>
            <p:nvGrpSpPr>
              <p:cNvPr id="175" name="Group 174" descr="Male Half Icon"/>
              <p:cNvGrpSpPr/>
              <p:nvPr/>
            </p:nvGrpSpPr>
            <p:grpSpPr>
              <a:xfrm>
                <a:off x="5104524" y="1295400"/>
                <a:ext cx="1007829" cy="5122340"/>
                <a:chOff x="5066424" y="990600"/>
                <a:chExt cx="1007829" cy="5122340"/>
              </a:xfrm>
            </p:grpSpPr>
            <p:sp>
              <p:nvSpPr>
                <p:cNvPr id="185" name="Freeform 16">
                  <a:extLst>
                    <a:ext uri="{C183D7F6-B498-43B3-948B-1728B52AA6E4}">
                      <adec:decorative xmlns:adec="http://schemas.microsoft.com/office/drawing/2017/decorative" xmlns="" val="1"/>
                    </a:ext>
                  </a:extLst>
                </p:cNvPr>
                <p:cNvSpPr>
                  <a:spLocks/>
                </p:cNvSpPr>
                <p:nvPr/>
              </p:nvSpPr>
              <p:spPr bwMode="auto">
                <a:xfrm>
                  <a:off x="5066424" y="1889127"/>
                  <a:ext cx="1007829" cy="4223813"/>
                </a:xfrm>
                <a:custGeom>
                  <a:avLst/>
                  <a:gdLst>
                    <a:gd name="T0" fmla="*/ 10 w 41"/>
                    <a:gd name="T1" fmla="*/ 4 h 173"/>
                    <a:gd name="T2" fmla="*/ 40 w 41"/>
                    <a:gd name="T3" fmla="*/ 1 h 173"/>
                    <a:gd name="T4" fmla="*/ 41 w 41"/>
                    <a:gd name="T5" fmla="*/ 81 h 173"/>
                    <a:gd name="T6" fmla="*/ 38 w 41"/>
                    <a:gd name="T7" fmla="*/ 84 h 173"/>
                    <a:gd name="T8" fmla="*/ 38 w 41"/>
                    <a:gd name="T9" fmla="*/ 162 h 173"/>
                    <a:gd name="T10" fmla="*/ 20 w 41"/>
                    <a:gd name="T11" fmla="*/ 165 h 173"/>
                    <a:gd name="T12" fmla="*/ 19 w 41"/>
                    <a:gd name="T13" fmla="*/ 155 h 173"/>
                    <a:gd name="T14" fmla="*/ 19 w 41"/>
                    <a:gd name="T15" fmla="*/ 28 h 173"/>
                    <a:gd name="T16" fmla="*/ 15 w 41"/>
                    <a:gd name="T17" fmla="*/ 28 h 173"/>
                    <a:gd name="T18" fmla="*/ 15 w 41"/>
                    <a:gd name="T19" fmla="*/ 74 h 173"/>
                    <a:gd name="T20" fmla="*/ 7 w 41"/>
                    <a:gd name="T21" fmla="*/ 83 h 173"/>
                    <a:gd name="T22" fmla="*/ 1 w 41"/>
                    <a:gd name="T23" fmla="*/ 76 h 173"/>
                    <a:gd name="T24" fmla="*/ 0 w 41"/>
                    <a:gd name="T25" fmla="*/ 22 h 173"/>
                    <a:gd name="T26" fmla="*/ 10 w 41"/>
                    <a:gd name="T27"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173">
                      <a:moveTo>
                        <a:pt x="10" y="4"/>
                      </a:moveTo>
                      <a:cubicBezTo>
                        <a:pt x="19" y="0"/>
                        <a:pt x="30" y="1"/>
                        <a:pt x="40" y="1"/>
                      </a:cubicBezTo>
                      <a:cubicBezTo>
                        <a:pt x="41" y="27"/>
                        <a:pt x="40" y="54"/>
                        <a:pt x="41" y="81"/>
                      </a:cubicBezTo>
                      <a:cubicBezTo>
                        <a:pt x="40" y="82"/>
                        <a:pt x="39" y="84"/>
                        <a:pt x="38" y="84"/>
                      </a:cubicBezTo>
                      <a:cubicBezTo>
                        <a:pt x="38" y="110"/>
                        <a:pt x="38" y="136"/>
                        <a:pt x="38" y="162"/>
                      </a:cubicBezTo>
                      <a:cubicBezTo>
                        <a:pt x="38" y="171"/>
                        <a:pt x="23" y="173"/>
                        <a:pt x="20" y="165"/>
                      </a:cubicBezTo>
                      <a:cubicBezTo>
                        <a:pt x="19" y="162"/>
                        <a:pt x="19" y="158"/>
                        <a:pt x="19" y="155"/>
                      </a:cubicBezTo>
                      <a:cubicBezTo>
                        <a:pt x="19" y="113"/>
                        <a:pt x="19" y="71"/>
                        <a:pt x="19" y="28"/>
                      </a:cubicBezTo>
                      <a:cubicBezTo>
                        <a:pt x="18" y="28"/>
                        <a:pt x="16" y="28"/>
                        <a:pt x="15" y="28"/>
                      </a:cubicBezTo>
                      <a:cubicBezTo>
                        <a:pt x="15" y="44"/>
                        <a:pt x="15" y="59"/>
                        <a:pt x="15" y="74"/>
                      </a:cubicBezTo>
                      <a:cubicBezTo>
                        <a:pt x="15" y="79"/>
                        <a:pt x="12" y="84"/>
                        <a:pt x="7" y="83"/>
                      </a:cubicBezTo>
                      <a:cubicBezTo>
                        <a:pt x="3" y="84"/>
                        <a:pt x="0" y="80"/>
                        <a:pt x="1" y="76"/>
                      </a:cubicBezTo>
                      <a:cubicBezTo>
                        <a:pt x="0" y="58"/>
                        <a:pt x="0" y="40"/>
                        <a:pt x="0" y="22"/>
                      </a:cubicBezTo>
                      <a:cubicBezTo>
                        <a:pt x="0" y="15"/>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Oval 17">
                  <a:extLst>
                    <a:ext uri="{C183D7F6-B498-43B3-948B-1728B52AA6E4}">
                      <adec:decorative xmlns:adec="http://schemas.microsoft.com/office/drawing/2017/decorative" xmlns="" val="1"/>
                    </a:ext>
                  </a:extLst>
                </p:cNvPr>
                <p:cNvSpPr/>
                <p:nvPr/>
              </p:nvSpPr>
              <p:spPr bwMode="auto">
                <a:xfrm>
                  <a:off x="5575300" y="990600"/>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itchFamily="-97" charset="0"/>
                    <a:ea typeface="+mn-ea"/>
                    <a:cs typeface="+mn-cs"/>
                  </a:endParaRPr>
                </a:p>
              </p:txBody>
            </p:sp>
          </p:grpSp>
          <p:sp>
            <p:nvSpPr>
              <p:cNvPr id="197" name="Rectangle 70"/>
              <p:cNvSpPr>
                <a:spLocks noChangeArrowheads="1"/>
              </p:cNvSpPr>
              <p:nvPr/>
            </p:nvSpPr>
            <p:spPr bwMode="auto">
              <a:xfrm>
                <a:off x="2944604" y="2035206"/>
                <a:ext cx="2415955" cy="474565"/>
              </a:xfrm>
              <a:prstGeom prst="rect">
                <a:avLst/>
              </a:prstGeom>
              <a:noFill/>
              <a:ln w="9525">
                <a:noFill/>
                <a:miter lim="800000"/>
                <a:headEnd/>
                <a:tailEnd/>
              </a:ln>
            </p:spPr>
            <p:txBody>
              <a:bodyPr lIns="45720" tIns="18288" rIns="27432" bIns="18288"/>
              <a:lstStyle/>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Arial Narrow" pitchFamily="34" charset="0"/>
                    <a:ea typeface="+mn-ea"/>
                    <a:cs typeface="+mn-cs"/>
                  </a:rPr>
                  <a:t> </a:t>
                </a:r>
                <a:r>
                  <a:rPr lang="en-US" sz="3600" b="1" dirty="0" smtClean="0">
                    <a:solidFill>
                      <a:srgbClr val="7030A0"/>
                    </a:solidFill>
                    <a:latin typeface="Arial Narrow" pitchFamily="34" charset="0"/>
                  </a:rPr>
                  <a:t>33</a:t>
                </a:r>
                <a:r>
                  <a:rPr kumimoji="0" lang="en-US" sz="3600" b="1" i="0" u="none" strike="noStrike" kern="1200" cap="none" spc="0" normalizeH="0" baseline="0" noProof="0" dirty="0" smtClean="0">
                    <a:ln>
                      <a:noFill/>
                    </a:ln>
                    <a:solidFill>
                      <a:srgbClr val="7030A0"/>
                    </a:solidFill>
                    <a:effectLst/>
                    <a:uLnTx/>
                    <a:uFillTx/>
                    <a:latin typeface="Arial Narrow" pitchFamily="34" charset="0"/>
                    <a:ea typeface="+mn-ea"/>
                    <a:cs typeface="+mn-cs"/>
                  </a:rPr>
                  <a:t> 311</a:t>
                </a:r>
                <a:endParaRPr kumimoji="0" lang="en-US" sz="3600" b="1" i="0" u="none" strike="noStrike" kern="1200" cap="none" spc="0" normalizeH="0" baseline="0" noProof="0" dirty="0">
                  <a:ln>
                    <a:noFill/>
                  </a:ln>
                  <a:solidFill>
                    <a:srgbClr val="7030A0"/>
                  </a:solidFill>
                  <a:effectLst/>
                  <a:uLnTx/>
                  <a:uFillTx/>
                  <a:latin typeface="Arial Narrow" pitchFamily="34" charset="0"/>
                  <a:ea typeface="+mn-ea"/>
                  <a:cs typeface="+mn-cs"/>
                </a:endParaRPr>
              </a:p>
            </p:txBody>
          </p:sp>
          <p:sp>
            <p:nvSpPr>
              <p:cNvPr id="203" name="Rectangle 202"/>
              <p:cNvSpPr/>
              <p:nvPr/>
            </p:nvSpPr>
            <p:spPr bwMode="auto">
              <a:xfrm>
                <a:off x="2160940" y="2620501"/>
                <a:ext cx="932932" cy="215292"/>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Handicap</a:t>
                </a:r>
                <a:endParaRPr kumimoji="0" lang="en-US" sz="1200"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217" name="Rectangle 70"/>
              <p:cNvSpPr>
                <a:spLocks noChangeArrowheads="1"/>
              </p:cNvSpPr>
              <p:nvPr/>
            </p:nvSpPr>
            <p:spPr bwMode="auto">
              <a:xfrm>
                <a:off x="3137626" y="2611330"/>
                <a:ext cx="737734" cy="239213"/>
              </a:xfrm>
              <a:prstGeom prst="rect">
                <a:avLst/>
              </a:prstGeom>
              <a:noFill/>
              <a:ln w="9525">
                <a:noFill/>
                <a:miter lim="800000"/>
                <a:headEnd/>
                <a:tailEnd/>
              </a:ln>
            </p:spPr>
            <p:txBody>
              <a:bodyPr lIns="45720" tIns="18288" rIns="27432" bIns="0"/>
              <a:lstStyle/>
              <a:p>
                <a:pPr marL="0" marR="0" lvl="0" indent="0" algn="l" defTabSz="914400" rtl="0" eaLnBrk="1" fontAlgn="auto" latinLnBrk="0" hangingPunct="1">
                  <a:lnSpc>
                    <a:spcPct val="85000"/>
                  </a:lnSpc>
                  <a:spcBef>
                    <a:spcPts val="200"/>
                  </a:spcBef>
                  <a:spcAft>
                    <a:spcPts val="0"/>
                  </a:spcAft>
                  <a:buClrTx/>
                  <a:buSzTx/>
                  <a:buFontTx/>
                  <a:buNone/>
                  <a:tabLst/>
                  <a:defRPr/>
                </a:pPr>
                <a:r>
                  <a:rPr lang="en-US" b="1" dirty="0" smtClean="0">
                    <a:solidFill>
                      <a:srgbClr val="7030A0"/>
                    </a:solidFill>
                    <a:latin typeface="Arial Narrow" pitchFamily="34" charset="0"/>
                  </a:rPr>
                  <a:t>0,78</a:t>
                </a:r>
                <a:r>
                  <a:rPr kumimoji="0" lang="en-US" sz="1800" b="1" i="0" u="none" strike="noStrike" kern="1200" cap="none" spc="0" normalizeH="0" baseline="0" noProof="0" dirty="0" smtClean="0">
                    <a:ln>
                      <a:noFill/>
                    </a:ln>
                    <a:solidFill>
                      <a:srgbClr val="7030A0"/>
                    </a:solidFill>
                    <a:effectLst/>
                    <a:uLnTx/>
                    <a:uFillTx/>
                    <a:latin typeface="Arial Narrow" pitchFamily="34" charset="0"/>
                    <a:ea typeface="+mn-ea"/>
                    <a:cs typeface="+mn-cs"/>
                  </a:rPr>
                  <a:t>%</a:t>
                </a:r>
                <a:endParaRPr kumimoji="0" lang="en-US" sz="1400" b="0" i="0" u="none" strike="noStrike" kern="1200" cap="none" spc="0" normalizeH="0" baseline="0" noProof="0" dirty="0">
                  <a:ln>
                    <a:noFill/>
                  </a:ln>
                  <a:solidFill>
                    <a:srgbClr val="7030A0"/>
                  </a:solidFill>
                  <a:effectLst/>
                  <a:uLnTx/>
                  <a:uFillTx/>
                  <a:latin typeface="Arial Narrow" pitchFamily="112" charset="0"/>
                  <a:ea typeface="+mn-ea"/>
                  <a:cs typeface="+mn-cs"/>
                </a:endParaRPr>
              </a:p>
            </p:txBody>
          </p:sp>
          <p:sp>
            <p:nvSpPr>
              <p:cNvPr id="199" name="Rectangle 198"/>
              <p:cNvSpPr/>
              <p:nvPr/>
            </p:nvSpPr>
            <p:spPr bwMode="auto">
              <a:xfrm>
                <a:off x="1861469" y="3741614"/>
                <a:ext cx="1578809" cy="215292"/>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Population </a:t>
                </a:r>
                <a:r>
                  <a:rPr kumimoji="0" lang="en-US" sz="1200" b="1" i="0" u="none" strike="noStrike" kern="1200" cap="none" spc="0" normalizeH="0" baseline="0" noProof="0" dirty="0" err="1" smtClean="0">
                    <a:ln>
                      <a:noFill/>
                    </a:ln>
                    <a:solidFill>
                      <a:srgbClr val="FFFFFF"/>
                    </a:solidFill>
                    <a:effectLst/>
                    <a:uLnTx/>
                    <a:uFillTx/>
                    <a:latin typeface="Arial Narrow"/>
                    <a:ea typeface="+mn-ea"/>
                    <a:cs typeface="Arial Narrow"/>
                  </a:rPr>
                  <a:t>hotes</a:t>
                </a:r>
                <a:endParaRPr kumimoji="0" lang="en-US" sz="1200"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218" name="Rectangle 70"/>
              <p:cNvSpPr>
                <a:spLocks noChangeArrowheads="1"/>
              </p:cNvSpPr>
              <p:nvPr/>
            </p:nvSpPr>
            <p:spPr bwMode="auto">
              <a:xfrm>
                <a:off x="3527535" y="3767830"/>
                <a:ext cx="789115" cy="247482"/>
              </a:xfrm>
              <a:prstGeom prst="rect">
                <a:avLst/>
              </a:prstGeom>
              <a:noFill/>
              <a:ln w="9525">
                <a:noFill/>
                <a:miter lim="800000"/>
                <a:headEnd/>
                <a:tailEnd/>
              </a:ln>
            </p:spPr>
            <p:txBody>
              <a:bodyPr lIns="45720" tIns="18288" rIns="27432" bIns="0"/>
              <a:lstStyle/>
              <a:p>
                <a:pPr marL="0" marR="0" lvl="0" indent="0" algn="l" defTabSz="914400" rtl="0" eaLnBrk="1" fontAlgn="auto" latinLnBrk="0" hangingPunct="1">
                  <a:lnSpc>
                    <a:spcPct val="85000"/>
                  </a:lnSpc>
                  <a:spcBef>
                    <a:spcPts val="200"/>
                  </a:spcBef>
                  <a:spcAft>
                    <a:spcPts val="0"/>
                  </a:spcAft>
                  <a:buClrTx/>
                  <a:buSzTx/>
                  <a:buFontTx/>
                  <a:buNone/>
                  <a:tabLst/>
                  <a:defRPr/>
                </a:pPr>
                <a:r>
                  <a:rPr lang="en-US" b="1" dirty="0" smtClean="0">
                    <a:solidFill>
                      <a:srgbClr val="7030A0"/>
                    </a:solidFill>
                    <a:latin typeface="Arial Narrow" pitchFamily="112" charset="0"/>
                  </a:rPr>
                  <a:t>43,75%</a:t>
                </a:r>
                <a:endParaRPr kumimoji="0" lang="en-US" b="1" i="0" u="none" strike="noStrike" kern="1200" cap="none" spc="0" normalizeH="0" baseline="0" noProof="0" dirty="0">
                  <a:ln>
                    <a:noFill/>
                  </a:ln>
                  <a:solidFill>
                    <a:srgbClr val="7030A0"/>
                  </a:solidFill>
                  <a:effectLst/>
                  <a:uLnTx/>
                  <a:uFillTx/>
                  <a:latin typeface="Arial Narrow" pitchFamily="112" charset="0"/>
                </a:endParaRPr>
              </a:p>
            </p:txBody>
          </p:sp>
          <p:sp>
            <p:nvSpPr>
              <p:cNvPr id="200" name="Rectangle 199"/>
              <p:cNvSpPr/>
              <p:nvPr/>
            </p:nvSpPr>
            <p:spPr bwMode="auto">
              <a:xfrm>
                <a:off x="1811556" y="4291789"/>
                <a:ext cx="2296449" cy="244279"/>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err="1" smtClean="0">
                    <a:ln>
                      <a:noFill/>
                    </a:ln>
                    <a:solidFill>
                      <a:srgbClr val="FFFFFF"/>
                    </a:solidFill>
                    <a:effectLst/>
                    <a:uLnTx/>
                    <a:uFillTx/>
                    <a:latin typeface="Arial Narrow"/>
                    <a:ea typeface="+mn-ea"/>
                    <a:cs typeface="Arial Narrow"/>
                  </a:rPr>
                  <a:t>Personnes</a:t>
                </a: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 </a:t>
                </a:r>
                <a:r>
                  <a:rPr kumimoji="0" lang="en-US" sz="1200" b="1" i="0" u="none" strike="noStrike" kern="1200" cap="none" spc="0" normalizeH="0" baseline="0" noProof="0" dirty="0" err="1" smtClean="0">
                    <a:ln>
                      <a:noFill/>
                    </a:ln>
                    <a:solidFill>
                      <a:srgbClr val="FFFFFF"/>
                    </a:solidFill>
                    <a:effectLst/>
                    <a:uLnTx/>
                    <a:uFillTx/>
                    <a:latin typeface="Arial Narrow"/>
                    <a:ea typeface="+mn-ea"/>
                    <a:cs typeface="Arial Narrow"/>
                  </a:rPr>
                  <a:t>Déplacées</a:t>
                </a: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 </a:t>
                </a: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internes</a:t>
                </a:r>
                <a:endParaRPr kumimoji="0" lang="en-US" sz="1200"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219" name="Rectangle 70"/>
              <p:cNvSpPr>
                <a:spLocks noChangeArrowheads="1"/>
              </p:cNvSpPr>
              <p:nvPr/>
            </p:nvSpPr>
            <p:spPr bwMode="auto">
              <a:xfrm>
                <a:off x="4227027" y="4341068"/>
                <a:ext cx="805360" cy="129682"/>
              </a:xfrm>
              <a:prstGeom prst="rect">
                <a:avLst/>
              </a:prstGeom>
              <a:noFill/>
              <a:ln w="9525">
                <a:noFill/>
                <a:miter lim="800000"/>
                <a:headEnd/>
                <a:tailEnd/>
              </a:ln>
            </p:spPr>
            <p:txBody>
              <a:bodyPr lIns="45720" tIns="18288" rIns="27432" bIns="0"/>
              <a:lstStyle/>
              <a:p>
                <a:pPr marL="0" marR="0" lvl="0" indent="0" algn="l" defTabSz="914400" rtl="0" eaLnBrk="1" fontAlgn="auto" latinLnBrk="0" hangingPunct="1">
                  <a:lnSpc>
                    <a:spcPct val="85000"/>
                  </a:lnSpc>
                  <a:spcBef>
                    <a:spcPts val="200"/>
                  </a:spcBef>
                  <a:spcAft>
                    <a:spcPts val="0"/>
                  </a:spcAft>
                  <a:buClrTx/>
                  <a:buSzTx/>
                  <a:buFontTx/>
                  <a:buNone/>
                  <a:tabLst/>
                  <a:defRPr/>
                </a:pPr>
                <a:r>
                  <a:rPr lang="en-US" b="1" dirty="0" smtClean="0">
                    <a:solidFill>
                      <a:srgbClr val="7030A0"/>
                    </a:solidFill>
                    <a:latin typeface="Arial Narrow" pitchFamily="34" charset="0"/>
                  </a:rPr>
                  <a:t>56,25</a:t>
                </a:r>
                <a:r>
                  <a:rPr kumimoji="0" lang="en-US" sz="1800" b="1" i="0" u="none" strike="noStrike" kern="1200" cap="none" spc="0" normalizeH="0" baseline="0" noProof="0" dirty="0" smtClean="0">
                    <a:ln>
                      <a:noFill/>
                    </a:ln>
                    <a:solidFill>
                      <a:srgbClr val="7030A0"/>
                    </a:solidFill>
                    <a:effectLst/>
                    <a:uLnTx/>
                    <a:uFillTx/>
                    <a:latin typeface="Arial Narrow" pitchFamily="34" charset="0"/>
                    <a:ea typeface="+mn-ea"/>
                    <a:cs typeface="+mn-cs"/>
                  </a:rPr>
                  <a:t>%</a:t>
                </a:r>
                <a:endParaRPr kumimoji="0" lang="en-US" sz="1400" b="0" i="0" u="none" strike="noStrike" kern="1200" cap="none" spc="0" normalizeH="0" baseline="0" noProof="0" dirty="0">
                  <a:ln>
                    <a:noFill/>
                  </a:ln>
                  <a:solidFill>
                    <a:srgbClr val="7030A0"/>
                  </a:solidFill>
                  <a:effectLst/>
                  <a:uLnTx/>
                  <a:uFillTx/>
                  <a:latin typeface="Arial Narrow" pitchFamily="112" charset="0"/>
                  <a:ea typeface="+mn-ea"/>
                  <a:cs typeface="+mn-cs"/>
                </a:endParaRPr>
              </a:p>
            </p:txBody>
          </p:sp>
          <p:grpSp>
            <p:nvGrpSpPr>
              <p:cNvPr id="266" name="Group 265"/>
              <p:cNvGrpSpPr/>
              <p:nvPr/>
            </p:nvGrpSpPr>
            <p:grpSpPr>
              <a:xfrm>
                <a:off x="1403007" y="4919920"/>
                <a:ext cx="203551" cy="465139"/>
                <a:chOff x="4450519" y="3810617"/>
                <a:chExt cx="195263" cy="446203"/>
              </a:xfrm>
              <a:solidFill>
                <a:srgbClr val="2E76D4"/>
              </a:solidFill>
            </p:grpSpPr>
            <p:sp>
              <p:nvSpPr>
                <p:cNvPr id="270" name="Freeform 8">
                  <a:extLst>
                    <a:ext uri="{C183D7F6-B498-43B3-948B-1728B52AA6E4}">
                      <adec:decorative xmlns:adec="http://schemas.microsoft.com/office/drawing/2017/decorative" xmlns="" val="1"/>
                    </a:ext>
                  </a:extLst>
                </p:cNvPr>
                <p:cNvSpPr>
                  <a:spLocks/>
                </p:cNvSpPr>
                <p:nvPr/>
              </p:nvSpPr>
              <p:spPr bwMode="auto">
                <a:xfrm>
                  <a:off x="4465675" y="3810617"/>
                  <a:ext cx="138113" cy="133350"/>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9">
                  <a:extLst>
                    <a:ext uri="{C183D7F6-B498-43B3-948B-1728B52AA6E4}">
                      <adec:decorative xmlns:adec="http://schemas.microsoft.com/office/drawing/2017/decorative" xmlns="" val="1"/>
                    </a:ext>
                  </a:extLst>
                </p:cNvPr>
                <p:cNvSpPr>
                  <a:spLocks/>
                </p:cNvSpPr>
                <p:nvPr/>
              </p:nvSpPr>
              <p:spPr bwMode="auto">
                <a:xfrm>
                  <a:off x="4450519" y="3952020"/>
                  <a:ext cx="195263" cy="30480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76" name="Rectangle 70"/>
              <p:cNvSpPr>
                <a:spLocks noChangeArrowheads="1"/>
              </p:cNvSpPr>
              <p:nvPr/>
            </p:nvSpPr>
            <p:spPr bwMode="auto">
              <a:xfrm>
                <a:off x="492035" y="5021480"/>
                <a:ext cx="4612489" cy="1429309"/>
              </a:xfrm>
              <a:prstGeom prst="rect">
                <a:avLst/>
              </a:prstGeom>
              <a:noFill/>
              <a:ln w="9525">
                <a:noFill/>
                <a:miter lim="800000"/>
                <a:headEnd/>
                <a:tailEnd/>
              </a:ln>
            </p:spPr>
            <p:txBody>
              <a:bodyPr lIns="45720" tIns="18288" rIns="27432" bIns="18288"/>
              <a:lstStyle/>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Arial Narrow" pitchFamily="34" charset="0"/>
                    <a:ea typeface="+mn-ea"/>
                    <a:cs typeface="+mn-cs"/>
                  </a:rPr>
                  <a:t>27 240  </a:t>
                </a:r>
                <a:r>
                  <a:rPr lang="en-US" sz="2400" b="1" dirty="0" err="1">
                    <a:solidFill>
                      <a:srgbClr val="7030A0"/>
                    </a:solidFill>
                    <a:latin typeface="Arial Narrow" pitchFamily="34" charset="0"/>
                  </a:rPr>
                  <a:t>G</a:t>
                </a:r>
                <a:r>
                  <a:rPr kumimoji="0" lang="en-US" sz="2400" b="1" i="0" u="none" strike="noStrike" kern="1200" cap="none" spc="0" normalizeH="0" baseline="0" noProof="0" dirty="0" err="1" smtClean="0">
                    <a:ln>
                      <a:noFill/>
                    </a:ln>
                    <a:solidFill>
                      <a:srgbClr val="7030A0"/>
                    </a:solidFill>
                    <a:effectLst/>
                    <a:uLnTx/>
                    <a:uFillTx/>
                    <a:latin typeface="Arial Narrow" pitchFamily="34" charset="0"/>
                    <a:ea typeface="+mn-ea"/>
                    <a:cs typeface="+mn-cs"/>
                  </a:rPr>
                  <a:t>arçons</a:t>
                </a:r>
                <a:endParaRPr kumimoji="0" lang="en-US" sz="2400" b="1" i="0" u="none" strike="noStrike" kern="1200" cap="none" spc="0" normalizeH="0" baseline="0" noProof="0" dirty="0" smtClean="0">
                  <a:ln>
                    <a:noFill/>
                  </a:ln>
                  <a:solidFill>
                    <a:srgbClr val="7030A0"/>
                  </a:solidFill>
                  <a:effectLst/>
                  <a:uLnTx/>
                  <a:uFillTx/>
                  <a:latin typeface="Arial Narrow" pitchFamily="34" charset="0"/>
                  <a:ea typeface="+mn-ea"/>
                  <a:cs typeface="+mn-cs"/>
                </a:endParaRPr>
              </a:p>
              <a:p>
                <a:pPr marL="0" marR="0" lvl="0" indent="0" algn="ctr" defTabSz="914400" rtl="0" eaLnBrk="1" fontAlgn="auto" latinLnBrk="0" hangingPunct="1">
                  <a:lnSpc>
                    <a:spcPct val="85000"/>
                  </a:lnSpc>
                  <a:spcBef>
                    <a:spcPts val="20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Arial Narrow" pitchFamily="34" charset="0"/>
                    <a:ea typeface="+mn-ea"/>
                    <a:cs typeface="+mn-cs"/>
                  </a:rPr>
                  <a:t> </a:t>
                </a:r>
                <a:r>
                  <a:rPr kumimoji="0" lang="en-US" sz="2800" b="1" i="0" u="none" strike="noStrike" kern="1200" cap="none" spc="0" normalizeH="0" baseline="0" noProof="0" dirty="0" smtClean="0">
                    <a:ln>
                      <a:noFill/>
                    </a:ln>
                    <a:solidFill>
                      <a:srgbClr val="7030A0"/>
                    </a:solidFill>
                    <a:effectLst/>
                    <a:uLnTx/>
                    <a:uFillTx/>
                    <a:latin typeface="Arial Narrow" pitchFamily="34" charset="0"/>
                    <a:ea typeface="+mn-ea"/>
                    <a:cs typeface="+mn-cs"/>
                  </a:rPr>
                  <a:t> </a:t>
                </a:r>
              </a:p>
              <a:p>
                <a:pPr marL="0" marR="0" lvl="0" indent="0" algn="ctr" defTabSz="914400" rtl="0" eaLnBrk="1" fontAlgn="auto" latinLnBrk="0" hangingPunct="1">
                  <a:lnSpc>
                    <a:spcPct val="85000"/>
                  </a:lnSpc>
                  <a:spcBef>
                    <a:spcPts val="200"/>
                  </a:spcBef>
                  <a:spcAft>
                    <a:spcPts val="0"/>
                  </a:spcAft>
                  <a:buClrTx/>
                  <a:buSzTx/>
                  <a:buFontTx/>
                  <a:buNone/>
                  <a:tabLst/>
                  <a:defRPr/>
                </a:pPr>
                <a:endParaRPr kumimoji="0" lang="en-US" sz="2000" b="1" i="0" u="none" strike="noStrike" kern="1200" cap="none" spc="0" normalizeH="0" baseline="0" noProof="0" dirty="0" smtClean="0">
                  <a:ln>
                    <a:noFill/>
                  </a:ln>
                  <a:solidFill>
                    <a:srgbClr val="7030A0"/>
                  </a:solidFill>
                  <a:effectLst/>
                  <a:uLnTx/>
                  <a:uFillTx/>
                  <a:latin typeface="Arial Narrow" pitchFamily="34" charset="0"/>
                  <a:ea typeface="+mn-ea"/>
                  <a:cs typeface="+mn-cs"/>
                </a:endParaRPr>
              </a:p>
            </p:txBody>
          </p:sp>
          <p:sp>
            <p:nvSpPr>
              <p:cNvPr id="261" name="Rectangle 70"/>
              <p:cNvSpPr>
                <a:spLocks noChangeArrowheads="1"/>
              </p:cNvSpPr>
              <p:nvPr/>
            </p:nvSpPr>
            <p:spPr bwMode="auto">
              <a:xfrm>
                <a:off x="3199983" y="5376489"/>
                <a:ext cx="1442105" cy="550340"/>
              </a:xfrm>
              <a:prstGeom prst="rect">
                <a:avLst/>
              </a:prstGeom>
              <a:noFill/>
              <a:ln w="9525">
                <a:noFill/>
                <a:miter lim="800000"/>
                <a:headEnd/>
                <a:tailEnd/>
              </a:ln>
            </p:spPr>
            <p:txBody>
              <a:bodyPr lIns="45720" tIns="18288" rIns="27432" bIns="18288"/>
              <a:lstStyle/>
              <a:p>
                <a:pPr marL="0" marR="0" lvl="0" indent="0" algn="r" defTabSz="914400" rtl="0" eaLnBrk="1" fontAlgn="auto" latinLnBrk="0" hangingPunct="1">
                  <a:lnSpc>
                    <a:spcPct val="85000"/>
                  </a:lnSpc>
                  <a:spcBef>
                    <a:spcPts val="200"/>
                  </a:spcBef>
                  <a:spcAft>
                    <a:spcPts val="0"/>
                  </a:spcAft>
                  <a:buClrTx/>
                  <a:buSzTx/>
                  <a:buFontTx/>
                  <a:buNone/>
                  <a:tabLst/>
                  <a:defRPr/>
                </a:pPr>
                <a:r>
                  <a:rPr lang="en-US" sz="3200" b="1" dirty="0" smtClean="0">
                    <a:solidFill>
                      <a:srgbClr val="7030A0"/>
                    </a:solidFill>
                    <a:latin typeface="Arial Narrow" pitchFamily="34" charset="0"/>
                  </a:rPr>
                  <a:t>81,77</a:t>
                </a:r>
                <a:r>
                  <a:rPr kumimoji="0" lang="en-US" sz="3200" b="1" i="0" u="none" strike="noStrike" kern="1200" cap="none" spc="0" normalizeH="0" baseline="0" noProof="0" dirty="0" smtClean="0">
                    <a:ln>
                      <a:noFill/>
                    </a:ln>
                    <a:solidFill>
                      <a:srgbClr val="7030A0"/>
                    </a:solidFill>
                    <a:effectLst/>
                    <a:uLnTx/>
                    <a:uFillTx/>
                    <a:latin typeface="Arial Narrow" pitchFamily="34" charset="0"/>
                    <a:ea typeface="+mn-ea"/>
                    <a:cs typeface="+mn-cs"/>
                  </a:rPr>
                  <a:t>%</a:t>
                </a:r>
                <a:r>
                  <a:rPr kumimoji="0" lang="en-US" sz="1400" b="0" i="0" u="none" strike="noStrike" kern="1200" cap="none" spc="0" normalizeH="0" baseline="0" noProof="0" dirty="0" smtClean="0">
                    <a:ln>
                      <a:noFill/>
                    </a:ln>
                    <a:solidFill>
                      <a:srgbClr val="2E76D4"/>
                    </a:solidFill>
                    <a:effectLst/>
                    <a:uLnTx/>
                    <a:uFillTx/>
                    <a:latin typeface="Arial Narrow" pitchFamily="112" charset="0"/>
                    <a:ea typeface="+mn-ea"/>
                    <a:cs typeface="+mn-cs"/>
                  </a:rPr>
                  <a:t>. </a:t>
                </a:r>
                <a:endParaRPr kumimoji="0" lang="en-US" sz="1400" b="0" i="0" u="none" strike="noStrike" kern="1200" cap="none" spc="0" normalizeH="0" baseline="0" noProof="0" dirty="0">
                  <a:ln>
                    <a:noFill/>
                  </a:ln>
                  <a:solidFill>
                    <a:srgbClr val="2E76D4"/>
                  </a:solidFill>
                  <a:effectLst/>
                  <a:uLnTx/>
                  <a:uFillTx/>
                  <a:latin typeface="Arial Narrow" pitchFamily="112" charset="0"/>
                  <a:ea typeface="+mn-ea"/>
                  <a:cs typeface="+mn-cs"/>
                </a:endParaRPr>
              </a:p>
            </p:txBody>
          </p:sp>
          <p:grpSp>
            <p:nvGrpSpPr>
              <p:cNvPr id="258" name="Group 257" descr="Blue Pie Chart Icon"/>
              <p:cNvGrpSpPr/>
              <p:nvPr/>
            </p:nvGrpSpPr>
            <p:grpSpPr>
              <a:xfrm>
                <a:off x="4606318" y="5159762"/>
                <a:ext cx="886342" cy="958886"/>
                <a:chOff x="7573855" y="2298846"/>
                <a:chExt cx="2228851" cy="2411268"/>
              </a:xfrm>
              <a:solidFill>
                <a:srgbClr val="2E76D4"/>
              </a:solidFill>
            </p:grpSpPr>
            <p:sp>
              <p:nvSpPr>
                <p:cNvPr id="259" name="Freeform 34">
                  <a:extLst>
                    <a:ext uri="{C183D7F6-B498-43B3-948B-1728B52AA6E4}">
                      <adec:decorative xmlns:adec="http://schemas.microsoft.com/office/drawing/2017/decorative" xmlns="" val="1"/>
                    </a:ext>
                  </a:extLst>
                </p:cNvPr>
                <p:cNvSpPr>
                  <a:spLocks/>
                </p:cNvSpPr>
                <p:nvPr/>
              </p:nvSpPr>
              <p:spPr bwMode="auto">
                <a:xfrm>
                  <a:off x="7589365" y="2298846"/>
                  <a:ext cx="1060451" cy="1114425"/>
                </a:xfrm>
                <a:custGeom>
                  <a:avLst/>
                  <a:gdLst/>
                  <a:ahLst/>
                  <a:cxnLst>
                    <a:cxn ang="0">
                      <a:pos x="668" y="702"/>
                    </a:cxn>
                    <a:cxn ang="0">
                      <a:pos x="0" y="484"/>
                    </a:cxn>
                    <a:cxn ang="0">
                      <a:pos x="0" y="484"/>
                    </a:cxn>
                    <a:cxn ang="0">
                      <a:pos x="10" y="458"/>
                    </a:cxn>
                    <a:cxn ang="0">
                      <a:pos x="20" y="431"/>
                    </a:cxn>
                    <a:cxn ang="0">
                      <a:pos x="31" y="404"/>
                    </a:cxn>
                    <a:cxn ang="0">
                      <a:pos x="43" y="379"/>
                    </a:cxn>
                    <a:cxn ang="0">
                      <a:pos x="57" y="355"/>
                    </a:cxn>
                    <a:cxn ang="0">
                      <a:pos x="71" y="330"/>
                    </a:cxn>
                    <a:cxn ang="0">
                      <a:pos x="86" y="307"/>
                    </a:cxn>
                    <a:cxn ang="0">
                      <a:pos x="101" y="285"/>
                    </a:cxn>
                    <a:cxn ang="0">
                      <a:pos x="118" y="263"/>
                    </a:cxn>
                    <a:cxn ang="0">
                      <a:pos x="135" y="241"/>
                    </a:cxn>
                    <a:cxn ang="0">
                      <a:pos x="153" y="222"/>
                    </a:cxn>
                    <a:cxn ang="0">
                      <a:pos x="171" y="202"/>
                    </a:cxn>
                    <a:cxn ang="0">
                      <a:pos x="191" y="183"/>
                    </a:cxn>
                    <a:cxn ang="0">
                      <a:pos x="212" y="166"/>
                    </a:cxn>
                    <a:cxn ang="0">
                      <a:pos x="233" y="147"/>
                    </a:cxn>
                    <a:cxn ang="0">
                      <a:pos x="254" y="132"/>
                    </a:cxn>
                    <a:cxn ang="0">
                      <a:pos x="276" y="117"/>
                    </a:cxn>
                    <a:cxn ang="0">
                      <a:pos x="299" y="101"/>
                    </a:cxn>
                    <a:cxn ang="0">
                      <a:pos x="321" y="89"/>
                    </a:cxn>
                    <a:cxn ang="0">
                      <a:pos x="345" y="76"/>
                    </a:cxn>
                    <a:cxn ang="0">
                      <a:pos x="370" y="63"/>
                    </a:cxn>
                    <a:cxn ang="0">
                      <a:pos x="394" y="53"/>
                    </a:cxn>
                    <a:cxn ang="0">
                      <a:pos x="421" y="44"/>
                    </a:cxn>
                    <a:cxn ang="0">
                      <a:pos x="446" y="34"/>
                    </a:cxn>
                    <a:cxn ang="0">
                      <a:pos x="473" y="27"/>
                    </a:cxn>
                    <a:cxn ang="0">
                      <a:pos x="500" y="20"/>
                    </a:cxn>
                    <a:cxn ang="0">
                      <a:pos x="526" y="13"/>
                    </a:cxn>
                    <a:cxn ang="0">
                      <a:pos x="554" y="9"/>
                    </a:cxn>
                    <a:cxn ang="0">
                      <a:pos x="582" y="4"/>
                    </a:cxn>
                    <a:cxn ang="0">
                      <a:pos x="611" y="2"/>
                    </a:cxn>
                    <a:cxn ang="0">
                      <a:pos x="639" y="0"/>
                    </a:cxn>
                    <a:cxn ang="0">
                      <a:pos x="668" y="0"/>
                    </a:cxn>
                    <a:cxn ang="0">
                      <a:pos x="668" y="702"/>
                    </a:cxn>
                  </a:cxnLst>
                  <a:rect l="0" t="0" r="r" b="b"/>
                  <a:pathLst>
                    <a:path w="668" h="702">
                      <a:moveTo>
                        <a:pt x="668" y="702"/>
                      </a:moveTo>
                      <a:lnTo>
                        <a:pt x="0" y="484"/>
                      </a:lnTo>
                      <a:lnTo>
                        <a:pt x="0" y="484"/>
                      </a:lnTo>
                      <a:lnTo>
                        <a:pt x="10" y="458"/>
                      </a:lnTo>
                      <a:lnTo>
                        <a:pt x="20" y="431"/>
                      </a:lnTo>
                      <a:lnTo>
                        <a:pt x="31" y="404"/>
                      </a:lnTo>
                      <a:lnTo>
                        <a:pt x="43" y="379"/>
                      </a:lnTo>
                      <a:lnTo>
                        <a:pt x="57" y="355"/>
                      </a:lnTo>
                      <a:lnTo>
                        <a:pt x="71" y="330"/>
                      </a:lnTo>
                      <a:lnTo>
                        <a:pt x="86" y="307"/>
                      </a:lnTo>
                      <a:lnTo>
                        <a:pt x="101" y="285"/>
                      </a:lnTo>
                      <a:lnTo>
                        <a:pt x="118" y="263"/>
                      </a:lnTo>
                      <a:lnTo>
                        <a:pt x="135" y="241"/>
                      </a:lnTo>
                      <a:lnTo>
                        <a:pt x="153" y="222"/>
                      </a:lnTo>
                      <a:lnTo>
                        <a:pt x="171" y="202"/>
                      </a:lnTo>
                      <a:lnTo>
                        <a:pt x="191" y="183"/>
                      </a:lnTo>
                      <a:lnTo>
                        <a:pt x="212" y="166"/>
                      </a:lnTo>
                      <a:lnTo>
                        <a:pt x="233" y="147"/>
                      </a:lnTo>
                      <a:lnTo>
                        <a:pt x="254" y="132"/>
                      </a:lnTo>
                      <a:lnTo>
                        <a:pt x="276" y="117"/>
                      </a:lnTo>
                      <a:lnTo>
                        <a:pt x="299" y="101"/>
                      </a:lnTo>
                      <a:lnTo>
                        <a:pt x="321" y="89"/>
                      </a:lnTo>
                      <a:lnTo>
                        <a:pt x="345" y="76"/>
                      </a:lnTo>
                      <a:lnTo>
                        <a:pt x="370" y="63"/>
                      </a:lnTo>
                      <a:lnTo>
                        <a:pt x="394" y="53"/>
                      </a:lnTo>
                      <a:lnTo>
                        <a:pt x="421" y="44"/>
                      </a:lnTo>
                      <a:lnTo>
                        <a:pt x="446" y="34"/>
                      </a:lnTo>
                      <a:lnTo>
                        <a:pt x="473" y="27"/>
                      </a:lnTo>
                      <a:lnTo>
                        <a:pt x="500" y="20"/>
                      </a:lnTo>
                      <a:lnTo>
                        <a:pt x="526" y="13"/>
                      </a:lnTo>
                      <a:lnTo>
                        <a:pt x="554" y="9"/>
                      </a:lnTo>
                      <a:lnTo>
                        <a:pt x="582" y="4"/>
                      </a:lnTo>
                      <a:lnTo>
                        <a:pt x="611" y="2"/>
                      </a:lnTo>
                      <a:lnTo>
                        <a:pt x="639" y="0"/>
                      </a:lnTo>
                      <a:lnTo>
                        <a:pt x="668" y="0"/>
                      </a:lnTo>
                      <a:lnTo>
                        <a:pt x="668" y="70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35">
                  <a:extLst>
                    <a:ext uri="{C183D7F6-B498-43B3-948B-1728B52AA6E4}">
                      <adec:decorative xmlns:adec="http://schemas.microsoft.com/office/drawing/2017/decorative" xmlns="" val="1"/>
                    </a:ext>
                  </a:extLst>
                </p:cNvPr>
                <p:cNvSpPr>
                  <a:spLocks/>
                </p:cNvSpPr>
                <p:nvPr/>
              </p:nvSpPr>
              <p:spPr bwMode="auto">
                <a:xfrm>
                  <a:off x="7573855" y="2482850"/>
                  <a:ext cx="2228851" cy="2227264"/>
                </a:xfrm>
                <a:custGeom>
                  <a:avLst/>
                  <a:gdLst/>
                  <a:ahLst/>
                  <a:cxnLst>
                    <a:cxn ang="0">
                      <a:pos x="702" y="0"/>
                    </a:cxn>
                    <a:cxn ang="0">
                      <a:pos x="739" y="0"/>
                    </a:cxn>
                    <a:cxn ang="0">
                      <a:pos x="809" y="7"/>
                    </a:cxn>
                    <a:cxn ang="0">
                      <a:pos x="878" y="21"/>
                    </a:cxn>
                    <a:cxn ang="0">
                      <a:pos x="944" y="42"/>
                    </a:cxn>
                    <a:cxn ang="0">
                      <a:pos x="1007" y="68"/>
                    </a:cxn>
                    <a:cxn ang="0">
                      <a:pos x="1067" y="101"/>
                    </a:cxn>
                    <a:cxn ang="0">
                      <a:pos x="1122" y="139"/>
                    </a:cxn>
                    <a:cxn ang="0">
                      <a:pos x="1175" y="181"/>
                    </a:cxn>
                    <a:cxn ang="0">
                      <a:pos x="1221" y="228"/>
                    </a:cxn>
                    <a:cxn ang="0">
                      <a:pos x="1265" y="280"/>
                    </a:cxn>
                    <a:cxn ang="0">
                      <a:pos x="1303" y="336"/>
                    </a:cxn>
                    <a:cxn ang="0">
                      <a:pos x="1335" y="397"/>
                    </a:cxn>
                    <a:cxn ang="0">
                      <a:pos x="1362" y="460"/>
                    </a:cxn>
                    <a:cxn ang="0">
                      <a:pos x="1383" y="526"/>
                    </a:cxn>
                    <a:cxn ang="0">
                      <a:pos x="1397" y="595"/>
                    </a:cxn>
                    <a:cxn ang="0">
                      <a:pos x="1404" y="665"/>
                    </a:cxn>
                    <a:cxn ang="0">
                      <a:pos x="1404" y="701"/>
                    </a:cxn>
                    <a:cxn ang="0">
                      <a:pos x="1401" y="773"/>
                    </a:cxn>
                    <a:cxn ang="0">
                      <a:pos x="1390" y="843"/>
                    </a:cxn>
                    <a:cxn ang="0">
                      <a:pos x="1373" y="909"/>
                    </a:cxn>
                    <a:cxn ang="0">
                      <a:pos x="1349" y="973"/>
                    </a:cxn>
                    <a:cxn ang="0">
                      <a:pos x="1320" y="1035"/>
                    </a:cxn>
                    <a:cxn ang="0">
                      <a:pos x="1285" y="1093"/>
                    </a:cxn>
                    <a:cxn ang="0">
                      <a:pos x="1244" y="1147"/>
                    </a:cxn>
                    <a:cxn ang="0">
                      <a:pos x="1199" y="1197"/>
                    </a:cxn>
                    <a:cxn ang="0">
                      <a:pos x="1148" y="1243"/>
                    </a:cxn>
                    <a:cxn ang="0">
                      <a:pos x="1095" y="1284"/>
                    </a:cxn>
                    <a:cxn ang="0">
                      <a:pos x="1038" y="1319"/>
                    </a:cxn>
                    <a:cxn ang="0">
                      <a:pos x="976" y="1348"/>
                    </a:cxn>
                    <a:cxn ang="0">
                      <a:pos x="911" y="1371"/>
                    </a:cxn>
                    <a:cxn ang="0">
                      <a:pos x="844" y="1389"/>
                    </a:cxn>
                    <a:cxn ang="0">
                      <a:pos x="774" y="1399"/>
                    </a:cxn>
                    <a:cxn ang="0">
                      <a:pos x="702" y="1403"/>
                    </a:cxn>
                    <a:cxn ang="0">
                      <a:pos x="666" y="1401"/>
                    </a:cxn>
                    <a:cxn ang="0">
                      <a:pos x="595" y="1394"/>
                    </a:cxn>
                    <a:cxn ang="0">
                      <a:pos x="527" y="1380"/>
                    </a:cxn>
                    <a:cxn ang="0">
                      <a:pos x="461" y="1361"/>
                    </a:cxn>
                    <a:cxn ang="0">
                      <a:pos x="397" y="1334"/>
                    </a:cxn>
                    <a:cxn ang="0">
                      <a:pos x="338" y="1302"/>
                    </a:cxn>
                    <a:cxn ang="0">
                      <a:pos x="282" y="1264"/>
                    </a:cxn>
                    <a:cxn ang="0">
                      <a:pos x="230" y="1220"/>
                    </a:cxn>
                    <a:cxn ang="0">
                      <a:pos x="183" y="1173"/>
                    </a:cxn>
                    <a:cxn ang="0">
                      <a:pos x="139" y="1121"/>
                    </a:cxn>
                    <a:cxn ang="0">
                      <a:pos x="101" y="1065"/>
                    </a:cxn>
                    <a:cxn ang="0">
                      <a:pos x="69" y="1006"/>
                    </a:cxn>
                    <a:cxn ang="0">
                      <a:pos x="42" y="943"/>
                    </a:cxn>
                    <a:cxn ang="0">
                      <a:pos x="23" y="877"/>
                    </a:cxn>
                    <a:cxn ang="0">
                      <a:pos x="9" y="808"/>
                    </a:cxn>
                    <a:cxn ang="0">
                      <a:pos x="2" y="736"/>
                    </a:cxn>
                    <a:cxn ang="0">
                      <a:pos x="0" y="701"/>
                    </a:cxn>
                    <a:cxn ang="0">
                      <a:pos x="2" y="645"/>
                    </a:cxn>
                    <a:cxn ang="0">
                      <a:pos x="9" y="590"/>
                    </a:cxn>
                    <a:cxn ang="0">
                      <a:pos x="18" y="538"/>
                    </a:cxn>
                    <a:cxn ang="0">
                      <a:pos x="34" y="484"/>
                    </a:cxn>
                  </a:cxnLst>
                  <a:rect l="0" t="0" r="r" b="b"/>
                  <a:pathLst>
                    <a:path w="1404" h="1403">
                      <a:moveTo>
                        <a:pt x="702" y="701"/>
                      </a:moveTo>
                      <a:lnTo>
                        <a:pt x="702" y="0"/>
                      </a:lnTo>
                      <a:lnTo>
                        <a:pt x="702" y="0"/>
                      </a:lnTo>
                      <a:lnTo>
                        <a:pt x="739" y="0"/>
                      </a:lnTo>
                      <a:lnTo>
                        <a:pt x="774" y="2"/>
                      </a:lnTo>
                      <a:lnTo>
                        <a:pt x="809" y="7"/>
                      </a:lnTo>
                      <a:lnTo>
                        <a:pt x="844" y="14"/>
                      </a:lnTo>
                      <a:lnTo>
                        <a:pt x="878" y="21"/>
                      </a:lnTo>
                      <a:lnTo>
                        <a:pt x="911" y="30"/>
                      </a:lnTo>
                      <a:lnTo>
                        <a:pt x="944" y="42"/>
                      </a:lnTo>
                      <a:lnTo>
                        <a:pt x="976" y="54"/>
                      </a:lnTo>
                      <a:lnTo>
                        <a:pt x="1007" y="68"/>
                      </a:lnTo>
                      <a:lnTo>
                        <a:pt x="1038" y="84"/>
                      </a:lnTo>
                      <a:lnTo>
                        <a:pt x="1067" y="101"/>
                      </a:lnTo>
                      <a:lnTo>
                        <a:pt x="1095" y="119"/>
                      </a:lnTo>
                      <a:lnTo>
                        <a:pt x="1122" y="139"/>
                      </a:lnTo>
                      <a:lnTo>
                        <a:pt x="1148" y="160"/>
                      </a:lnTo>
                      <a:lnTo>
                        <a:pt x="1175" y="181"/>
                      </a:lnTo>
                      <a:lnTo>
                        <a:pt x="1199" y="204"/>
                      </a:lnTo>
                      <a:lnTo>
                        <a:pt x="1221" y="228"/>
                      </a:lnTo>
                      <a:lnTo>
                        <a:pt x="1244" y="255"/>
                      </a:lnTo>
                      <a:lnTo>
                        <a:pt x="1265" y="280"/>
                      </a:lnTo>
                      <a:lnTo>
                        <a:pt x="1285" y="308"/>
                      </a:lnTo>
                      <a:lnTo>
                        <a:pt x="1303" y="336"/>
                      </a:lnTo>
                      <a:lnTo>
                        <a:pt x="1320" y="366"/>
                      </a:lnTo>
                      <a:lnTo>
                        <a:pt x="1335" y="397"/>
                      </a:lnTo>
                      <a:lnTo>
                        <a:pt x="1349" y="428"/>
                      </a:lnTo>
                      <a:lnTo>
                        <a:pt x="1362" y="460"/>
                      </a:lnTo>
                      <a:lnTo>
                        <a:pt x="1373" y="492"/>
                      </a:lnTo>
                      <a:lnTo>
                        <a:pt x="1383" y="526"/>
                      </a:lnTo>
                      <a:lnTo>
                        <a:pt x="1390" y="560"/>
                      </a:lnTo>
                      <a:lnTo>
                        <a:pt x="1397" y="595"/>
                      </a:lnTo>
                      <a:lnTo>
                        <a:pt x="1401" y="630"/>
                      </a:lnTo>
                      <a:lnTo>
                        <a:pt x="1404" y="665"/>
                      </a:lnTo>
                      <a:lnTo>
                        <a:pt x="1404" y="701"/>
                      </a:lnTo>
                      <a:lnTo>
                        <a:pt x="1404" y="701"/>
                      </a:lnTo>
                      <a:lnTo>
                        <a:pt x="1404" y="736"/>
                      </a:lnTo>
                      <a:lnTo>
                        <a:pt x="1401" y="773"/>
                      </a:lnTo>
                      <a:lnTo>
                        <a:pt x="1397" y="808"/>
                      </a:lnTo>
                      <a:lnTo>
                        <a:pt x="1390" y="843"/>
                      </a:lnTo>
                      <a:lnTo>
                        <a:pt x="1383" y="877"/>
                      </a:lnTo>
                      <a:lnTo>
                        <a:pt x="1373" y="909"/>
                      </a:lnTo>
                      <a:lnTo>
                        <a:pt x="1362" y="943"/>
                      </a:lnTo>
                      <a:lnTo>
                        <a:pt x="1349" y="973"/>
                      </a:lnTo>
                      <a:lnTo>
                        <a:pt x="1335" y="1006"/>
                      </a:lnTo>
                      <a:lnTo>
                        <a:pt x="1320" y="1035"/>
                      </a:lnTo>
                      <a:lnTo>
                        <a:pt x="1303" y="1065"/>
                      </a:lnTo>
                      <a:lnTo>
                        <a:pt x="1285" y="1093"/>
                      </a:lnTo>
                      <a:lnTo>
                        <a:pt x="1265" y="1121"/>
                      </a:lnTo>
                      <a:lnTo>
                        <a:pt x="1244" y="1147"/>
                      </a:lnTo>
                      <a:lnTo>
                        <a:pt x="1221" y="1173"/>
                      </a:lnTo>
                      <a:lnTo>
                        <a:pt x="1199" y="1197"/>
                      </a:lnTo>
                      <a:lnTo>
                        <a:pt x="1175" y="1220"/>
                      </a:lnTo>
                      <a:lnTo>
                        <a:pt x="1148" y="1243"/>
                      </a:lnTo>
                      <a:lnTo>
                        <a:pt x="1122" y="1264"/>
                      </a:lnTo>
                      <a:lnTo>
                        <a:pt x="1095" y="1284"/>
                      </a:lnTo>
                      <a:lnTo>
                        <a:pt x="1067" y="1302"/>
                      </a:lnTo>
                      <a:lnTo>
                        <a:pt x="1038" y="1319"/>
                      </a:lnTo>
                      <a:lnTo>
                        <a:pt x="1007" y="1334"/>
                      </a:lnTo>
                      <a:lnTo>
                        <a:pt x="976" y="1348"/>
                      </a:lnTo>
                      <a:lnTo>
                        <a:pt x="944" y="1361"/>
                      </a:lnTo>
                      <a:lnTo>
                        <a:pt x="911" y="1371"/>
                      </a:lnTo>
                      <a:lnTo>
                        <a:pt x="878" y="1380"/>
                      </a:lnTo>
                      <a:lnTo>
                        <a:pt x="844" y="1389"/>
                      </a:lnTo>
                      <a:lnTo>
                        <a:pt x="809" y="1394"/>
                      </a:lnTo>
                      <a:lnTo>
                        <a:pt x="774" y="1399"/>
                      </a:lnTo>
                      <a:lnTo>
                        <a:pt x="739" y="1401"/>
                      </a:lnTo>
                      <a:lnTo>
                        <a:pt x="702" y="1403"/>
                      </a:lnTo>
                      <a:lnTo>
                        <a:pt x="702" y="1403"/>
                      </a:lnTo>
                      <a:lnTo>
                        <a:pt x="666" y="1401"/>
                      </a:lnTo>
                      <a:lnTo>
                        <a:pt x="630" y="1399"/>
                      </a:lnTo>
                      <a:lnTo>
                        <a:pt x="595" y="1394"/>
                      </a:lnTo>
                      <a:lnTo>
                        <a:pt x="560" y="1389"/>
                      </a:lnTo>
                      <a:lnTo>
                        <a:pt x="527" y="1380"/>
                      </a:lnTo>
                      <a:lnTo>
                        <a:pt x="493" y="1371"/>
                      </a:lnTo>
                      <a:lnTo>
                        <a:pt x="461" y="1361"/>
                      </a:lnTo>
                      <a:lnTo>
                        <a:pt x="428" y="1348"/>
                      </a:lnTo>
                      <a:lnTo>
                        <a:pt x="397" y="1334"/>
                      </a:lnTo>
                      <a:lnTo>
                        <a:pt x="368" y="1319"/>
                      </a:lnTo>
                      <a:lnTo>
                        <a:pt x="338" y="1302"/>
                      </a:lnTo>
                      <a:lnTo>
                        <a:pt x="310" y="1284"/>
                      </a:lnTo>
                      <a:lnTo>
                        <a:pt x="282" y="1264"/>
                      </a:lnTo>
                      <a:lnTo>
                        <a:pt x="256" y="1243"/>
                      </a:lnTo>
                      <a:lnTo>
                        <a:pt x="230" y="1220"/>
                      </a:lnTo>
                      <a:lnTo>
                        <a:pt x="205" y="1197"/>
                      </a:lnTo>
                      <a:lnTo>
                        <a:pt x="183" y="1173"/>
                      </a:lnTo>
                      <a:lnTo>
                        <a:pt x="160" y="1147"/>
                      </a:lnTo>
                      <a:lnTo>
                        <a:pt x="139" y="1121"/>
                      </a:lnTo>
                      <a:lnTo>
                        <a:pt x="119" y="1093"/>
                      </a:lnTo>
                      <a:lnTo>
                        <a:pt x="101" y="1065"/>
                      </a:lnTo>
                      <a:lnTo>
                        <a:pt x="84" y="1035"/>
                      </a:lnTo>
                      <a:lnTo>
                        <a:pt x="69" y="1006"/>
                      </a:lnTo>
                      <a:lnTo>
                        <a:pt x="55" y="973"/>
                      </a:lnTo>
                      <a:lnTo>
                        <a:pt x="42" y="943"/>
                      </a:lnTo>
                      <a:lnTo>
                        <a:pt x="31" y="909"/>
                      </a:lnTo>
                      <a:lnTo>
                        <a:pt x="23" y="877"/>
                      </a:lnTo>
                      <a:lnTo>
                        <a:pt x="14" y="843"/>
                      </a:lnTo>
                      <a:lnTo>
                        <a:pt x="9" y="808"/>
                      </a:lnTo>
                      <a:lnTo>
                        <a:pt x="4" y="773"/>
                      </a:lnTo>
                      <a:lnTo>
                        <a:pt x="2" y="736"/>
                      </a:lnTo>
                      <a:lnTo>
                        <a:pt x="0" y="701"/>
                      </a:lnTo>
                      <a:lnTo>
                        <a:pt x="0" y="701"/>
                      </a:lnTo>
                      <a:lnTo>
                        <a:pt x="0" y="672"/>
                      </a:lnTo>
                      <a:lnTo>
                        <a:pt x="2" y="645"/>
                      </a:lnTo>
                      <a:lnTo>
                        <a:pt x="4" y="617"/>
                      </a:lnTo>
                      <a:lnTo>
                        <a:pt x="9" y="590"/>
                      </a:lnTo>
                      <a:lnTo>
                        <a:pt x="13" y="565"/>
                      </a:lnTo>
                      <a:lnTo>
                        <a:pt x="18" y="538"/>
                      </a:lnTo>
                      <a:lnTo>
                        <a:pt x="27" y="512"/>
                      </a:lnTo>
                      <a:lnTo>
                        <a:pt x="34" y="484"/>
                      </a:lnTo>
                      <a:lnTo>
                        <a:pt x="702" y="701"/>
                      </a:ln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 name="Rectangle 6">
              <a:extLst>
                <a:ext uri="{C183D7F6-B498-43B3-948B-1728B52AA6E4}">
                  <adec:decorative xmlns:adec="http://schemas.microsoft.com/office/drawing/2017/decorative" xmlns="" val="1"/>
                </a:ext>
              </a:extLst>
            </p:cNvPr>
            <p:cNvSpPr/>
            <p:nvPr/>
          </p:nvSpPr>
          <p:spPr>
            <a:xfrm>
              <a:off x="6043578" y="2106258"/>
              <a:ext cx="77325" cy="221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9"/>
          <p:cNvPicPr>
            <a:picLocks noChangeAspect="1"/>
          </p:cNvPicPr>
          <p:nvPr/>
        </p:nvPicPr>
        <p:blipFill rotWithShape="1">
          <a:blip r:embed="rId3"/>
          <a:srcRect l="25247" t="52324" r="5117" b="36217"/>
          <a:stretch/>
        </p:blipFill>
        <p:spPr>
          <a:xfrm>
            <a:off x="8332114" y="2076274"/>
            <a:ext cx="3466554" cy="436605"/>
          </a:xfrm>
          <a:prstGeom prst="rect">
            <a:avLst/>
          </a:prstGeom>
        </p:spPr>
      </p:pic>
      <p:grpSp>
        <p:nvGrpSpPr>
          <p:cNvPr id="13" name="Group 12"/>
          <p:cNvGrpSpPr/>
          <p:nvPr/>
        </p:nvGrpSpPr>
        <p:grpSpPr>
          <a:xfrm>
            <a:off x="1358528" y="2079719"/>
            <a:ext cx="1802031" cy="451969"/>
            <a:chOff x="576319" y="2195347"/>
            <a:chExt cx="2861633" cy="451969"/>
          </a:xfrm>
        </p:grpSpPr>
        <p:grpSp>
          <p:nvGrpSpPr>
            <p:cNvPr id="155" name="Group 154"/>
            <p:cNvGrpSpPr/>
            <p:nvPr/>
          </p:nvGrpSpPr>
          <p:grpSpPr>
            <a:xfrm>
              <a:off x="2740097" y="2221234"/>
              <a:ext cx="175764" cy="420817"/>
              <a:chOff x="494270" y="1908634"/>
              <a:chExt cx="148281" cy="576836"/>
            </a:xfrm>
          </p:grpSpPr>
          <p:sp>
            <p:nvSpPr>
              <p:cNvPr id="156"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 name="Group 11"/>
            <p:cNvGrpSpPr/>
            <p:nvPr/>
          </p:nvGrpSpPr>
          <p:grpSpPr>
            <a:xfrm>
              <a:off x="576319" y="2195347"/>
              <a:ext cx="2861633" cy="451969"/>
              <a:chOff x="469072" y="2021784"/>
              <a:chExt cx="3254012" cy="451969"/>
            </a:xfrm>
          </p:grpSpPr>
          <p:grpSp>
            <p:nvGrpSpPr>
              <p:cNvPr id="11" name="Group 10"/>
              <p:cNvGrpSpPr/>
              <p:nvPr/>
            </p:nvGrpSpPr>
            <p:grpSpPr>
              <a:xfrm>
                <a:off x="469072" y="2032362"/>
                <a:ext cx="192612" cy="420817"/>
                <a:chOff x="494270" y="1908634"/>
                <a:chExt cx="148281" cy="576836"/>
              </a:xfrm>
            </p:grpSpPr>
            <p:sp>
              <p:nvSpPr>
                <p:cNvPr id="119"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2" name="Group 121"/>
              <p:cNvGrpSpPr/>
              <p:nvPr/>
            </p:nvGrpSpPr>
            <p:grpSpPr>
              <a:xfrm>
                <a:off x="668271" y="2032362"/>
                <a:ext cx="192612" cy="420817"/>
                <a:chOff x="494270" y="1908634"/>
                <a:chExt cx="148281" cy="576836"/>
              </a:xfrm>
            </p:grpSpPr>
            <p:sp>
              <p:nvSpPr>
                <p:cNvPr id="123"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p:cNvGrpSpPr/>
              <p:nvPr/>
            </p:nvGrpSpPr>
            <p:grpSpPr>
              <a:xfrm>
                <a:off x="879260" y="2032362"/>
                <a:ext cx="192612" cy="420817"/>
                <a:chOff x="494270" y="1908634"/>
                <a:chExt cx="148281" cy="576836"/>
              </a:xfrm>
            </p:grpSpPr>
            <p:sp>
              <p:nvSpPr>
                <p:cNvPr id="126"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8" name="Group 127"/>
              <p:cNvGrpSpPr/>
              <p:nvPr/>
            </p:nvGrpSpPr>
            <p:grpSpPr>
              <a:xfrm>
                <a:off x="1090249" y="2025459"/>
                <a:ext cx="192612" cy="420817"/>
                <a:chOff x="494270" y="1908634"/>
                <a:chExt cx="148281" cy="576836"/>
              </a:xfrm>
            </p:grpSpPr>
            <p:sp>
              <p:nvSpPr>
                <p:cNvPr id="129"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1" name="Group 130"/>
              <p:cNvGrpSpPr/>
              <p:nvPr/>
            </p:nvGrpSpPr>
            <p:grpSpPr>
              <a:xfrm>
                <a:off x="1308293" y="2029036"/>
                <a:ext cx="192612" cy="420817"/>
                <a:chOff x="494270" y="1908634"/>
                <a:chExt cx="148281" cy="576836"/>
              </a:xfrm>
            </p:grpSpPr>
            <p:sp>
              <p:nvSpPr>
                <p:cNvPr id="132"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7" name="Group 136"/>
              <p:cNvGrpSpPr/>
              <p:nvPr/>
            </p:nvGrpSpPr>
            <p:grpSpPr>
              <a:xfrm>
                <a:off x="1480258" y="2028687"/>
                <a:ext cx="429273" cy="420818"/>
                <a:chOff x="312078" y="1908633"/>
                <a:chExt cx="330473" cy="576837"/>
              </a:xfrm>
            </p:grpSpPr>
            <p:sp>
              <p:nvSpPr>
                <p:cNvPr id="138" name="Freeform 6">
                  <a:extLst>
                    <a:ext uri="{C183D7F6-B498-43B3-948B-1728B52AA6E4}">
                      <adec:decorative xmlns:adec="http://schemas.microsoft.com/office/drawing/2017/decorative" xmlns="" val="1"/>
                    </a:ext>
                  </a:extLst>
                </p:cNvPr>
                <p:cNvSpPr>
                  <a:spLocks/>
                </p:cNvSpPr>
                <p:nvPr/>
              </p:nvSpPr>
              <p:spPr bwMode="auto">
                <a:xfrm>
                  <a:off x="527675" y="1908633"/>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Freeform 7">
                  <a:extLst>
                    <a:ext uri="{C183D7F6-B498-43B3-948B-1728B52AA6E4}">
                      <adec:decorative xmlns:adec="http://schemas.microsoft.com/office/drawing/2017/decorative" xmlns="" val="1"/>
                    </a:ext>
                  </a:extLst>
                </p:cNvPr>
                <p:cNvSpPr>
                  <a:spLocks/>
                </p:cNvSpPr>
                <p:nvPr/>
              </p:nvSpPr>
              <p:spPr bwMode="auto">
                <a:xfrm>
                  <a:off x="312078" y="2039748"/>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0" name="Group 139"/>
              <p:cNvGrpSpPr/>
              <p:nvPr/>
            </p:nvGrpSpPr>
            <p:grpSpPr>
              <a:xfrm>
                <a:off x="1916118" y="2028687"/>
                <a:ext cx="192612" cy="420817"/>
                <a:chOff x="494270" y="1908634"/>
                <a:chExt cx="148281" cy="576836"/>
              </a:xfrm>
            </p:grpSpPr>
            <p:sp>
              <p:nvSpPr>
                <p:cNvPr id="141"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3" name="Group 142"/>
              <p:cNvGrpSpPr/>
              <p:nvPr/>
            </p:nvGrpSpPr>
            <p:grpSpPr>
              <a:xfrm>
                <a:off x="2127107" y="2028687"/>
                <a:ext cx="192612" cy="420817"/>
                <a:chOff x="494270" y="1908634"/>
                <a:chExt cx="148281" cy="576836"/>
              </a:xfrm>
            </p:grpSpPr>
            <p:sp>
              <p:nvSpPr>
                <p:cNvPr id="144"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6" name="Group 145"/>
              <p:cNvGrpSpPr/>
              <p:nvPr/>
            </p:nvGrpSpPr>
            <p:grpSpPr>
              <a:xfrm>
                <a:off x="2338096" y="2021784"/>
                <a:ext cx="192612" cy="420817"/>
                <a:chOff x="494270" y="1908634"/>
                <a:chExt cx="148281" cy="576836"/>
              </a:xfrm>
            </p:grpSpPr>
            <p:sp>
              <p:nvSpPr>
                <p:cNvPr id="147"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9" name="Group 148"/>
              <p:cNvGrpSpPr/>
              <p:nvPr/>
            </p:nvGrpSpPr>
            <p:grpSpPr>
              <a:xfrm>
                <a:off x="2547620" y="2034231"/>
                <a:ext cx="192612" cy="420817"/>
                <a:chOff x="494270" y="1908634"/>
                <a:chExt cx="148281" cy="576836"/>
              </a:xfrm>
            </p:grpSpPr>
            <p:sp>
              <p:nvSpPr>
                <p:cNvPr id="150"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2" name="Group 151"/>
              <p:cNvGrpSpPr/>
              <p:nvPr/>
            </p:nvGrpSpPr>
            <p:grpSpPr>
              <a:xfrm>
                <a:off x="2752367" y="2032323"/>
                <a:ext cx="192612" cy="420817"/>
                <a:chOff x="494270" y="1908634"/>
                <a:chExt cx="148281" cy="576836"/>
              </a:xfrm>
            </p:grpSpPr>
            <p:sp>
              <p:nvSpPr>
                <p:cNvPr id="153"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8" name="Group 157"/>
              <p:cNvGrpSpPr/>
              <p:nvPr/>
            </p:nvGrpSpPr>
            <p:grpSpPr>
              <a:xfrm>
                <a:off x="3108494" y="2049359"/>
                <a:ext cx="192612" cy="420817"/>
                <a:chOff x="494270" y="1908634"/>
                <a:chExt cx="148281" cy="576836"/>
              </a:xfrm>
            </p:grpSpPr>
            <p:sp>
              <p:nvSpPr>
                <p:cNvPr id="159"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1" name="Group 160"/>
              <p:cNvGrpSpPr/>
              <p:nvPr/>
            </p:nvGrpSpPr>
            <p:grpSpPr>
              <a:xfrm>
                <a:off x="3326538" y="2052936"/>
                <a:ext cx="192612" cy="420817"/>
                <a:chOff x="494270" y="1908634"/>
                <a:chExt cx="148281" cy="576836"/>
              </a:xfrm>
            </p:grpSpPr>
            <p:sp>
              <p:nvSpPr>
                <p:cNvPr id="162"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9" name="Group 168"/>
              <p:cNvGrpSpPr/>
              <p:nvPr/>
            </p:nvGrpSpPr>
            <p:grpSpPr>
              <a:xfrm>
                <a:off x="3530472" y="2051474"/>
                <a:ext cx="192612" cy="420817"/>
                <a:chOff x="494270" y="1908634"/>
                <a:chExt cx="148281" cy="576836"/>
              </a:xfrm>
            </p:grpSpPr>
            <p:sp>
              <p:nvSpPr>
                <p:cNvPr id="170" name="Freeform 6">
                  <a:extLst>
                    <a:ext uri="{C183D7F6-B498-43B3-948B-1728B52AA6E4}">
                      <adec:decorative xmlns:adec="http://schemas.microsoft.com/office/drawing/2017/decorative" xmlns="" val="1"/>
                    </a:ext>
                  </a:extLst>
                </p:cNvPr>
                <p:cNvSpPr>
                  <a:spLocks/>
                </p:cNvSpPr>
                <p:nvPr/>
              </p:nvSpPr>
              <p:spPr bwMode="auto">
                <a:xfrm>
                  <a:off x="527675" y="1908634"/>
                  <a:ext cx="75906" cy="103142"/>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7">
                  <a:extLst>
                    <a:ext uri="{C183D7F6-B498-43B3-948B-1728B52AA6E4}">
                      <adec:decorative xmlns:adec="http://schemas.microsoft.com/office/drawing/2017/decorative" xmlns="" val="1"/>
                    </a:ext>
                  </a:extLst>
                </p:cNvPr>
                <p:cNvSpPr>
                  <a:spLocks/>
                </p:cNvSpPr>
                <p:nvPr/>
              </p:nvSpPr>
              <p:spPr bwMode="auto">
                <a:xfrm>
                  <a:off x="494270" y="2039749"/>
                  <a:ext cx="148281" cy="445721"/>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sp>
        <p:nvSpPr>
          <p:cNvPr id="183" name="Freeform 6">
            <a:extLst>
              <a:ext uri="{C183D7F6-B498-43B3-948B-1728B52AA6E4}">
                <adec:decorative xmlns:adec="http://schemas.microsoft.com/office/drawing/2017/decorative" xmlns="" val="1"/>
              </a:ext>
            </a:extLst>
          </p:cNvPr>
          <p:cNvSpPr>
            <a:spLocks/>
          </p:cNvSpPr>
          <p:nvPr/>
        </p:nvSpPr>
        <p:spPr bwMode="auto">
          <a:xfrm flipH="1">
            <a:off x="1940819" y="2088077"/>
            <a:ext cx="75880" cy="76191"/>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7758" y="1140982"/>
            <a:ext cx="461665" cy="1653148"/>
          </a:xfrm>
          <a:prstGeom prst="rect">
            <a:avLst/>
          </a:prstGeom>
          <a:noFill/>
          <a:ln w="38100">
            <a:solidFill>
              <a:srgbClr val="7030A0"/>
            </a:solidFill>
          </a:ln>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TOTAL</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TextBox 171"/>
          <p:cNvSpPr txBox="1"/>
          <p:nvPr/>
        </p:nvSpPr>
        <p:spPr>
          <a:xfrm>
            <a:off x="16702" y="2867005"/>
            <a:ext cx="738664" cy="1828502"/>
          </a:xfrm>
          <a:prstGeom prst="rect">
            <a:avLst/>
          </a:prstGeom>
          <a:noFill/>
          <a:ln w="38100">
            <a:solidFill>
              <a:srgbClr val="7030A0"/>
            </a:solidFill>
          </a:ln>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Personnes affectées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p:cNvSpPr txBox="1"/>
          <p:nvPr/>
        </p:nvSpPr>
        <p:spPr>
          <a:xfrm>
            <a:off x="1588" y="4875286"/>
            <a:ext cx="461665" cy="1754113"/>
          </a:xfrm>
          <a:prstGeom prst="rect">
            <a:avLst/>
          </a:prstGeom>
          <a:noFill/>
          <a:ln w="38100">
            <a:solidFill>
              <a:srgbClr val="7030A0"/>
            </a:solidFill>
          </a:ln>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Cibles directes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Diagram 14"/>
          <p:cNvGraphicFramePr/>
          <p:nvPr>
            <p:extLst/>
          </p:nvPr>
        </p:nvGraphicFramePr>
        <p:xfrm>
          <a:off x="-733742" y="204697"/>
          <a:ext cx="3294675" cy="615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239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91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6260122" y="109111"/>
            <a:ext cx="5783833" cy="504972"/>
          </a:xfrm>
        </p:spPr>
        <p:txBody>
          <a:bodyPr/>
          <a:lstStyle/>
          <a:p>
            <a:r>
              <a:rPr lang="fr-FR" sz="2400" dirty="0" smtClean="0">
                <a:solidFill>
                  <a:srgbClr val="FFC000"/>
                </a:solidFill>
              </a:rPr>
              <a:t>INTRODUCTION</a:t>
            </a:r>
            <a:endParaRPr lang="fr-FR" sz="24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2</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09007" y="-3432"/>
            <a:ext cx="1419825" cy="610757"/>
          </a:xfrm>
          <a:prstGeom prst="rect">
            <a:avLst/>
          </a:prstGeom>
        </p:spPr>
      </p:pic>
      <p:sp>
        <p:nvSpPr>
          <p:cNvPr id="7" name="Rectangle 6"/>
          <p:cNvSpPr/>
          <p:nvPr/>
        </p:nvSpPr>
        <p:spPr>
          <a:xfrm>
            <a:off x="209006" y="723719"/>
            <a:ext cx="3961211" cy="5539978"/>
          </a:xfrm>
          <a:prstGeom prst="rect">
            <a:avLst/>
          </a:prstGeom>
        </p:spPr>
        <p:txBody>
          <a:bodyPr wrap="square">
            <a:spAutoFit/>
          </a:bodyPr>
          <a:lstStyle/>
          <a:p>
            <a:pPr algn="just"/>
            <a:r>
              <a:rPr lang="fr-FR" sz="2400" dirty="0">
                <a:solidFill>
                  <a:srgbClr val="777777"/>
                </a:solidFill>
                <a:latin typeface="Arial" panose="020B0604020202020204" pitchFamily="34" charset="0"/>
                <a:cs typeface="Arial" panose="020B0604020202020204" pitchFamily="34" charset="0"/>
              </a:rPr>
              <a:t>Le Burkina Faso fait face depuis quelques années à une instabilité socio-économique croissante en raison de la violence et de l’insécurité liées aux activités des groupes armés non étatiques. De ce fait, les attaques contre les infrastructures publiques ont eu un impact dramatique sur l’accès aux services sociaux de base, notamment </a:t>
            </a:r>
            <a:r>
              <a:rPr lang="fr-FR" sz="2400" dirty="0" smtClean="0">
                <a:solidFill>
                  <a:srgbClr val="777777"/>
                </a:solidFill>
                <a:latin typeface="Arial" panose="020B0604020202020204" pitchFamily="34" charset="0"/>
                <a:cs typeface="Arial" panose="020B0604020202020204" pitchFamily="34" charset="0"/>
              </a:rPr>
              <a:t>l’éducation.</a:t>
            </a:r>
            <a:r>
              <a:rPr lang="fr-FR" dirty="0"/>
              <a:t/>
            </a:r>
            <a:br>
              <a:rPr lang="fr-FR" dirty="0"/>
            </a:br>
            <a:endParaRPr lang="fr-FR" dirty="0"/>
          </a:p>
        </p:txBody>
      </p:sp>
      <p:pic>
        <p:nvPicPr>
          <p:cNvPr id="12" name="object 3"/>
          <p:cNvPicPr/>
          <p:nvPr/>
        </p:nvPicPr>
        <p:blipFill rotWithShape="1">
          <a:blip r:embed="rId6">
            <a:extLst>
              <a:ext uri="{28A0092B-C50C-407E-A947-70E740481C1C}">
                <a14:useLocalDpi xmlns:a14="http://schemas.microsoft.com/office/drawing/2010/main" val="0"/>
              </a:ext>
            </a:extLst>
          </a:blip>
          <a:srcRect l="11616" r="17396" b="34643"/>
          <a:stretch/>
        </p:blipFill>
        <p:spPr>
          <a:xfrm>
            <a:off x="5336438" y="743342"/>
            <a:ext cx="4798243" cy="2309566"/>
          </a:xfrm>
          <a:prstGeom prst="rect">
            <a:avLst/>
          </a:prstGeom>
        </p:spPr>
      </p:pic>
      <p:pic>
        <p:nvPicPr>
          <p:cNvPr id="13" name="object 4"/>
          <p:cNvPicPr/>
          <p:nvPr/>
        </p:nvPicPr>
        <p:blipFill>
          <a:blip r:embed="rId7" cstate="print">
            <a:extLst>
              <a:ext uri="{28A0092B-C50C-407E-A947-70E740481C1C}">
                <a14:useLocalDpi xmlns:a14="http://schemas.microsoft.com/office/drawing/2010/main" val="0"/>
              </a:ext>
            </a:extLst>
          </a:blip>
          <a:stretch>
            <a:fillRect/>
          </a:stretch>
        </p:blipFill>
        <p:spPr>
          <a:xfrm>
            <a:off x="4336473" y="3185661"/>
            <a:ext cx="3922228" cy="3174715"/>
          </a:xfrm>
          <a:prstGeom prst="rect">
            <a:avLst/>
          </a:prstGeom>
        </p:spPr>
      </p:pic>
      <p:pic>
        <p:nvPicPr>
          <p:cNvPr id="14" name="object 5"/>
          <p:cNvPicPr/>
          <p:nvPr/>
        </p:nvPicPr>
        <p:blipFill>
          <a:blip r:embed="rId8" cstate="print">
            <a:extLst>
              <a:ext uri="{28A0092B-C50C-407E-A947-70E740481C1C}">
                <a14:useLocalDpi xmlns:a14="http://schemas.microsoft.com/office/drawing/2010/main" val="0"/>
              </a:ext>
            </a:extLst>
          </a:blip>
          <a:stretch>
            <a:fillRect/>
          </a:stretch>
        </p:blipFill>
        <p:spPr>
          <a:xfrm>
            <a:off x="8258701" y="3185661"/>
            <a:ext cx="3751961" cy="3117198"/>
          </a:xfrm>
          <a:prstGeom prst="rect">
            <a:avLst/>
          </a:prstGeom>
        </p:spPr>
      </p:pic>
    </p:spTree>
    <p:extLst>
      <p:ext uri="{BB962C8B-B14F-4D97-AF65-F5344CB8AC3E}">
        <p14:creationId xmlns:p14="http://schemas.microsoft.com/office/powerpoint/2010/main" val="97288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6225441" y="155867"/>
            <a:ext cx="5818514" cy="504972"/>
          </a:xfrm>
        </p:spPr>
        <p:txBody>
          <a:bodyPr/>
          <a:lstStyle/>
          <a:p>
            <a:r>
              <a:rPr lang="fr-FR" sz="2000" dirty="0" smtClean="0">
                <a:solidFill>
                  <a:srgbClr val="FFC000"/>
                </a:solidFill>
              </a:rPr>
              <a:t>PRESENTATION DE CHILDREN BELIEVE</a:t>
            </a:r>
            <a:endParaRPr lang="fr-FR" sz="20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3</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09007" y="-3432"/>
            <a:ext cx="1419825" cy="610757"/>
          </a:xfrm>
          <a:prstGeom prst="rect">
            <a:avLst/>
          </a:prstGeom>
        </p:spPr>
      </p:pic>
      <p:sp>
        <p:nvSpPr>
          <p:cNvPr id="7" name="Rectangle 6"/>
          <p:cNvSpPr/>
          <p:nvPr/>
        </p:nvSpPr>
        <p:spPr>
          <a:xfrm>
            <a:off x="121525" y="704094"/>
            <a:ext cx="6219502" cy="5878532"/>
          </a:xfrm>
          <a:prstGeom prst="rect">
            <a:avLst/>
          </a:prstGeom>
        </p:spPr>
        <p:txBody>
          <a:bodyPr wrap="square">
            <a:spAutoFit/>
          </a:bodyPr>
          <a:lstStyle/>
          <a:p>
            <a:pPr algn="just"/>
            <a:r>
              <a:rPr lang="fr-FR" sz="2400" dirty="0" smtClean="0">
                <a:solidFill>
                  <a:srgbClr val="777777"/>
                </a:solidFill>
                <a:latin typeface="Arial" panose="020B0604020202020204" pitchFamily="34" charset="0"/>
                <a:cs typeface="Arial" panose="020B0604020202020204" pitchFamily="34" charset="0"/>
              </a:rPr>
              <a:t>Children Believe est une ONG de droit Canadien installé au Burkina Faso </a:t>
            </a:r>
            <a:r>
              <a:rPr lang="fr-FR" sz="2400" dirty="0">
                <a:solidFill>
                  <a:srgbClr val="777777"/>
                </a:solidFill>
                <a:latin typeface="Arial" panose="020B0604020202020204" pitchFamily="34" charset="0"/>
                <a:cs typeface="Arial" panose="020B0604020202020204" pitchFamily="34" charset="0"/>
              </a:rPr>
              <a:t>en </a:t>
            </a:r>
            <a:r>
              <a:rPr lang="fr-FR" sz="2400" dirty="0" smtClean="0">
                <a:solidFill>
                  <a:srgbClr val="777777"/>
                </a:solidFill>
                <a:latin typeface="Arial" panose="020B0604020202020204" pitchFamily="34" charset="0"/>
                <a:cs typeface="Arial" panose="020B0604020202020204" pitchFamily="34" charset="0"/>
              </a:rPr>
              <a:t>1987</a:t>
            </a:r>
          </a:p>
          <a:p>
            <a:pPr algn="just"/>
            <a:r>
              <a:rPr lang="fr-FR" sz="2400" dirty="0" smtClean="0">
                <a:solidFill>
                  <a:srgbClr val="777777"/>
                </a:solidFill>
                <a:latin typeface="Arial" panose="020B0604020202020204" pitchFamily="34" charset="0"/>
                <a:cs typeface="Arial" panose="020B0604020202020204" pitchFamily="34" charset="0"/>
              </a:rPr>
              <a:t>Approche de développement </a:t>
            </a:r>
            <a:r>
              <a:rPr lang="fr-FR" sz="2400" dirty="0">
                <a:solidFill>
                  <a:srgbClr val="777777"/>
                </a:solidFill>
                <a:latin typeface="Arial" panose="020B0604020202020204" pitchFamily="34" charset="0"/>
                <a:cs typeface="Arial" panose="020B0604020202020204" pitchFamily="34" charset="0"/>
              </a:rPr>
              <a:t>Centré sur les droits des enfants, focus famille</a:t>
            </a:r>
            <a:r>
              <a:rPr lang="fr-FR" sz="2400" dirty="0" smtClean="0">
                <a:solidFill>
                  <a:srgbClr val="777777"/>
                </a:solidFill>
                <a:latin typeface="Arial" panose="020B0604020202020204" pitchFamily="34" charset="0"/>
                <a:cs typeface="Arial" panose="020B0604020202020204" pitchFamily="34" charset="0"/>
              </a:rPr>
              <a:t>, communauté</a:t>
            </a:r>
          </a:p>
          <a:p>
            <a:pPr algn="just"/>
            <a:r>
              <a:rPr lang="fr-FR" sz="2400" b="1" dirty="0" smtClean="0">
                <a:solidFill>
                  <a:srgbClr val="777777"/>
                </a:solidFill>
                <a:latin typeface="Arial" panose="020B0604020202020204" pitchFamily="34" charset="0"/>
                <a:cs typeface="Arial" panose="020B0604020202020204" pitchFamily="34" charset="0"/>
              </a:rPr>
              <a:t>Mission:  </a:t>
            </a:r>
            <a:r>
              <a:rPr lang="fr-FR" sz="2400" dirty="0" smtClean="0">
                <a:solidFill>
                  <a:srgbClr val="777777"/>
                </a:solidFill>
                <a:latin typeface="Arial" panose="020B0604020202020204" pitchFamily="34" charset="0"/>
                <a:cs typeface="Arial" panose="020B0604020202020204" pitchFamily="34" charset="0"/>
              </a:rPr>
              <a:t>Children Believe crée un avenir d’espoir pour les enfants, les familles et les communautés en les aidants à développer les compétences et les ressources nécessaires pour surmonter la pauvreté et l’injustice.</a:t>
            </a:r>
          </a:p>
          <a:p>
            <a:pPr algn="just"/>
            <a:r>
              <a:rPr lang="fr-FR" sz="2400" dirty="0">
                <a:solidFill>
                  <a:srgbClr val="777777"/>
                </a:solidFill>
                <a:latin typeface="Arial" panose="020B0604020202020204" pitchFamily="34" charset="0"/>
                <a:cs typeface="Arial" panose="020B0604020202020204" pitchFamily="34" charset="0"/>
              </a:rPr>
              <a:t> </a:t>
            </a:r>
            <a:r>
              <a:rPr lang="fr-FR" sz="2400" b="1" dirty="0" smtClean="0">
                <a:solidFill>
                  <a:srgbClr val="777777"/>
                </a:solidFill>
                <a:latin typeface="Arial" panose="020B0604020202020204" pitchFamily="34" charset="0"/>
                <a:cs typeface="Arial" panose="020B0604020202020204" pitchFamily="34" charset="0"/>
              </a:rPr>
              <a:t>vision: </a:t>
            </a:r>
            <a:r>
              <a:rPr lang="fr-FR" sz="2400" dirty="0" smtClean="0">
                <a:solidFill>
                  <a:srgbClr val="777777"/>
                </a:solidFill>
                <a:latin typeface="Arial" panose="020B0604020202020204" pitchFamily="34" charset="0"/>
                <a:cs typeface="Arial" panose="020B0604020202020204" pitchFamily="34" charset="0"/>
              </a:rPr>
              <a:t>Nous rêvons d’un monde où chaque enfant a une voix et la possibilité de réaliser pleinement son potentiel.</a:t>
            </a:r>
          </a:p>
          <a:p>
            <a:pPr algn="just"/>
            <a:endParaRPr lang="fr-FR" sz="2000" dirty="0">
              <a:solidFill>
                <a:srgbClr val="777777"/>
              </a:solidFill>
              <a:latin typeface="Arial" panose="020B0604020202020204" pitchFamily="34" charset="0"/>
              <a:cs typeface="Arial" panose="020B0604020202020204" pitchFamily="34" charset="0"/>
            </a:endParaRPr>
          </a:p>
          <a:p>
            <a:pPr algn="just"/>
            <a:r>
              <a:rPr lang="fr-FR" sz="2000" dirty="0" smtClean="0">
                <a:solidFill>
                  <a:srgbClr val="777777"/>
                </a:solidFill>
                <a:latin typeface="Arial" panose="020B0604020202020204" pitchFamily="34" charset="0"/>
                <a:cs typeface="Arial" panose="020B0604020202020204" pitchFamily="34" charset="0"/>
              </a:rPr>
              <a:t> </a:t>
            </a:r>
            <a:endParaRPr lang="fr-FR" dirty="0"/>
          </a:p>
        </p:txBody>
      </p:sp>
      <p:pic>
        <p:nvPicPr>
          <p:cNvPr id="3" name="Picture 2"/>
          <p:cNvPicPr>
            <a:picLocks noChangeAspect="1"/>
          </p:cNvPicPr>
          <p:nvPr/>
        </p:nvPicPr>
        <p:blipFill>
          <a:blip r:embed="rId6"/>
          <a:stretch>
            <a:fillRect/>
          </a:stretch>
        </p:blipFill>
        <p:spPr>
          <a:xfrm>
            <a:off x="8424452" y="2859590"/>
            <a:ext cx="1420491" cy="615749"/>
          </a:xfrm>
          <a:prstGeom prst="rect">
            <a:avLst/>
          </a:prstGeom>
        </p:spPr>
      </p:pic>
      <p:sp>
        <p:nvSpPr>
          <p:cNvPr id="6" name="TextBox 5"/>
          <p:cNvSpPr txBox="1"/>
          <p:nvPr/>
        </p:nvSpPr>
        <p:spPr>
          <a:xfrm>
            <a:off x="6802583" y="1482436"/>
            <a:ext cx="4779818" cy="4378037"/>
          </a:xfrm>
          <a:prstGeom prst="rect">
            <a:avLst/>
          </a:prstGeom>
          <a:solidFill>
            <a:schemeClr val="accent1"/>
          </a:solidFill>
        </p:spPr>
        <p:txBody>
          <a:bodyPr wrap="square" rtlCol="0">
            <a:spAutoFit/>
          </a:bodyPr>
          <a:lstStyle/>
          <a:p>
            <a:endParaRPr lang="fr-FR" dirty="0"/>
          </a:p>
        </p:txBody>
      </p:sp>
      <p:pic>
        <p:nvPicPr>
          <p:cNvPr id="17"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7107382" y="1939636"/>
            <a:ext cx="4017818" cy="2912857"/>
          </a:xfrm>
          <a:prstGeom prst="rect">
            <a:avLst/>
          </a:prstGeom>
        </p:spPr>
      </p:pic>
    </p:spTree>
    <p:extLst>
      <p:ext uri="{BB962C8B-B14F-4D97-AF65-F5344CB8AC3E}">
        <p14:creationId xmlns:p14="http://schemas.microsoft.com/office/powerpoint/2010/main" val="2873226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ounded Rectangle 2068"/>
          <p:cNvSpPr/>
          <p:nvPr/>
        </p:nvSpPr>
        <p:spPr>
          <a:xfrm>
            <a:off x="552046" y="1252884"/>
            <a:ext cx="11024961" cy="5405786"/>
          </a:xfrm>
          <a:prstGeom prst="roundRect">
            <a:avLst>
              <a:gd name="adj" fmla="val 7785"/>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80" dirty="0" smtClean="0"/>
              <a:t>²</a:t>
            </a:r>
            <a:endParaRPr lang="en-IN" sz="1680" dirty="0"/>
          </a:p>
        </p:txBody>
      </p:sp>
      <p:grpSp>
        <p:nvGrpSpPr>
          <p:cNvPr id="87" name="object 3"/>
          <p:cNvGrpSpPr/>
          <p:nvPr/>
        </p:nvGrpSpPr>
        <p:grpSpPr>
          <a:xfrm>
            <a:off x="2510689" y="315603"/>
            <a:ext cx="6577040" cy="868509"/>
            <a:chOff x="727457" y="545058"/>
            <a:chExt cx="7045959" cy="707390"/>
          </a:xfrm>
        </p:grpSpPr>
        <p:pic>
          <p:nvPicPr>
            <p:cNvPr id="88" name="object 4"/>
            <p:cNvPicPr/>
            <p:nvPr/>
          </p:nvPicPr>
          <p:blipFill>
            <a:blip r:embed="rId2" cstate="print"/>
            <a:stretch>
              <a:fillRect/>
            </a:stretch>
          </p:blipFill>
          <p:spPr>
            <a:xfrm>
              <a:off x="727457" y="545058"/>
              <a:ext cx="7045958" cy="692964"/>
            </a:xfrm>
            <a:prstGeom prst="rect">
              <a:avLst/>
            </a:prstGeom>
          </p:spPr>
        </p:pic>
        <p:pic>
          <p:nvPicPr>
            <p:cNvPr id="89" name="object 5"/>
            <p:cNvPicPr/>
            <p:nvPr/>
          </p:nvPicPr>
          <p:blipFill>
            <a:blip r:embed="rId3" cstate="print"/>
            <a:stretch>
              <a:fillRect/>
            </a:stretch>
          </p:blipFill>
          <p:spPr>
            <a:xfrm>
              <a:off x="1153160" y="599440"/>
              <a:ext cx="5257800" cy="652780"/>
            </a:xfrm>
            <a:prstGeom prst="rect">
              <a:avLst/>
            </a:prstGeom>
          </p:spPr>
        </p:pic>
        <p:sp>
          <p:nvSpPr>
            <p:cNvPr id="90" name="object 6"/>
            <p:cNvSpPr/>
            <p:nvPr/>
          </p:nvSpPr>
          <p:spPr>
            <a:xfrm>
              <a:off x="740587" y="562102"/>
              <a:ext cx="6962140" cy="604520"/>
            </a:xfrm>
            <a:custGeom>
              <a:avLst/>
              <a:gdLst/>
              <a:ahLst/>
              <a:cxnLst/>
              <a:rect l="l" t="t" r="r" b="b"/>
              <a:pathLst>
                <a:path w="6962140" h="604519">
                  <a:moveTo>
                    <a:pt x="6659702" y="0"/>
                  </a:moveTo>
                  <a:lnTo>
                    <a:pt x="302260" y="0"/>
                  </a:lnTo>
                  <a:lnTo>
                    <a:pt x="253233" y="3957"/>
                  </a:lnTo>
                  <a:lnTo>
                    <a:pt x="206724" y="15414"/>
                  </a:lnTo>
                  <a:lnTo>
                    <a:pt x="163356" y="33748"/>
                  </a:lnTo>
                  <a:lnTo>
                    <a:pt x="123751" y="58334"/>
                  </a:lnTo>
                  <a:lnTo>
                    <a:pt x="88531" y="88550"/>
                  </a:lnTo>
                  <a:lnTo>
                    <a:pt x="58320" y="123773"/>
                  </a:lnTo>
                  <a:lnTo>
                    <a:pt x="33738" y="163378"/>
                  </a:lnTo>
                  <a:lnTo>
                    <a:pt x="15409" y="206743"/>
                  </a:lnTo>
                  <a:lnTo>
                    <a:pt x="3956" y="253245"/>
                  </a:lnTo>
                  <a:lnTo>
                    <a:pt x="0" y="302260"/>
                  </a:lnTo>
                  <a:lnTo>
                    <a:pt x="3956" y="351274"/>
                  </a:lnTo>
                  <a:lnTo>
                    <a:pt x="15409" y="397776"/>
                  </a:lnTo>
                  <a:lnTo>
                    <a:pt x="33738" y="441141"/>
                  </a:lnTo>
                  <a:lnTo>
                    <a:pt x="58320" y="480746"/>
                  </a:lnTo>
                  <a:lnTo>
                    <a:pt x="88531" y="515969"/>
                  </a:lnTo>
                  <a:lnTo>
                    <a:pt x="123751" y="546185"/>
                  </a:lnTo>
                  <a:lnTo>
                    <a:pt x="163356" y="570771"/>
                  </a:lnTo>
                  <a:lnTo>
                    <a:pt x="206724" y="589105"/>
                  </a:lnTo>
                  <a:lnTo>
                    <a:pt x="253233" y="600562"/>
                  </a:lnTo>
                  <a:lnTo>
                    <a:pt x="302260" y="604519"/>
                  </a:lnTo>
                  <a:lnTo>
                    <a:pt x="6659702" y="604519"/>
                  </a:lnTo>
                  <a:lnTo>
                    <a:pt x="6708716" y="600562"/>
                  </a:lnTo>
                  <a:lnTo>
                    <a:pt x="6755218" y="589105"/>
                  </a:lnTo>
                  <a:lnTo>
                    <a:pt x="6798583" y="570771"/>
                  </a:lnTo>
                  <a:lnTo>
                    <a:pt x="6838189" y="546185"/>
                  </a:lnTo>
                  <a:lnTo>
                    <a:pt x="6873411" y="515969"/>
                  </a:lnTo>
                  <a:lnTo>
                    <a:pt x="6903627" y="480746"/>
                  </a:lnTo>
                  <a:lnTo>
                    <a:pt x="6928213" y="441141"/>
                  </a:lnTo>
                  <a:lnTo>
                    <a:pt x="6946547" y="397776"/>
                  </a:lnTo>
                  <a:lnTo>
                    <a:pt x="6958004" y="351274"/>
                  </a:lnTo>
                  <a:lnTo>
                    <a:pt x="6961962" y="302260"/>
                  </a:lnTo>
                  <a:lnTo>
                    <a:pt x="6958008" y="253245"/>
                  </a:lnTo>
                  <a:lnTo>
                    <a:pt x="6946559" y="206743"/>
                  </a:lnTo>
                  <a:lnTo>
                    <a:pt x="6928237" y="163378"/>
                  </a:lnTo>
                  <a:lnTo>
                    <a:pt x="6903664" y="123773"/>
                  </a:lnTo>
                  <a:lnTo>
                    <a:pt x="6873459" y="88550"/>
                  </a:lnTo>
                  <a:lnTo>
                    <a:pt x="6838243" y="58334"/>
                  </a:lnTo>
                  <a:lnTo>
                    <a:pt x="6798639" y="33748"/>
                  </a:lnTo>
                  <a:lnTo>
                    <a:pt x="6755267" y="15414"/>
                  </a:lnTo>
                  <a:lnTo>
                    <a:pt x="6708747" y="3957"/>
                  </a:lnTo>
                  <a:lnTo>
                    <a:pt x="6659702" y="0"/>
                  </a:lnTo>
                  <a:close/>
                </a:path>
              </a:pathLst>
            </a:custGeom>
            <a:solidFill>
              <a:srgbClr val="7030A0"/>
            </a:solidFill>
          </p:spPr>
          <p:txBody>
            <a:bodyPr wrap="square" lIns="0" tIns="0" rIns="0" bIns="0" rtlCol="0"/>
            <a:lstStyle/>
            <a:p>
              <a:endParaRPr sz="1680"/>
            </a:p>
          </p:txBody>
        </p:sp>
      </p:grpSp>
      <p:sp>
        <p:nvSpPr>
          <p:cNvPr id="91" name="object 7"/>
          <p:cNvSpPr txBox="1">
            <a:spLocks/>
          </p:cNvSpPr>
          <p:nvPr/>
        </p:nvSpPr>
        <p:spPr>
          <a:xfrm>
            <a:off x="4677294" y="460873"/>
            <a:ext cx="2805936" cy="381303"/>
          </a:xfrm>
          <a:prstGeom prst="rect">
            <a:avLst/>
          </a:prstGeom>
        </p:spPr>
        <p:txBody>
          <a:bodyPr vert="horz" wrap="square" lIns="0" tIns="11855" rIns="0" bIns="0" rtlCol="0">
            <a:spAutoFit/>
          </a:bodyPr>
          <a:lstStyle>
            <a:lvl1pPr>
              <a:defRPr sz="2000" b="0" i="0">
                <a:solidFill>
                  <a:schemeClr val="folHlink"/>
                </a:solidFill>
                <a:latin typeface="Verdana"/>
                <a:ea typeface="+mj-ea"/>
                <a:cs typeface="Verdana"/>
              </a:defRPr>
            </a:lvl1pPr>
          </a:lstStyle>
          <a:p>
            <a:pPr marL="11854">
              <a:spcBef>
                <a:spcPts val="93"/>
              </a:spcBef>
              <a:tabLst>
                <a:tab pos="2973028" algn="l"/>
              </a:tabLst>
            </a:pPr>
            <a:r>
              <a:rPr lang="en-US" sz="2400" b="1" spc="-5" dirty="0" smtClean="0">
                <a:solidFill>
                  <a:srgbClr val="FFFFFF"/>
                </a:solidFill>
                <a:latin typeface="Arial"/>
                <a:cs typeface="Arial"/>
              </a:rPr>
              <a:t>Nos  </a:t>
            </a:r>
            <a:r>
              <a:rPr lang="en-US" sz="2400" b="1" spc="-5" dirty="0" err="1" smtClean="0">
                <a:solidFill>
                  <a:srgbClr val="FFFFFF"/>
                </a:solidFill>
                <a:latin typeface="Arial"/>
                <a:cs typeface="Arial"/>
              </a:rPr>
              <a:t>Partenaires</a:t>
            </a:r>
            <a:endParaRPr lang="en-US" sz="2400" b="1" spc="-5" dirty="0">
              <a:solidFill>
                <a:srgbClr val="FFFFFF"/>
              </a:solidFill>
              <a:latin typeface="Arial"/>
              <a:cs typeface="Arial"/>
            </a:endParaRPr>
          </a:p>
        </p:txBody>
      </p:sp>
      <p:grpSp>
        <p:nvGrpSpPr>
          <p:cNvPr id="92" name="object 8"/>
          <p:cNvGrpSpPr/>
          <p:nvPr/>
        </p:nvGrpSpPr>
        <p:grpSpPr>
          <a:xfrm>
            <a:off x="1834757" y="305641"/>
            <a:ext cx="933565" cy="826279"/>
            <a:chOff x="240677" y="426466"/>
            <a:chExt cx="1000125" cy="885190"/>
          </a:xfrm>
        </p:grpSpPr>
        <p:sp>
          <p:nvSpPr>
            <p:cNvPr id="93" name="object 9"/>
            <p:cNvSpPr/>
            <p:nvPr/>
          </p:nvSpPr>
          <p:spPr>
            <a:xfrm>
              <a:off x="240677" y="426466"/>
              <a:ext cx="1000125" cy="885190"/>
            </a:xfrm>
            <a:custGeom>
              <a:avLst/>
              <a:gdLst/>
              <a:ahLst/>
              <a:cxnLst/>
              <a:rect l="l" t="t" r="r" b="b"/>
              <a:pathLst>
                <a:path w="1000125" h="885190">
                  <a:moveTo>
                    <a:pt x="442544" y="0"/>
                  </a:moveTo>
                  <a:lnTo>
                    <a:pt x="394323" y="2596"/>
                  </a:lnTo>
                  <a:lnTo>
                    <a:pt x="347607" y="10206"/>
                  </a:lnTo>
                  <a:lnTo>
                    <a:pt x="302665" y="22559"/>
                  </a:lnTo>
                  <a:lnTo>
                    <a:pt x="259767" y="39385"/>
                  </a:lnTo>
                  <a:lnTo>
                    <a:pt x="219183" y="60414"/>
                  </a:lnTo>
                  <a:lnTo>
                    <a:pt x="181182" y="85376"/>
                  </a:lnTo>
                  <a:lnTo>
                    <a:pt x="146036" y="114001"/>
                  </a:lnTo>
                  <a:lnTo>
                    <a:pt x="114013" y="146019"/>
                  </a:lnTo>
                  <a:lnTo>
                    <a:pt x="85385" y="181160"/>
                  </a:lnTo>
                  <a:lnTo>
                    <a:pt x="60420" y="219154"/>
                  </a:lnTo>
                  <a:lnTo>
                    <a:pt x="39388" y="259731"/>
                  </a:lnTo>
                  <a:lnTo>
                    <a:pt x="22561" y="302621"/>
                  </a:lnTo>
                  <a:lnTo>
                    <a:pt x="10207" y="347554"/>
                  </a:lnTo>
                  <a:lnTo>
                    <a:pt x="2596" y="394259"/>
                  </a:lnTo>
                  <a:lnTo>
                    <a:pt x="0" y="442468"/>
                  </a:lnTo>
                  <a:lnTo>
                    <a:pt x="2596" y="490699"/>
                  </a:lnTo>
                  <a:lnTo>
                    <a:pt x="10207" y="537425"/>
                  </a:lnTo>
                  <a:lnTo>
                    <a:pt x="22561" y="582376"/>
                  </a:lnTo>
                  <a:lnTo>
                    <a:pt x="39388" y="625281"/>
                  </a:lnTo>
                  <a:lnTo>
                    <a:pt x="60420" y="665870"/>
                  </a:lnTo>
                  <a:lnTo>
                    <a:pt x="85385" y="703874"/>
                  </a:lnTo>
                  <a:lnTo>
                    <a:pt x="114013" y="739023"/>
                  </a:lnTo>
                  <a:lnTo>
                    <a:pt x="146036" y="771048"/>
                  </a:lnTo>
                  <a:lnTo>
                    <a:pt x="181182" y="799678"/>
                  </a:lnTo>
                  <a:lnTo>
                    <a:pt x="219183" y="824643"/>
                  </a:lnTo>
                  <a:lnTo>
                    <a:pt x="259767" y="845675"/>
                  </a:lnTo>
                  <a:lnTo>
                    <a:pt x="302665" y="862502"/>
                  </a:lnTo>
                  <a:lnTo>
                    <a:pt x="347607" y="874856"/>
                  </a:lnTo>
                  <a:lnTo>
                    <a:pt x="394323" y="882466"/>
                  </a:lnTo>
                  <a:lnTo>
                    <a:pt x="442544" y="885063"/>
                  </a:lnTo>
                  <a:lnTo>
                    <a:pt x="491505" y="882384"/>
                  </a:lnTo>
                  <a:lnTo>
                    <a:pt x="538910" y="874539"/>
                  </a:lnTo>
                  <a:lnTo>
                    <a:pt x="584477" y="861808"/>
                  </a:lnTo>
                  <a:lnTo>
                    <a:pt x="627923" y="844474"/>
                  </a:lnTo>
                  <a:lnTo>
                    <a:pt x="668965" y="822821"/>
                  </a:lnTo>
                  <a:lnTo>
                    <a:pt x="707320" y="797131"/>
                  </a:lnTo>
                  <a:lnTo>
                    <a:pt x="742705" y="767686"/>
                  </a:lnTo>
                  <a:lnTo>
                    <a:pt x="774838" y="734770"/>
                  </a:lnTo>
                  <a:lnTo>
                    <a:pt x="803435" y="698664"/>
                  </a:lnTo>
                  <a:lnTo>
                    <a:pt x="828214" y="659652"/>
                  </a:lnTo>
                  <a:lnTo>
                    <a:pt x="848893" y="618016"/>
                  </a:lnTo>
                  <a:lnTo>
                    <a:pt x="865327" y="573532"/>
                  </a:lnTo>
                  <a:lnTo>
                    <a:pt x="999820" y="442468"/>
                  </a:lnTo>
                  <a:lnTo>
                    <a:pt x="865327" y="311404"/>
                  </a:lnTo>
                  <a:lnTo>
                    <a:pt x="848893" y="266948"/>
                  </a:lnTo>
                  <a:lnTo>
                    <a:pt x="828214" y="225336"/>
                  </a:lnTo>
                  <a:lnTo>
                    <a:pt x="803435" y="186344"/>
                  </a:lnTo>
                  <a:lnTo>
                    <a:pt x="774838" y="150255"/>
                  </a:lnTo>
                  <a:lnTo>
                    <a:pt x="742705" y="117351"/>
                  </a:lnTo>
                  <a:lnTo>
                    <a:pt x="707320" y="87915"/>
                  </a:lnTo>
                  <a:lnTo>
                    <a:pt x="668965" y="62232"/>
                  </a:lnTo>
                  <a:lnTo>
                    <a:pt x="627923" y="40583"/>
                  </a:lnTo>
                  <a:lnTo>
                    <a:pt x="584477" y="23252"/>
                  </a:lnTo>
                  <a:lnTo>
                    <a:pt x="538910" y="10523"/>
                  </a:lnTo>
                  <a:lnTo>
                    <a:pt x="491505" y="2678"/>
                  </a:lnTo>
                  <a:lnTo>
                    <a:pt x="442544" y="0"/>
                  </a:lnTo>
                  <a:close/>
                </a:path>
              </a:pathLst>
            </a:custGeom>
            <a:solidFill>
              <a:srgbClr val="FFFFFF"/>
            </a:solidFill>
          </p:spPr>
          <p:txBody>
            <a:bodyPr wrap="square" lIns="0" tIns="0" rIns="0" bIns="0" rtlCol="0"/>
            <a:lstStyle/>
            <a:p>
              <a:endParaRPr sz="1680"/>
            </a:p>
          </p:txBody>
        </p:sp>
        <p:pic>
          <p:nvPicPr>
            <p:cNvPr id="94" name="object 10"/>
            <p:cNvPicPr/>
            <p:nvPr/>
          </p:nvPicPr>
          <p:blipFill>
            <a:blip r:embed="rId4" cstate="print"/>
            <a:stretch>
              <a:fillRect/>
            </a:stretch>
          </p:blipFill>
          <p:spPr>
            <a:xfrm>
              <a:off x="393700" y="574040"/>
              <a:ext cx="650240" cy="647700"/>
            </a:xfrm>
            <a:prstGeom prst="rect">
              <a:avLst/>
            </a:prstGeom>
          </p:spPr>
        </p:pic>
        <p:sp>
          <p:nvSpPr>
            <p:cNvPr id="95" name="object 11"/>
            <p:cNvSpPr/>
            <p:nvPr/>
          </p:nvSpPr>
          <p:spPr>
            <a:xfrm>
              <a:off x="420141" y="599313"/>
              <a:ext cx="543560" cy="541655"/>
            </a:xfrm>
            <a:custGeom>
              <a:avLst/>
              <a:gdLst/>
              <a:ahLst/>
              <a:cxnLst/>
              <a:rect l="l" t="t" r="r" b="b"/>
              <a:pathLst>
                <a:path w="543560" h="541655">
                  <a:moveTo>
                    <a:pt x="271614" y="0"/>
                  </a:moveTo>
                  <a:lnTo>
                    <a:pt x="222790" y="4360"/>
                  </a:lnTo>
                  <a:lnTo>
                    <a:pt x="176838" y="16931"/>
                  </a:lnTo>
                  <a:lnTo>
                    <a:pt x="134524" y="36952"/>
                  </a:lnTo>
                  <a:lnTo>
                    <a:pt x="96615" y="63658"/>
                  </a:lnTo>
                  <a:lnTo>
                    <a:pt x="63879" y="96286"/>
                  </a:lnTo>
                  <a:lnTo>
                    <a:pt x="37082" y="134074"/>
                  </a:lnTo>
                  <a:lnTo>
                    <a:pt x="16992" y="176258"/>
                  </a:lnTo>
                  <a:lnTo>
                    <a:pt x="4375" y="222076"/>
                  </a:lnTo>
                  <a:lnTo>
                    <a:pt x="0" y="270764"/>
                  </a:lnTo>
                  <a:lnTo>
                    <a:pt x="4375" y="319451"/>
                  </a:lnTo>
                  <a:lnTo>
                    <a:pt x="16992" y="365269"/>
                  </a:lnTo>
                  <a:lnTo>
                    <a:pt x="37082" y="407453"/>
                  </a:lnTo>
                  <a:lnTo>
                    <a:pt x="63879" y="445241"/>
                  </a:lnTo>
                  <a:lnTo>
                    <a:pt x="96615" y="477869"/>
                  </a:lnTo>
                  <a:lnTo>
                    <a:pt x="134524" y="504575"/>
                  </a:lnTo>
                  <a:lnTo>
                    <a:pt x="176838" y="524596"/>
                  </a:lnTo>
                  <a:lnTo>
                    <a:pt x="222790" y="537167"/>
                  </a:lnTo>
                  <a:lnTo>
                    <a:pt x="271614" y="541528"/>
                  </a:lnTo>
                  <a:lnTo>
                    <a:pt x="320439" y="537167"/>
                  </a:lnTo>
                  <a:lnTo>
                    <a:pt x="366393" y="524596"/>
                  </a:lnTo>
                  <a:lnTo>
                    <a:pt x="408709" y="504575"/>
                  </a:lnTo>
                  <a:lnTo>
                    <a:pt x="446619" y="477869"/>
                  </a:lnTo>
                  <a:lnTo>
                    <a:pt x="479357" y="445241"/>
                  </a:lnTo>
                  <a:lnTo>
                    <a:pt x="506156" y="407453"/>
                  </a:lnTo>
                  <a:lnTo>
                    <a:pt x="526248" y="365269"/>
                  </a:lnTo>
                  <a:lnTo>
                    <a:pt x="538866" y="319451"/>
                  </a:lnTo>
                  <a:lnTo>
                    <a:pt x="543242" y="270764"/>
                  </a:lnTo>
                  <a:lnTo>
                    <a:pt x="538866" y="222076"/>
                  </a:lnTo>
                  <a:lnTo>
                    <a:pt x="526248" y="176258"/>
                  </a:lnTo>
                  <a:lnTo>
                    <a:pt x="506156" y="134074"/>
                  </a:lnTo>
                  <a:lnTo>
                    <a:pt x="479357" y="96286"/>
                  </a:lnTo>
                  <a:lnTo>
                    <a:pt x="446619" y="63658"/>
                  </a:lnTo>
                  <a:lnTo>
                    <a:pt x="408709" y="36952"/>
                  </a:lnTo>
                  <a:lnTo>
                    <a:pt x="366393" y="16931"/>
                  </a:lnTo>
                  <a:lnTo>
                    <a:pt x="320439" y="4360"/>
                  </a:lnTo>
                  <a:lnTo>
                    <a:pt x="271614" y="0"/>
                  </a:lnTo>
                  <a:close/>
                </a:path>
              </a:pathLst>
            </a:custGeom>
            <a:solidFill>
              <a:srgbClr val="7030A0"/>
            </a:solidFill>
          </p:spPr>
          <p:txBody>
            <a:bodyPr wrap="square" lIns="0" tIns="0" rIns="0" bIns="0" rtlCol="0"/>
            <a:lstStyle/>
            <a:p>
              <a:endParaRPr sz="1680"/>
            </a:p>
          </p:txBody>
        </p:sp>
      </p:grpSp>
      <p:pic>
        <p:nvPicPr>
          <p:cNvPr id="60" name="Imag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96282" y="1277693"/>
            <a:ext cx="832923" cy="8329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6845" y="5573696"/>
            <a:ext cx="892289" cy="92086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7450" y="5605160"/>
            <a:ext cx="857206" cy="88939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p:cNvPicPr/>
          <p:nvPr/>
        </p:nvPicPr>
        <p:blipFill>
          <a:blip r:embed="rId8">
            <a:extLst>
              <a:ext uri="{28A0092B-C50C-407E-A947-70E740481C1C}">
                <a14:useLocalDpi xmlns:a14="http://schemas.microsoft.com/office/drawing/2010/main" val="0"/>
              </a:ext>
            </a:extLst>
          </a:blip>
          <a:srcRect/>
          <a:stretch>
            <a:fillRect/>
          </a:stretch>
        </p:blipFill>
        <p:spPr bwMode="auto">
          <a:xfrm>
            <a:off x="3432103" y="5542617"/>
            <a:ext cx="1020350" cy="960850"/>
          </a:xfrm>
          <a:prstGeom prst="rect">
            <a:avLst/>
          </a:prstGeom>
          <a:noFill/>
          <a:ln>
            <a:noFill/>
          </a:ln>
        </p:spPr>
      </p:pic>
      <p:pic>
        <p:nvPicPr>
          <p:cNvPr id="97" name="Afbeelding 15">
            <a:extLst>
              <a:ext uri="{FF2B5EF4-FFF2-40B4-BE49-F238E27FC236}">
                <a16:creationId xmlns:a16="http://schemas.microsoft.com/office/drawing/2014/main" id="{9B19D8AE-004C-4115-BE90-E39117FFD25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464595" y="1366427"/>
            <a:ext cx="1362250" cy="493846"/>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0246" y="62441"/>
            <a:ext cx="1229899" cy="707393"/>
          </a:xfrm>
          <a:prstGeom prst="rect">
            <a:avLst/>
          </a:prstGeom>
        </p:spPr>
      </p:pic>
      <p:sp>
        <p:nvSpPr>
          <p:cNvPr id="49" name="Left Brace 48"/>
          <p:cNvSpPr/>
          <p:nvPr/>
        </p:nvSpPr>
        <p:spPr>
          <a:xfrm>
            <a:off x="208594" y="1905329"/>
            <a:ext cx="264280" cy="3930073"/>
          </a:xfrm>
          <a:prstGeom prst="leftBrace">
            <a:avLst/>
          </a:prstGeom>
          <a:noFill/>
          <a:ln w="57150">
            <a:solidFill>
              <a:srgbClr val="7030A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pic>
        <p:nvPicPr>
          <p:cNvPr id="50" name="Pictur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6137" y="5546036"/>
            <a:ext cx="840355" cy="840355"/>
          </a:xfrm>
          <a:prstGeom prst="rect">
            <a:avLst/>
          </a:prstGeom>
        </p:spPr>
      </p:pic>
      <p:pic>
        <p:nvPicPr>
          <p:cNvPr id="80"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9738" y="1258744"/>
            <a:ext cx="5866262" cy="532035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5493" y="5569620"/>
            <a:ext cx="1233779" cy="89258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C:\Users\dtamboura\AppData\Local\Microsoft\Windows\INetCache\Content.Outlook\WRZNASOP\logo enabel.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36809" y="1282323"/>
            <a:ext cx="1681328" cy="598507"/>
          </a:xfrm>
          <a:prstGeom prst="rect">
            <a:avLst/>
          </a:prstGeom>
          <a:noFill/>
          <a:ln>
            <a:noFill/>
          </a:ln>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70935" y="1354331"/>
            <a:ext cx="1933492" cy="527316"/>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18425" y="1277693"/>
            <a:ext cx="1001890" cy="757242"/>
          </a:xfrm>
          <a:prstGeom prst="rect">
            <a:avLst/>
          </a:prstGeom>
        </p:spPr>
      </p:pic>
      <p:grpSp>
        <p:nvGrpSpPr>
          <p:cNvPr id="2067" name="Group 2066"/>
          <p:cNvGrpSpPr/>
          <p:nvPr/>
        </p:nvGrpSpPr>
        <p:grpSpPr>
          <a:xfrm>
            <a:off x="795060" y="1860273"/>
            <a:ext cx="10795528" cy="3600904"/>
            <a:chOff x="403303" y="2143836"/>
            <a:chExt cx="11565207" cy="3857634"/>
          </a:xfrm>
        </p:grpSpPr>
        <p:cxnSp>
          <p:nvCxnSpPr>
            <p:cNvPr id="58" name="Straight Connector 57">
              <a:extLst>
                <a:ext uri="{FF2B5EF4-FFF2-40B4-BE49-F238E27FC236}">
                  <a16:creationId xmlns:a16="http://schemas.microsoft.com/office/drawing/2014/main" id="{6D390756-1AD5-4344-A022-C91DAFE669B6}"/>
                </a:ext>
              </a:extLst>
            </p:cNvPr>
            <p:cNvCxnSpPr>
              <a:cxnSpLocks/>
            </p:cNvCxnSpPr>
            <p:nvPr/>
          </p:nvCxnSpPr>
          <p:spPr>
            <a:xfrm flipH="1">
              <a:off x="1126324" y="2855914"/>
              <a:ext cx="1009705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177CC10-032D-42EF-BD8B-26E9F68DBA03}"/>
                </a:ext>
              </a:extLst>
            </p:cNvPr>
            <p:cNvSpPr/>
            <p:nvPr/>
          </p:nvSpPr>
          <p:spPr>
            <a:xfrm>
              <a:off x="1257215" y="4494717"/>
              <a:ext cx="838200" cy="838200"/>
            </a:xfrm>
            <a:prstGeom prst="rect">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20" dirty="0"/>
            </a:p>
          </p:txBody>
        </p:sp>
        <p:sp>
          <p:nvSpPr>
            <p:cNvPr id="36" name="Rectangle 35">
              <a:extLst>
                <a:ext uri="{FF2B5EF4-FFF2-40B4-BE49-F238E27FC236}">
                  <a16:creationId xmlns:a16="http://schemas.microsoft.com/office/drawing/2014/main" id="{5177CC10-032D-42EF-BD8B-26E9F68DBA03}"/>
                </a:ext>
              </a:extLst>
            </p:cNvPr>
            <p:cNvSpPr/>
            <p:nvPr/>
          </p:nvSpPr>
          <p:spPr>
            <a:xfrm>
              <a:off x="3443097" y="4494717"/>
              <a:ext cx="838200" cy="83820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20" dirty="0"/>
            </a:p>
          </p:txBody>
        </p:sp>
        <p:sp>
          <p:nvSpPr>
            <p:cNvPr id="40" name="Rectangle 39">
              <a:extLst>
                <a:ext uri="{FF2B5EF4-FFF2-40B4-BE49-F238E27FC236}">
                  <a16:creationId xmlns:a16="http://schemas.microsoft.com/office/drawing/2014/main" id="{5177CC10-032D-42EF-BD8B-26E9F68DBA03}"/>
                </a:ext>
              </a:extLst>
            </p:cNvPr>
            <p:cNvSpPr/>
            <p:nvPr/>
          </p:nvSpPr>
          <p:spPr>
            <a:xfrm>
              <a:off x="5694150" y="4494717"/>
              <a:ext cx="838200" cy="83820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20" dirty="0"/>
            </a:p>
          </p:txBody>
        </p:sp>
        <p:sp>
          <p:nvSpPr>
            <p:cNvPr id="43" name="Rectangle 42">
              <a:extLst>
                <a:ext uri="{FF2B5EF4-FFF2-40B4-BE49-F238E27FC236}">
                  <a16:creationId xmlns:a16="http://schemas.microsoft.com/office/drawing/2014/main" id="{5177CC10-032D-42EF-BD8B-26E9F68DBA03}"/>
                </a:ext>
              </a:extLst>
            </p:cNvPr>
            <p:cNvSpPr/>
            <p:nvPr/>
          </p:nvSpPr>
          <p:spPr>
            <a:xfrm>
              <a:off x="7893838" y="4494717"/>
              <a:ext cx="838200" cy="838200"/>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20" dirty="0"/>
            </a:p>
          </p:txBody>
        </p:sp>
        <p:cxnSp>
          <p:nvCxnSpPr>
            <p:cNvPr id="30" name="Straight Connector 29">
              <a:extLst>
                <a:ext uri="{FF2B5EF4-FFF2-40B4-BE49-F238E27FC236}">
                  <a16:creationId xmlns:a16="http://schemas.microsoft.com/office/drawing/2014/main" id="{582E2B4C-53D5-480A-94F2-7F61A93EB936}"/>
                </a:ext>
              </a:extLst>
            </p:cNvPr>
            <p:cNvCxnSpPr>
              <a:cxnSpLocks/>
            </p:cNvCxnSpPr>
            <p:nvPr/>
          </p:nvCxnSpPr>
          <p:spPr>
            <a:xfrm>
              <a:off x="1676315" y="5349875"/>
              <a:ext cx="0" cy="651595"/>
            </a:xfrm>
            <a:prstGeom prst="line">
              <a:avLst/>
            </a:prstGeom>
            <a:ln w="25400">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2E2B4C-53D5-480A-94F2-7F61A93EB936}"/>
                </a:ext>
              </a:extLst>
            </p:cNvPr>
            <p:cNvCxnSpPr>
              <a:cxnSpLocks/>
            </p:cNvCxnSpPr>
            <p:nvPr/>
          </p:nvCxnSpPr>
          <p:spPr>
            <a:xfrm>
              <a:off x="3862197" y="5349875"/>
              <a:ext cx="0" cy="651595"/>
            </a:xfrm>
            <a:prstGeom prst="line">
              <a:avLst/>
            </a:prstGeom>
            <a:ln w="254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82E2B4C-53D5-480A-94F2-7F61A93EB936}"/>
                </a:ext>
              </a:extLst>
            </p:cNvPr>
            <p:cNvCxnSpPr>
              <a:cxnSpLocks/>
            </p:cNvCxnSpPr>
            <p:nvPr/>
          </p:nvCxnSpPr>
          <p:spPr>
            <a:xfrm>
              <a:off x="6113250" y="5349875"/>
              <a:ext cx="0" cy="651595"/>
            </a:xfrm>
            <a:prstGeom prst="line">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82E2B4C-53D5-480A-94F2-7F61A93EB936}"/>
                </a:ext>
              </a:extLst>
            </p:cNvPr>
            <p:cNvCxnSpPr>
              <a:cxnSpLocks/>
            </p:cNvCxnSpPr>
            <p:nvPr/>
          </p:nvCxnSpPr>
          <p:spPr>
            <a:xfrm>
              <a:off x="8312938" y="5349875"/>
              <a:ext cx="0" cy="651595"/>
            </a:xfrm>
            <a:prstGeom prst="line">
              <a:avLst/>
            </a:prstGeom>
            <a:ln w="25400">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82E2B4C-53D5-480A-94F2-7F61A93EB936}"/>
                </a:ext>
              </a:extLst>
            </p:cNvPr>
            <p:cNvCxnSpPr>
              <a:cxnSpLocks/>
            </p:cNvCxnSpPr>
            <p:nvPr/>
          </p:nvCxnSpPr>
          <p:spPr>
            <a:xfrm>
              <a:off x="10419843" y="5349875"/>
              <a:ext cx="0" cy="651595"/>
            </a:xfrm>
            <a:prstGeom prst="line">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177CC10-032D-42EF-BD8B-26E9F68DBA03}"/>
                </a:ext>
              </a:extLst>
            </p:cNvPr>
            <p:cNvSpPr/>
            <p:nvPr/>
          </p:nvSpPr>
          <p:spPr>
            <a:xfrm>
              <a:off x="10000743" y="4494717"/>
              <a:ext cx="838200" cy="8382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520" dirty="0"/>
            </a:p>
          </p:txBody>
        </p:sp>
        <p:cxnSp>
          <p:nvCxnSpPr>
            <p:cNvPr id="66" name="Straight Connector 65">
              <a:extLst>
                <a:ext uri="{FF2B5EF4-FFF2-40B4-BE49-F238E27FC236}">
                  <a16:creationId xmlns:a16="http://schemas.microsoft.com/office/drawing/2014/main" id="{6D390756-1AD5-4344-A022-C91DAFE669B6}"/>
                </a:ext>
              </a:extLst>
            </p:cNvPr>
            <p:cNvCxnSpPr>
              <a:cxnSpLocks/>
            </p:cNvCxnSpPr>
            <p:nvPr/>
          </p:nvCxnSpPr>
          <p:spPr>
            <a:xfrm flipH="1">
              <a:off x="1186629" y="5651999"/>
              <a:ext cx="1015475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3303" y="3419808"/>
              <a:ext cx="1464506" cy="529888"/>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marL="11854" algn="ctr">
                <a:buClr>
                  <a:srgbClr val="800080"/>
                </a:buClr>
                <a:tabLst>
                  <a:tab pos="449866" algn="l"/>
                  <a:tab pos="450459" algn="l"/>
                </a:tabLst>
              </a:pPr>
              <a:r>
                <a:rPr lang="en-US" sz="1307" b="1" dirty="0" smtClean="0">
                  <a:cs typeface="Calibri"/>
                </a:rPr>
                <a:t>PESU, ZEMSE, </a:t>
              </a:r>
            </a:p>
            <a:p>
              <a:pPr marL="11854" algn="ctr">
                <a:buClr>
                  <a:srgbClr val="800080"/>
                </a:buClr>
                <a:tabLst>
                  <a:tab pos="449866" algn="l"/>
                  <a:tab pos="450459" algn="l"/>
                </a:tabLst>
              </a:pPr>
              <a:r>
                <a:rPr lang="en-US" sz="1307" b="1" dirty="0" smtClean="0">
                  <a:cs typeface="Calibri"/>
                </a:rPr>
                <a:t>Cohesion </a:t>
              </a:r>
              <a:r>
                <a:rPr lang="en-US" sz="1307" b="1" dirty="0" err="1" smtClean="0">
                  <a:cs typeface="Calibri"/>
                </a:rPr>
                <a:t>Sociale</a:t>
              </a:r>
              <a:endParaRPr lang="en-US" sz="1307" b="1" dirty="0">
                <a:cs typeface="Calibri"/>
              </a:endParaRPr>
            </a:p>
          </p:txBody>
        </p:sp>
        <p:sp>
          <p:nvSpPr>
            <p:cNvPr id="26" name="Rectangle 25"/>
            <p:cNvSpPr/>
            <p:nvPr/>
          </p:nvSpPr>
          <p:spPr>
            <a:xfrm>
              <a:off x="8770105" y="3419808"/>
              <a:ext cx="1101126" cy="529888"/>
            </a:xfrm>
            <a:prstGeom prst="rect">
              <a:avLst/>
            </a:prstGeom>
            <a:ln w="38100">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a:buClr>
                  <a:srgbClr val="800080"/>
                </a:buClr>
                <a:tabLst>
                  <a:tab pos="449866" algn="l"/>
                  <a:tab pos="450459" algn="l"/>
                </a:tabLst>
              </a:pPr>
              <a:r>
                <a:rPr lang="en-US" sz="1307" b="1" dirty="0" smtClean="0">
                  <a:cs typeface="Calibri"/>
                </a:rPr>
                <a:t>Child </a:t>
              </a:r>
              <a:r>
                <a:rPr lang="en-US" sz="1307" b="1" dirty="0" err="1" smtClean="0">
                  <a:cs typeface="Calibri"/>
                </a:rPr>
                <a:t>labour</a:t>
              </a:r>
              <a:endParaRPr lang="en-US" sz="1307" b="1" dirty="0" smtClean="0">
                <a:cs typeface="Calibri"/>
              </a:endParaRPr>
            </a:p>
            <a:p>
              <a:pPr algn="ctr">
                <a:buClr>
                  <a:srgbClr val="800080"/>
                </a:buClr>
                <a:tabLst>
                  <a:tab pos="449866" algn="l"/>
                  <a:tab pos="450459" algn="l"/>
                </a:tabLst>
              </a:pPr>
              <a:r>
                <a:rPr lang="en-US" sz="1307" b="1" dirty="0" smtClean="0">
                  <a:cs typeface="Calibri"/>
                </a:rPr>
                <a:t>BENKADI</a:t>
              </a:r>
              <a:endParaRPr lang="en-US" sz="1307" b="1" dirty="0">
                <a:cs typeface="Calibri"/>
              </a:endParaRPr>
            </a:p>
          </p:txBody>
        </p:sp>
        <p:cxnSp>
          <p:nvCxnSpPr>
            <p:cNvPr id="5" name="Straight Connector 4">
              <a:extLst>
                <a:ext uri="{FF2B5EF4-FFF2-40B4-BE49-F238E27FC236}">
                  <a16:creationId xmlns:a16="http://schemas.microsoft.com/office/drawing/2014/main" id="{582E2B4C-53D5-480A-94F2-7F61A93EB936}"/>
                </a:ext>
              </a:extLst>
            </p:cNvPr>
            <p:cNvCxnSpPr>
              <a:cxnSpLocks/>
            </p:cNvCxnSpPr>
            <p:nvPr/>
          </p:nvCxnSpPr>
          <p:spPr>
            <a:xfrm>
              <a:off x="1126325" y="2368220"/>
              <a:ext cx="0" cy="975388"/>
            </a:xfrm>
            <a:prstGeom prst="line">
              <a:avLst/>
            </a:prstGeom>
            <a:ln w="25400">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2E2B4C-53D5-480A-94F2-7F61A93EB936}"/>
                </a:ext>
              </a:extLst>
            </p:cNvPr>
            <p:cNvCxnSpPr>
              <a:cxnSpLocks/>
            </p:cNvCxnSpPr>
            <p:nvPr/>
          </p:nvCxnSpPr>
          <p:spPr>
            <a:xfrm>
              <a:off x="3176114" y="2368220"/>
              <a:ext cx="0" cy="975388"/>
            </a:xfrm>
            <a:prstGeom prst="line">
              <a:avLst/>
            </a:prstGeom>
            <a:ln w="25400">
              <a:solidFill>
                <a:srgbClr val="FF66CC"/>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2E2B4C-53D5-480A-94F2-7F61A93EB936}"/>
                </a:ext>
              </a:extLst>
            </p:cNvPr>
            <p:cNvCxnSpPr>
              <a:cxnSpLocks/>
            </p:cNvCxnSpPr>
            <p:nvPr/>
          </p:nvCxnSpPr>
          <p:spPr>
            <a:xfrm>
              <a:off x="5272333" y="2368220"/>
              <a:ext cx="0" cy="975388"/>
            </a:xfrm>
            <a:prstGeom prst="line">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2E2B4C-53D5-480A-94F2-7F61A93EB936}"/>
                </a:ext>
              </a:extLst>
            </p:cNvPr>
            <p:cNvCxnSpPr>
              <a:cxnSpLocks/>
            </p:cNvCxnSpPr>
            <p:nvPr/>
          </p:nvCxnSpPr>
          <p:spPr>
            <a:xfrm>
              <a:off x="7336411" y="2255679"/>
              <a:ext cx="0" cy="975388"/>
            </a:xfrm>
            <a:prstGeom prst="line">
              <a:avLst/>
            </a:prstGeom>
            <a:ln w="254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2E2B4C-53D5-480A-94F2-7F61A93EB936}"/>
                </a:ext>
              </a:extLst>
            </p:cNvPr>
            <p:cNvCxnSpPr>
              <a:cxnSpLocks/>
            </p:cNvCxnSpPr>
            <p:nvPr/>
          </p:nvCxnSpPr>
          <p:spPr>
            <a:xfrm>
              <a:off x="9320668" y="2368220"/>
              <a:ext cx="0" cy="975388"/>
            </a:xfrm>
            <a:prstGeom prst="line">
              <a:avLst/>
            </a:prstGeom>
            <a:ln w="2540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2E2B4C-53D5-480A-94F2-7F61A93EB936}"/>
                </a:ext>
              </a:extLst>
            </p:cNvPr>
            <p:cNvCxnSpPr>
              <a:cxnSpLocks/>
            </p:cNvCxnSpPr>
            <p:nvPr/>
          </p:nvCxnSpPr>
          <p:spPr>
            <a:xfrm>
              <a:off x="11223376" y="2143836"/>
              <a:ext cx="0" cy="1199773"/>
            </a:xfrm>
            <a:prstGeom prst="line">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40977" y="3498969"/>
              <a:ext cx="1086021" cy="314402"/>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800080"/>
                </a:buClr>
                <a:tabLst>
                  <a:tab pos="449866" algn="l"/>
                  <a:tab pos="450459" algn="l"/>
                </a:tabLst>
              </a:pPr>
              <a:r>
                <a:rPr lang="en-US" sz="1307" b="1" dirty="0" err="1">
                  <a:cs typeface="Calibri"/>
                </a:rPr>
                <a:t>Etat</a:t>
              </a:r>
              <a:r>
                <a:rPr lang="en-US" sz="1307" b="1" dirty="0">
                  <a:cs typeface="Calibri"/>
                </a:rPr>
                <a:t> civil</a:t>
              </a:r>
            </a:p>
          </p:txBody>
        </p:sp>
        <p:sp>
          <p:nvSpPr>
            <p:cNvPr id="16" name="Rectangle 15"/>
            <p:cNvSpPr/>
            <p:nvPr/>
          </p:nvSpPr>
          <p:spPr>
            <a:xfrm>
              <a:off x="10516986" y="3408377"/>
              <a:ext cx="1451524" cy="529888"/>
            </a:xfrm>
            <a:prstGeom prst="rect">
              <a:avLst/>
            </a:prstGeom>
            <a:solidFill>
              <a:srgbClr val="7030A0"/>
            </a:solidFill>
            <a:ln w="38100"/>
          </p:spPr>
          <p:style>
            <a:lnRef idx="3">
              <a:schemeClr val="lt1"/>
            </a:lnRef>
            <a:fillRef idx="1">
              <a:schemeClr val="accent4"/>
            </a:fillRef>
            <a:effectRef idx="1">
              <a:schemeClr val="accent4"/>
            </a:effectRef>
            <a:fontRef idx="minor">
              <a:schemeClr val="lt1"/>
            </a:fontRef>
          </p:style>
          <p:txBody>
            <a:bodyPr wrap="none">
              <a:spAutoFit/>
            </a:bodyPr>
            <a:lstStyle/>
            <a:p>
              <a:pPr marL="11854" algn="ctr">
                <a:buClr>
                  <a:srgbClr val="800080"/>
                </a:buClr>
                <a:tabLst>
                  <a:tab pos="449866" algn="l"/>
                  <a:tab pos="450459" algn="l"/>
                </a:tabLst>
              </a:pPr>
              <a:r>
                <a:rPr lang="en-US" sz="1307" b="1" dirty="0" smtClean="0">
                  <a:cs typeface="Calibri"/>
                </a:rPr>
                <a:t>YPIG-EU</a:t>
              </a:r>
            </a:p>
            <a:p>
              <a:pPr marL="11854" algn="ctr">
                <a:buClr>
                  <a:srgbClr val="800080"/>
                </a:buClr>
                <a:tabLst>
                  <a:tab pos="449866" algn="l"/>
                  <a:tab pos="450459" algn="l"/>
                </a:tabLst>
              </a:pPr>
              <a:r>
                <a:rPr lang="en-US" sz="1307" b="1" dirty="0" smtClean="0">
                  <a:cs typeface="Calibri"/>
                </a:rPr>
                <a:t>PRODEC; REDIRE</a:t>
              </a:r>
              <a:endParaRPr lang="en-US" sz="1307" b="1" dirty="0">
                <a:cs typeface="Calibri"/>
              </a:endParaRPr>
            </a:p>
          </p:txBody>
        </p:sp>
        <p:sp>
          <p:nvSpPr>
            <p:cNvPr id="23" name="Rectangle 22"/>
            <p:cNvSpPr/>
            <p:nvPr/>
          </p:nvSpPr>
          <p:spPr>
            <a:xfrm>
              <a:off x="4902402" y="3445516"/>
              <a:ext cx="1060341" cy="314402"/>
            </a:xfrm>
            <a:prstGeom prst="rect">
              <a:avLst/>
            </a:prstGeom>
            <a:solidFill>
              <a:schemeClr val="accent6"/>
            </a:solidFill>
            <a:ln w="38100">
              <a:solidFill>
                <a:srgbClr val="0070C0"/>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a:buClr>
                  <a:srgbClr val="800080"/>
                </a:buClr>
                <a:tabLst>
                  <a:tab pos="449866" algn="l"/>
                  <a:tab pos="450459" algn="l"/>
                </a:tabLst>
              </a:pPr>
              <a:r>
                <a:rPr lang="en-US" sz="1307" b="1" dirty="0" smtClean="0">
                  <a:cs typeface="Calibri"/>
                </a:rPr>
                <a:t>ECD-LTP+</a:t>
              </a:r>
              <a:endParaRPr lang="en-US" sz="1307" b="1" dirty="0">
                <a:cs typeface="Calibri"/>
              </a:endParaRPr>
            </a:p>
          </p:txBody>
        </p:sp>
        <p:sp>
          <p:nvSpPr>
            <p:cNvPr id="17" name="Rectangle 16"/>
            <p:cNvSpPr/>
            <p:nvPr/>
          </p:nvSpPr>
          <p:spPr>
            <a:xfrm>
              <a:off x="6896936" y="3314873"/>
              <a:ext cx="903982" cy="626056"/>
            </a:xfrm>
            <a:prstGeom prst="rect">
              <a:avLst/>
            </a:prstGeom>
            <a:solidFill>
              <a:srgbClr val="00B0F0"/>
            </a:solidFill>
            <a:ln w="38100"/>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spcBef>
                  <a:spcPts val="747"/>
                </a:spcBef>
                <a:buClr>
                  <a:srgbClr val="800080"/>
                </a:buClr>
                <a:tabLst>
                  <a:tab pos="449866" algn="l"/>
                  <a:tab pos="450459" algn="l"/>
                </a:tabLst>
              </a:pPr>
              <a:r>
                <a:rPr lang="en-IN" sz="1307" b="1" dirty="0">
                  <a:cs typeface="Calibri"/>
                </a:rPr>
                <a:t>FRHAOC, </a:t>
              </a:r>
            </a:p>
            <a:p>
              <a:pPr algn="ctr">
                <a:spcBef>
                  <a:spcPts val="747"/>
                </a:spcBef>
                <a:buClr>
                  <a:srgbClr val="800080"/>
                </a:buClr>
                <a:tabLst>
                  <a:tab pos="449866" algn="l"/>
                  <a:tab pos="450459" algn="l"/>
                </a:tabLst>
              </a:pPr>
              <a:r>
                <a:rPr lang="en-IN" sz="1307" b="1" dirty="0" smtClean="0">
                  <a:cs typeface="Calibri"/>
                </a:rPr>
                <a:t>TILGRE</a:t>
              </a:r>
              <a:endParaRPr lang="en-IN" sz="1307" b="1" dirty="0">
                <a:cs typeface="Calibri"/>
              </a:endParaRPr>
            </a:p>
          </p:txBody>
        </p:sp>
      </p:gr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76138" y="4816075"/>
            <a:ext cx="940748" cy="665922"/>
          </a:xfrm>
          <a:prstGeom prst="rect">
            <a:avLst/>
          </a:prstGeom>
        </p:spPr>
      </p:pic>
      <p:pic>
        <p:nvPicPr>
          <p:cNvPr id="84" name="Image 11"/>
          <p:cNvPicPr>
            <a:picLocks noChangeAspect="1" noChangeArrowheads="1"/>
          </p:cNvPicPr>
          <p:nvPr/>
        </p:nvPicPr>
        <p:blipFill>
          <a:blip r:embed="rId18">
            <a:extLst>
              <a:ext uri="{28A0092B-C50C-407E-A947-70E740481C1C}">
                <a14:useLocalDpi xmlns:a14="http://schemas.microsoft.com/office/drawing/2010/main" val="0"/>
              </a:ext>
            </a:extLst>
          </a:blip>
          <a:srcRect l="14119" t="18297" r="11571" b="12717"/>
          <a:stretch>
            <a:fillRect/>
          </a:stretch>
        </p:blipFill>
        <p:spPr bwMode="auto">
          <a:xfrm>
            <a:off x="5650854" y="4874539"/>
            <a:ext cx="1360427" cy="56356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5068" y="3626966"/>
            <a:ext cx="916243" cy="67110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39872" y="4839300"/>
            <a:ext cx="851780" cy="615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8548" y="4914645"/>
            <a:ext cx="1109313" cy="570605"/>
          </a:xfrm>
          <a:prstGeom prst="rect">
            <a:avLst/>
          </a:prstGeom>
        </p:spPr>
      </p:pic>
      <p:pic>
        <p:nvPicPr>
          <p:cNvPr id="2" name="Picture 1"/>
          <p:cNvPicPr>
            <a:picLocks noChangeAspect="1"/>
          </p:cNvPicPr>
          <p:nvPr/>
        </p:nvPicPr>
        <p:blipFill rotWithShape="1">
          <a:blip r:embed="rId22">
            <a:extLst>
              <a:ext uri="{28A0092B-C50C-407E-A947-70E740481C1C}">
                <a14:useLocalDpi xmlns:a14="http://schemas.microsoft.com/office/drawing/2010/main" val="0"/>
              </a:ext>
            </a:extLst>
          </a:blip>
          <a:srcRect l="9029" t="8767" r="8810" b="10666"/>
          <a:stretch/>
        </p:blipFill>
        <p:spPr>
          <a:xfrm>
            <a:off x="6643316" y="1326230"/>
            <a:ext cx="1545146" cy="500899"/>
          </a:xfrm>
          <a:prstGeom prst="rect">
            <a:avLst/>
          </a:prstGeom>
        </p:spPr>
      </p:pic>
      <p:pic>
        <p:nvPicPr>
          <p:cNvPr id="9" name="Picture 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50787" y="3923109"/>
            <a:ext cx="932669" cy="945216"/>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l="8299" t="10533" r="9918" b="9977"/>
          <a:stretch/>
        </p:blipFill>
        <p:spPr>
          <a:xfrm>
            <a:off x="3577724" y="3943441"/>
            <a:ext cx="928011" cy="901993"/>
          </a:xfrm>
          <a:prstGeom prst="rect">
            <a:avLst/>
          </a:prstGeom>
        </p:spPr>
      </p:pic>
      <p:pic>
        <p:nvPicPr>
          <p:cNvPr id="13" name="Picture 1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25718" y="4055283"/>
            <a:ext cx="1125488" cy="727320"/>
          </a:xfrm>
          <a:prstGeom prst="rect">
            <a:avLst/>
          </a:prstGeom>
        </p:spPr>
      </p:pic>
      <p:pic>
        <p:nvPicPr>
          <p:cNvPr id="15" name="Picture 1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699194" y="4054700"/>
            <a:ext cx="878839" cy="761375"/>
          </a:xfrm>
          <a:prstGeom prst="rect">
            <a:avLst/>
          </a:prstGeom>
        </p:spPr>
      </p:pic>
      <p:pic>
        <p:nvPicPr>
          <p:cNvPr id="96" name="Picture 95"/>
          <p:cNvPicPr/>
          <p:nvPr/>
        </p:nvPicPr>
        <p:blipFill rotWithShape="1">
          <a:blip r:embed="rId27">
            <a:extLst>
              <a:ext uri="{28A0092B-C50C-407E-A947-70E740481C1C}">
                <a14:useLocalDpi xmlns:a14="http://schemas.microsoft.com/office/drawing/2010/main" val="0"/>
              </a:ext>
            </a:extLst>
          </a:blip>
          <a:srcRect b="20399"/>
          <a:stretch/>
        </p:blipFill>
        <p:spPr bwMode="auto">
          <a:xfrm>
            <a:off x="9725527" y="4053871"/>
            <a:ext cx="916528" cy="763032"/>
          </a:xfrm>
          <a:prstGeom prst="rect">
            <a:avLst/>
          </a:prstGeom>
          <a:ln>
            <a:noFill/>
          </a:ln>
          <a:extLst>
            <a:ext uri="{53640926-AAD7-44D8-BBD7-CCE9431645EC}">
              <a14:shadowObscured xmlns:a14="http://schemas.microsoft.com/office/drawing/2010/main"/>
            </a:ext>
          </a:extLst>
        </p:spPr>
      </p:pic>
      <p:pic>
        <p:nvPicPr>
          <p:cNvPr id="70" name="Picture 69"/>
          <p:cNvPicPr>
            <a:picLocks noChangeAspect="1"/>
          </p:cNvPicPr>
          <p:nvPr/>
        </p:nvPicPr>
        <p:blipFill rotWithShape="1">
          <a:blip r:embed="rId15" cstate="print">
            <a:extLst>
              <a:ext uri="{28A0092B-C50C-407E-A947-70E740481C1C}">
                <a14:useLocalDpi xmlns:a14="http://schemas.microsoft.com/office/drawing/2010/main" val="0"/>
              </a:ext>
            </a:extLst>
          </a:blip>
          <a:srcRect l="23460" t="588" r="60367" b="19779"/>
          <a:stretch/>
        </p:blipFill>
        <p:spPr>
          <a:xfrm>
            <a:off x="5807427" y="3111911"/>
            <a:ext cx="176658" cy="237226"/>
          </a:xfrm>
          <a:prstGeom prst="rect">
            <a:avLst/>
          </a:prstGeom>
        </p:spPr>
      </p:pic>
      <p:pic>
        <p:nvPicPr>
          <p:cNvPr id="71" name="Picture 70"/>
          <p:cNvPicPr>
            <a:picLocks noChangeAspect="1"/>
          </p:cNvPicPr>
          <p:nvPr/>
        </p:nvPicPr>
        <p:blipFill rotWithShape="1">
          <a:blip r:embed="rId15" cstate="print">
            <a:extLst>
              <a:ext uri="{28A0092B-C50C-407E-A947-70E740481C1C}">
                <a14:useLocalDpi xmlns:a14="http://schemas.microsoft.com/office/drawing/2010/main" val="0"/>
              </a:ext>
            </a:extLst>
          </a:blip>
          <a:srcRect l="23460" t="588" r="60367" b="19779"/>
          <a:stretch/>
        </p:blipFill>
        <p:spPr>
          <a:xfrm>
            <a:off x="1689113" y="4927290"/>
            <a:ext cx="145644" cy="191845"/>
          </a:xfrm>
          <a:prstGeom prst="rect">
            <a:avLst/>
          </a:prstGeom>
        </p:spPr>
      </p:pic>
      <p:pic>
        <p:nvPicPr>
          <p:cNvPr id="20" name="Picture 1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784381" y="2183004"/>
            <a:ext cx="1334494" cy="528945"/>
          </a:xfrm>
          <a:prstGeom prst="rect">
            <a:avLst/>
          </a:prstGeom>
        </p:spPr>
      </p:pic>
      <p:pic>
        <p:nvPicPr>
          <p:cNvPr id="85" name="Picture 4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662765" y="2193335"/>
            <a:ext cx="849928" cy="62082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633436" y="4870438"/>
            <a:ext cx="1194387" cy="529051"/>
          </a:xfrm>
          <a:prstGeom prst="rect">
            <a:avLst/>
          </a:prstGeom>
          <a:noFill/>
          <a:extLst>
            <a:ext uri="{909E8E84-426E-40DD-AFC4-6F175D3DCCD1}">
              <a14:hiddenFill xmlns:a14="http://schemas.microsoft.com/office/drawing/2010/main">
                <a:solidFill>
                  <a:srgbClr val="FFFFFF"/>
                </a:solidFill>
              </a14:hiddenFill>
            </a:ext>
          </a:extLst>
        </p:spPr>
      </p:pic>
      <p:pic>
        <p:nvPicPr>
          <p:cNvPr id="68" name="Image 16"/>
          <p:cNvPicPr>
            <a:picLocks noChangeAspect="1" noChangeArrowheads="1"/>
          </p:cNvPicPr>
          <p:nvPr/>
        </p:nvPicPr>
        <p:blipFill>
          <a:blip r:embed="rId31">
            <a:extLst>
              <a:ext uri="{28A0092B-C50C-407E-A947-70E740481C1C}">
                <a14:useLocalDpi xmlns:a14="http://schemas.microsoft.com/office/drawing/2010/main" val="0"/>
              </a:ext>
            </a:extLst>
          </a:blip>
          <a:srcRect l="-14" t="30707" r="18" b="25124"/>
          <a:stretch>
            <a:fillRect/>
          </a:stretch>
        </p:blipFill>
        <p:spPr bwMode="auto">
          <a:xfrm>
            <a:off x="4142227" y="4867651"/>
            <a:ext cx="1372593" cy="57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49807" y="4874539"/>
            <a:ext cx="1375663" cy="518689"/>
          </a:xfrm>
          <a:prstGeom prst="rect">
            <a:avLst/>
          </a:prstGeom>
          <a:noFill/>
          <a:extLst>
            <a:ext uri="{909E8E84-426E-40DD-AFC4-6F175D3DCCD1}">
              <a14:hiddenFill xmlns:a14="http://schemas.microsoft.com/office/drawing/2010/main">
                <a:solidFill>
                  <a:srgbClr val="FFFFFF"/>
                </a:solidFill>
              </a14:hiddenFill>
            </a:ext>
          </a:extLst>
        </p:spPr>
      </p:pic>
      <p:sp>
        <p:nvSpPr>
          <p:cNvPr id="99" name="Right Arrow 98"/>
          <p:cNvSpPr/>
          <p:nvPr/>
        </p:nvSpPr>
        <p:spPr>
          <a:xfrm>
            <a:off x="382257" y="1736453"/>
            <a:ext cx="677980" cy="33775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err="1" smtClean="0"/>
              <a:t>Stratégic</a:t>
            </a:r>
            <a:endParaRPr lang="fr-FR" sz="800" b="1" dirty="0"/>
          </a:p>
        </p:txBody>
      </p:sp>
      <p:sp>
        <p:nvSpPr>
          <p:cNvPr id="73" name="Right Arrow 72"/>
          <p:cNvSpPr/>
          <p:nvPr/>
        </p:nvSpPr>
        <p:spPr>
          <a:xfrm>
            <a:off x="360086" y="5669742"/>
            <a:ext cx="846033" cy="4006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t>Opérationnel</a:t>
            </a:r>
            <a:endParaRPr lang="fr-FR" sz="800" b="1" dirty="0"/>
          </a:p>
        </p:txBody>
      </p:sp>
    </p:spTree>
    <p:extLst>
      <p:ext uri="{BB962C8B-B14F-4D97-AF65-F5344CB8AC3E}">
        <p14:creationId xmlns:p14="http://schemas.microsoft.com/office/powerpoint/2010/main" val="2125914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96749706"/>
              </p:ext>
            </p:extLst>
          </p:nvPr>
        </p:nvGraphicFramePr>
        <p:xfrm>
          <a:off x="-557348" y="-379828"/>
          <a:ext cx="12749348" cy="787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6260122" y="109111"/>
            <a:ext cx="5783833" cy="504972"/>
          </a:xfrm>
        </p:spPr>
        <p:txBody>
          <a:bodyPr/>
          <a:lstStyle/>
          <a:p>
            <a:r>
              <a:rPr lang="fr-FR" sz="2400" dirty="0" smtClean="0">
                <a:solidFill>
                  <a:srgbClr val="FFC000"/>
                </a:solidFill>
              </a:rPr>
              <a:t>DONNEES SUR LA SITUATION 1/2</a:t>
            </a:r>
            <a:endParaRPr lang="fr-FR" sz="24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5</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09007" y="-3432"/>
            <a:ext cx="1419825" cy="610757"/>
          </a:xfrm>
          <a:prstGeom prst="rect">
            <a:avLst/>
          </a:prstGeom>
        </p:spPr>
      </p:pic>
    </p:spTree>
    <p:extLst>
      <p:ext uri="{BB962C8B-B14F-4D97-AF65-F5344CB8AC3E}">
        <p14:creationId xmlns:p14="http://schemas.microsoft.com/office/powerpoint/2010/main" val="73035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39529965"/>
              </p:ext>
            </p:extLst>
          </p:nvPr>
        </p:nvGraphicFramePr>
        <p:xfrm>
          <a:off x="-16076" y="-478302"/>
          <a:ext cx="12208076" cy="7698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6260122" y="109111"/>
            <a:ext cx="5783833" cy="504972"/>
          </a:xfrm>
        </p:spPr>
        <p:txBody>
          <a:bodyPr/>
          <a:lstStyle/>
          <a:p>
            <a:r>
              <a:rPr lang="fr-FR" sz="2400" dirty="0" smtClean="0">
                <a:solidFill>
                  <a:srgbClr val="FFC000"/>
                </a:solidFill>
              </a:rPr>
              <a:t>DONNEES SUR LA SITUATION  2/2</a:t>
            </a:r>
            <a:endParaRPr lang="fr-FR" sz="24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6</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09007" y="-3432"/>
            <a:ext cx="1419825" cy="610757"/>
          </a:xfrm>
          <a:prstGeom prst="rect">
            <a:avLst/>
          </a:prstGeom>
        </p:spPr>
      </p:pic>
    </p:spTree>
    <p:extLst>
      <p:ext uri="{BB962C8B-B14F-4D97-AF65-F5344CB8AC3E}">
        <p14:creationId xmlns:p14="http://schemas.microsoft.com/office/powerpoint/2010/main" val="97569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5661799" y="237372"/>
            <a:ext cx="6501172" cy="441194"/>
          </a:xfrm>
        </p:spPr>
        <p:txBody>
          <a:bodyPr/>
          <a:lstStyle/>
          <a:p>
            <a:r>
              <a:rPr lang="fr-FR" sz="2400" dirty="0" smtClean="0">
                <a:solidFill>
                  <a:srgbClr val="FFC000"/>
                </a:solidFill>
              </a:rPr>
              <a:t>ACTIONS DE CHILDREN BELIEVE 1/3</a:t>
            </a:r>
            <a:endParaRPr lang="fr-FR" sz="24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7</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09007" y="-3432"/>
            <a:ext cx="1419825" cy="610757"/>
          </a:xfrm>
          <a:prstGeom prst="rect">
            <a:avLst/>
          </a:prstGeom>
        </p:spPr>
      </p:pic>
      <p:graphicFrame>
        <p:nvGraphicFramePr>
          <p:cNvPr id="9" name="Diagram 8"/>
          <p:cNvGraphicFramePr/>
          <p:nvPr>
            <p:extLst>
              <p:ext uri="{D42A27DB-BD31-4B8C-83A1-F6EECF244321}">
                <p14:modId xmlns:p14="http://schemas.microsoft.com/office/powerpoint/2010/main" val="1345777891"/>
              </p:ext>
            </p:extLst>
          </p:nvPr>
        </p:nvGraphicFramePr>
        <p:xfrm>
          <a:off x="209007" y="781282"/>
          <a:ext cx="11834948" cy="53818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90323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5824249" y="120870"/>
            <a:ext cx="6219706" cy="441194"/>
          </a:xfrm>
        </p:spPr>
        <p:txBody>
          <a:bodyPr/>
          <a:lstStyle/>
          <a:p>
            <a:r>
              <a:rPr lang="fr-FR" sz="2400" dirty="0" smtClean="0">
                <a:solidFill>
                  <a:srgbClr val="FFC000"/>
                </a:solidFill>
              </a:rPr>
              <a:t>ACTIONS DE CHILDREN BELIEVE  </a:t>
            </a:r>
            <a:r>
              <a:rPr lang="fr-FR" sz="1600" dirty="0" smtClean="0">
                <a:solidFill>
                  <a:srgbClr val="FFC000"/>
                </a:solidFill>
              </a:rPr>
              <a:t>2/3</a:t>
            </a:r>
            <a:endParaRPr lang="fr-FR" sz="16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8</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09007" y="-3432"/>
            <a:ext cx="1419825" cy="610757"/>
          </a:xfrm>
          <a:prstGeom prst="rect">
            <a:avLst/>
          </a:prstGeom>
        </p:spPr>
      </p:pic>
      <p:graphicFrame>
        <p:nvGraphicFramePr>
          <p:cNvPr id="6" name="Diagram 5"/>
          <p:cNvGraphicFramePr/>
          <p:nvPr>
            <p:extLst>
              <p:ext uri="{D42A27DB-BD31-4B8C-83A1-F6EECF244321}">
                <p14:modId xmlns:p14="http://schemas.microsoft.com/office/powerpoint/2010/main" val="1749756122"/>
              </p:ext>
            </p:extLst>
          </p:nvPr>
        </p:nvGraphicFramePr>
        <p:xfrm>
          <a:off x="209007" y="631759"/>
          <a:ext cx="11834948" cy="57332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4449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44726" y="6625882"/>
            <a:ext cx="9399229" cy="367319"/>
          </a:xfrm>
        </p:spPr>
        <p:txBody>
          <a:bodyPr/>
          <a:lstStyle/>
          <a:p>
            <a:r>
              <a:rPr lang="en-US" sz="1100" dirty="0" smtClean="0"/>
              <a:t>TABLE RONDE </a:t>
            </a:r>
            <a:endParaRPr lang="en-US" sz="1100" dirty="0"/>
          </a:p>
        </p:txBody>
      </p:sp>
      <p:sp>
        <p:nvSpPr>
          <p:cNvPr id="5" name="Title 4"/>
          <p:cNvSpPr>
            <a:spLocks noGrp="1"/>
          </p:cNvSpPr>
          <p:nvPr>
            <p:ph type="title"/>
          </p:nvPr>
        </p:nvSpPr>
        <p:spPr>
          <a:xfrm>
            <a:off x="5719856" y="51175"/>
            <a:ext cx="6324099" cy="441194"/>
          </a:xfrm>
        </p:spPr>
        <p:txBody>
          <a:bodyPr/>
          <a:lstStyle/>
          <a:p>
            <a:r>
              <a:rPr lang="fr-FR" sz="2400" dirty="0" smtClean="0">
                <a:solidFill>
                  <a:srgbClr val="FFC000"/>
                </a:solidFill>
              </a:rPr>
              <a:t>ACTIONS DE CHILDREN BELIEVE  </a:t>
            </a:r>
            <a:r>
              <a:rPr lang="fr-FR" sz="1400" dirty="0" smtClean="0">
                <a:solidFill>
                  <a:srgbClr val="FFC000"/>
                </a:solidFill>
              </a:rPr>
              <a:t>3/3</a:t>
            </a:r>
            <a:endParaRPr lang="fr-FR" sz="2400" dirty="0">
              <a:solidFill>
                <a:srgbClr val="FFC000"/>
              </a:solidFill>
            </a:endParaRPr>
          </a:p>
        </p:txBody>
      </p:sp>
      <p:sp>
        <p:nvSpPr>
          <p:cNvPr id="2" name="Slide Number Placeholder 1"/>
          <p:cNvSpPr>
            <a:spLocks noGrp="1"/>
          </p:cNvSpPr>
          <p:nvPr>
            <p:ph type="sldNum" sz="quarter" idx="12"/>
          </p:nvPr>
        </p:nvSpPr>
        <p:spPr>
          <a:xfrm>
            <a:off x="8534400" y="6486492"/>
            <a:ext cx="2743200" cy="234361"/>
          </a:xfrm>
        </p:spPr>
        <p:txBody>
          <a:bodyPr/>
          <a:lstStyle/>
          <a:p>
            <a:fld id="{F7BB24FC-E332-4FE2-9158-8FECB9B06CA5}" type="slidenum">
              <a:rPr lang="en-US" smtClean="0"/>
              <a:t>9</a:t>
            </a:fld>
            <a:endParaRPr lang="en-US"/>
          </a:p>
        </p:txBody>
      </p:sp>
      <p:pic>
        <p:nvPicPr>
          <p:cNvPr id="8" name="Graphic 4">
            <a:extLst>
              <a:ext uri="{FF2B5EF4-FFF2-40B4-BE49-F238E27FC236}">
                <a16:creationId xmlns:a16="http://schemas.microsoft.com/office/drawing/2014/main" id="{72639BED-B327-494D-BF41-6868216070BA}"/>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09007" y="-3432"/>
            <a:ext cx="1419825" cy="610757"/>
          </a:xfrm>
          <a:prstGeom prst="rect">
            <a:avLst/>
          </a:prstGeom>
        </p:spPr>
      </p:pic>
      <p:graphicFrame>
        <p:nvGraphicFramePr>
          <p:cNvPr id="6" name="Diagram 5"/>
          <p:cNvGraphicFramePr/>
          <p:nvPr>
            <p:extLst>
              <p:ext uri="{D42A27DB-BD31-4B8C-83A1-F6EECF244321}">
                <p14:modId xmlns:p14="http://schemas.microsoft.com/office/powerpoint/2010/main" val="256351713"/>
              </p:ext>
            </p:extLst>
          </p:nvPr>
        </p:nvGraphicFramePr>
        <p:xfrm>
          <a:off x="-1008486" y="370864"/>
          <a:ext cx="15017093" cy="60977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848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 CB Brand 2021">
  <a:themeElements>
    <a:clrScheme name="CB Palette">
      <a:dk1>
        <a:srgbClr val="000000"/>
      </a:dk1>
      <a:lt1>
        <a:srgbClr val="FFFFFF"/>
      </a:lt1>
      <a:dk2>
        <a:srgbClr val="9844BA"/>
      </a:dk2>
      <a:lt2>
        <a:srgbClr val="FFFFFF"/>
      </a:lt2>
      <a:accent1>
        <a:srgbClr val="9844BA"/>
      </a:accent1>
      <a:accent2>
        <a:srgbClr val="FFA425"/>
      </a:accent2>
      <a:accent3>
        <a:srgbClr val="76D455"/>
      </a:accent3>
      <a:accent4>
        <a:srgbClr val="3180DF"/>
      </a:accent4>
      <a:accent5>
        <a:srgbClr val="C18ED5"/>
      </a:accent5>
      <a:accent6>
        <a:srgbClr val="FFC87C"/>
      </a:accent6>
      <a:hlink>
        <a:srgbClr val="9844BA"/>
      </a:hlink>
      <a:folHlink>
        <a:srgbClr val="FFA425"/>
      </a:folHlink>
    </a:clrScheme>
    <a:fontScheme name="Franklin Gothic">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 CB Brand 2021" id="{7694BA20-CFE2-4917-B1B3-950CEEB15313}" vid="{D7A883BA-FBDD-4DC7-B69C-9F45574065DF}"/>
    </a:ext>
  </a:extLst>
</a:theme>
</file>

<file path=ppt/theme/theme2.xml><?xml version="1.0" encoding="utf-8"?>
<a:theme xmlns:a="http://schemas.openxmlformats.org/drawingml/2006/main" name="Content Slides">
  <a:themeElements>
    <a:clrScheme name="Custom 1">
      <a:dk1>
        <a:sysClr val="windowText" lastClr="000000"/>
      </a:dk1>
      <a:lt1>
        <a:sysClr val="window" lastClr="FFFFFF"/>
      </a:lt1>
      <a:dk2>
        <a:srgbClr val="8523AE"/>
      </a:dk2>
      <a:lt2>
        <a:srgbClr val="FFFFFF"/>
      </a:lt2>
      <a:accent1>
        <a:srgbClr val="FF9400"/>
      </a:accent1>
      <a:accent2>
        <a:srgbClr val="64D13C"/>
      </a:accent2>
      <a:accent3>
        <a:srgbClr val="2366DB"/>
      </a:accent3>
      <a:accent4>
        <a:srgbClr val="E45DBF"/>
      </a:accent4>
      <a:accent5>
        <a:srgbClr val="DF4661"/>
      </a:accent5>
      <a:accent6>
        <a:srgbClr val="3366CC"/>
      </a:accent6>
      <a:hlink>
        <a:srgbClr val="1F497D"/>
      </a:hlink>
      <a:folHlink>
        <a:srgbClr val="800080"/>
      </a:folHlink>
    </a:clrScheme>
    <a:fontScheme name="Franklin Gothic">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F104_Powerpoint v1b" id="{618C779C-B3BA-4CD7-A667-75ACFB076D06}" vid="{0FF46BF3-76B2-45C0-9546-5D2121521A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a:themeElements>
    <a:clrScheme name="Custom 1">
      <a:dk1>
        <a:sysClr val="windowText" lastClr="000000"/>
      </a:dk1>
      <a:lt1>
        <a:sysClr val="window" lastClr="FFFFFF"/>
      </a:lt1>
      <a:dk2>
        <a:srgbClr val="8523AE"/>
      </a:dk2>
      <a:lt2>
        <a:srgbClr val="FFFFFF"/>
      </a:lt2>
      <a:accent1>
        <a:srgbClr val="FF9400"/>
      </a:accent1>
      <a:accent2>
        <a:srgbClr val="64D13C"/>
      </a:accent2>
      <a:accent3>
        <a:srgbClr val="2366DB"/>
      </a:accent3>
      <a:accent4>
        <a:srgbClr val="E45DBF"/>
      </a:accent4>
      <a:accent5>
        <a:srgbClr val="DF4661"/>
      </a:accent5>
      <a:accent6>
        <a:srgbClr val="3366CC"/>
      </a:accent6>
      <a:hlink>
        <a:srgbClr val="1F497D"/>
      </a:hlink>
      <a:folHlink>
        <a:srgbClr val="800080"/>
      </a:folHlink>
    </a:clrScheme>
    <a:fontScheme name="Franklin Gothic">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F104_Powerpoint v1b" id="{618C779C-B3BA-4CD7-A667-75ACFB076D06}" vid="{0FF46BF3-76B2-45C0-9546-5D2121521A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 xmlns="cf663ff2-8450-4a4c-940c-be5dd710f4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42DF05254DAF4C9572453BBF0428EF" ma:contentTypeVersion="8" ma:contentTypeDescription="Create a new document." ma:contentTypeScope="" ma:versionID="baacc03d7d7fe42ad55e0eca7f14cba6">
  <xsd:schema xmlns:xsd="http://www.w3.org/2001/XMLSchema" xmlns:xs="http://www.w3.org/2001/XMLSchema" xmlns:p="http://schemas.microsoft.com/office/2006/metadata/properties" xmlns:ns2="cf663ff2-8450-4a4c-940c-be5dd710f440" targetNamespace="http://schemas.microsoft.com/office/2006/metadata/properties" ma:root="true" ma:fieldsID="06cafc0d29ed3640e811771ed9030dc9" ns2:_="">
    <xsd:import namespace="cf663ff2-8450-4a4c-940c-be5dd710f440"/>
    <xsd:element name="properties">
      <xsd:complexType>
        <xsd:sequence>
          <xsd:element name="documentManagement">
            <xsd:complexType>
              <xsd:all>
                <xsd:element ref="ns2:No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63ff2-8450-4a4c-940c-be5dd710f440" elementFormDefault="qualified">
    <xsd:import namespace="http://schemas.microsoft.com/office/2006/documentManagement/types"/>
    <xsd:import namespace="http://schemas.microsoft.com/office/infopath/2007/PartnerControls"/>
    <xsd:element name="Note" ma:index="8" nillable="true" ma:displayName="Note" ma:internalName="Note">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31B0BC-D984-4DE8-BC05-3AEA39731188}">
  <ds:schemaRefs>
    <ds:schemaRef ds:uri="http://purl.org/dc/terms/"/>
    <ds:schemaRef ds:uri="cf663ff2-8450-4a4c-940c-be5dd710f440"/>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0B1FA48-7640-491D-9BDA-120D341E8ED9}">
  <ds:schemaRefs>
    <ds:schemaRef ds:uri="http://schemas.microsoft.com/sharepoint/v3/contenttype/forms"/>
  </ds:schemaRefs>
</ds:datastoreItem>
</file>

<file path=customXml/itemProps3.xml><?xml version="1.0" encoding="utf-8"?>
<ds:datastoreItem xmlns:ds="http://schemas.openxmlformats.org/officeDocument/2006/customXml" ds:itemID="{23EE8115-9F64-4DD9-BE20-9BF3D7B11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63ff2-8450-4a4c-940c-be5dd710f4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5889</TotalTime>
  <Words>684</Words>
  <Application>Microsoft Office PowerPoint</Application>
  <PresentationFormat>Widescreen</PresentationFormat>
  <Paragraphs>130</Paragraphs>
  <Slides>12</Slides>
  <Notes>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12</vt:i4>
      </vt:variant>
    </vt:vector>
  </HeadingPairs>
  <TitlesOfParts>
    <vt:vector size="32" baseType="lpstr">
      <vt:lpstr>Algerian</vt:lpstr>
      <vt:lpstr>Arial</vt:lpstr>
      <vt:lpstr>Arial Black</vt:lpstr>
      <vt:lpstr>Arial Narrow</vt:lpstr>
      <vt:lpstr>Calibri</vt:lpstr>
      <vt:lpstr>Calibri Light</vt:lpstr>
      <vt:lpstr>Franklin Gothic Book</vt:lpstr>
      <vt:lpstr>Franklin Gothic Medium</vt:lpstr>
      <vt:lpstr>Helvetica</vt:lpstr>
      <vt:lpstr>Roboto</vt:lpstr>
      <vt:lpstr>Roboto Lt</vt:lpstr>
      <vt:lpstr>Roboto Medium</vt:lpstr>
      <vt:lpstr>Times</vt:lpstr>
      <vt:lpstr>Times New Roman</vt:lpstr>
      <vt:lpstr>Verdana</vt:lpstr>
      <vt:lpstr>Wingdings</vt:lpstr>
      <vt:lpstr>Theme1 - CB Brand 2021</vt:lpstr>
      <vt:lpstr>Content Slides</vt:lpstr>
      <vt:lpstr>Office Theme</vt:lpstr>
      <vt:lpstr>1_Content Slides</vt:lpstr>
      <vt:lpstr>PowerPoint Presentation</vt:lpstr>
      <vt:lpstr>INTRODUCTION</vt:lpstr>
      <vt:lpstr>PRESENTATION DE CHILDREN BELIEVE</vt:lpstr>
      <vt:lpstr>PowerPoint Presentation</vt:lpstr>
      <vt:lpstr>DONNEES SUR LA SITUATION 1/2</vt:lpstr>
      <vt:lpstr>DONNEES SUR LA SITUATION  2/2</vt:lpstr>
      <vt:lpstr>ACTIONS DE CHILDREN BELIEVE 1/3</vt:lpstr>
      <vt:lpstr>ACTIONS DE CHILDREN BELIEVE  2/3</vt:lpstr>
      <vt:lpstr>ACTIONS DE CHILDREN BELIEVE  3/3</vt:lpstr>
      <vt:lpstr>EDUCATION PAR LA RADIO</vt:lpstr>
      <vt:lpstr>Sample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(WHITE ‘ARIAL BLACK’ 36 POINT ALL CAPS)</dc:title>
  <dc:creator>Crystal Lee</dc:creator>
  <cp:lastModifiedBy>Saidou Dialla</cp:lastModifiedBy>
  <cp:revision>153</cp:revision>
  <dcterms:created xsi:type="dcterms:W3CDTF">2021-04-21T19:33:25Z</dcterms:created>
  <dcterms:modified xsi:type="dcterms:W3CDTF">2023-09-09T02:21:00Z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0x0101006A42DF05254DAF4C9572453BBF0428EF</vt:lpwstr>
  </property>
</Properties>
</file>