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slideMasters/slideMaster4.xml" ContentType="application/vnd.openxmlformats-officedocument.presentationml.slideMaster+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28" r:id="rId1"/>
    <p:sldMasterId id="2147484140" r:id="rId2"/>
    <p:sldMasterId id="2147484152" r:id="rId3"/>
    <p:sldMasterId id="2147484161" r:id="rId4"/>
  </p:sldMasterIdLst>
  <p:notesMasterIdLst>
    <p:notesMasterId r:id="rId12"/>
  </p:notesMasterIdLst>
  <p:sldIdLst>
    <p:sldId id="263" r:id="rId5"/>
    <p:sldId id="264" r:id="rId6"/>
    <p:sldId id="256" r:id="rId7"/>
    <p:sldId id="257" r:id="rId8"/>
    <p:sldId id="266" r:id="rId9"/>
    <p:sldId id="267" r:id="rId10"/>
    <p:sldId id="265" r:id="rId1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xmlns:mv="urn:schemas-microsoft-com:mac:vml" xmlns:mc="http://schemas.openxmlformats.org/markup-compatibility/2006">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xmlns:mv="urn:schemas-microsoft-com:mac:vml" xmlns:mc="http://schemas.openxmlformats.org/markup-compatibility/2006">
          <a:srgbClr val="FF0000"/>
        </p14:laserClr>
      </p:ext>
      <p:ext uri="{2FDB2607-1784-4EEB-B798-7EB5836EED8A}">
        <p14:showMediaCtrls xmlns="" xmlns:p14="http://schemas.microsoft.com/office/powerpoint/2010/main" xmlns:mv="urn:schemas-microsoft-com:mac:vml" xmlns:mc="http://schemas.openxmlformats.org/markup-compatibility/2006" val="1"/>
      </p:ext>
    </p:extLst>
  </p:showPr>
  <p:extLst>
    <p:ext uri="{E76CE94A-603C-4142-B9EB-6D1370010A27}">
      <p14:discardImageEditData xmlns="" xmlns:p14="http://schemas.microsoft.com/office/powerpoint/2010/main" xmlns:mv="urn:schemas-microsoft-com:mac:vml" xmlns:mc="http://schemas.openxmlformats.org/markup-compatibility/2006" val="0"/>
    </p:ext>
    <p:ext uri="{D31A062A-798A-4329-ABDD-BBA856620510}">
      <p14:defaultImageDpi xmlns="" xmlns:p14="http://schemas.microsoft.com/office/powerpoint/2010/main" xmlns:mv="urn:schemas-microsoft-com:mac:vml" xmlns:mc="http://schemas.openxmlformats.org/markup-compatibility/2006" val="220"/>
    </p:ext>
    <p:ext uri="{FD5EFAAD-0ECE-453E-9831-46B23BE46B34}">
      <p15:chartTrackingRefBased xmlns="" xmlns:p15="http://schemas.microsoft.com/office/powerpoint/2012/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10" autoAdjust="0"/>
  </p:normalViewPr>
  <p:slideViewPr>
    <p:cSldViewPr>
      <p:cViewPr varScale="1">
        <p:scale>
          <a:sx n="96" d="100"/>
          <a:sy n="96" d="100"/>
        </p:scale>
        <p:origin x="-420"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A426E4-2A5F-4734-A3F3-97FC709043E8}" type="datetimeFigureOut">
              <a:rPr lang="fr-FR" smtClean="0"/>
              <a:pPr/>
              <a:t>03/12/2013</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218EEC-376E-4FDD-8F9E-3FE32353C7B5}" type="slidenum">
              <a:rPr lang="fr-FR" smtClean="0"/>
              <a:pPr/>
              <a:t>‹#›</a:t>
            </a:fld>
            <a:endParaRPr lang="fr-FR"/>
          </a:p>
        </p:txBody>
      </p:sp>
    </p:spTree>
    <p:extLst>
      <p:ext uri="{BB962C8B-B14F-4D97-AF65-F5344CB8AC3E}">
        <p14:creationId xmlns="" xmlns:p14="http://schemas.microsoft.com/office/powerpoint/2010/main" xmlns:mv="urn:schemas-microsoft-com:mac:vml" xmlns:mc="http://schemas.openxmlformats.org/markup-compatibility/2006" val="2505637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50" name="Rectangle 8"/>
          <p:cNvSpPr>
            <a:spLocks noGrp="1" noChangeArrowheads="1"/>
          </p:cNvSpPr>
          <p:nvPr>
            <p:ph type="sldNum" sz="quarter"/>
          </p:nvPr>
        </p:nvSpPr>
        <p:spPr>
          <a:noFill/>
        </p:spPr>
        <p:txBody>
          <a:bodyPr/>
          <a:lstStyle/>
          <a:p>
            <a:fld id="{5E39FB39-45C8-4065-AE92-21D897BA5B2F}" type="slidenum">
              <a:rPr lang="en-GB" smtClean="0"/>
              <a:pPr/>
              <a:t>1</a:t>
            </a:fld>
            <a:endParaRPr lang="en-GB" smtClean="0"/>
          </a:p>
        </p:txBody>
      </p:sp>
      <p:sp>
        <p:nvSpPr>
          <p:cNvPr id="27651" name="Text Box 1"/>
          <p:cNvSpPr txBox="1">
            <a:spLocks noChangeArrowheads="1"/>
          </p:cNvSpPr>
          <p:nvPr/>
        </p:nvSpPr>
        <p:spPr bwMode="auto">
          <a:xfrm>
            <a:off x="3886200" y="8686800"/>
            <a:ext cx="2970213" cy="455613"/>
          </a:xfrm>
          <a:prstGeom prst="rect">
            <a:avLst/>
          </a:prstGeom>
          <a:noFill/>
          <a:ln w="9525">
            <a:noFill/>
            <a:round/>
            <a:headEnd/>
            <a:tailEnd/>
          </a:ln>
        </p:spPr>
        <p:txBody>
          <a:bodyPr lIns="90000" tIns="46800" rIns="90000" bIns="46800" anchor="b"/>
          <a:lstStyle/>
          <a:p>
            <a:pPr algn="r" defTabSz="457200" fontAlgn="base">
              <a:spcBef>
                <a:spcPct val="0"/>
              </a:spcBef>
              <a:spcAft>
                <a:spcPct val="0"/>
              </a:spcAft>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AC525C1E-C986-4C66-834C-883A76B5EFB9}" type="slidenum">
              <a:rPr lang="en-GB" sz="1200">
                <a:solidFill>
                  <a:srgbClr val="000000"/>
                </a:solidFill>
                <a:latin typeface="Times New Roman" pitchFamily="18" charset="0"/>
                <a:ea typeface="Arial Unicode MS" pitchFamily="34" charset="-128"/>
                <a:cs typeface="Arial Unicode MS" pitchFamily="34" charset="-128"/>
              </a:rPr>
              <a:pPr algn="r" defTabSz="457200" fontAlgn="base">
                <a:spcBef>
                  <a:spcPct val="0"/>
                </a:spcBef>
                <a:spcAft>
                  <a:spcPct val="0"/>
                </a:spcAft>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a:t>
            </a:fld>
            <a:endParaRPr lang="en-GB" sz="1200">
              <a:solidFill>
                <a:srgbClr val="000000"/>
              </a:solidFill>
              <a:latin typeface="Times New Roman" pitchFamily="18" charset="0"/>
              <a:ea typeface="Arial Unicode MS" pitchFamily="34" charset="-128"/>
              <a:cs typeface="Arial Unicode MS" pitchFamily="34" charset="-128"/>
            </a:endParaRPr>
          </a:p>
        </p:txBody>
      </p:sp>
      <p:sp>
        <p:nvSpPr>
          <p:cNvPr id="27652"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27653" name="Rectangle 3"/>
          <p:cNvSpPr>
            <a:spLocks noGrp="1" noChangeArrowheads="1"/>
          </p:cNvSpPr>
          <p:nvPr>
            <p:ph type="body" idx="1"/>
          </p:nvPr>
        </p:nvSpPr>
        <p:spPr>
          <a:xfrm>
            <a:off x="914400" y="4343400"/>
            <a:ext cx="5029200" cy="4114800"/>
          </a:xfrm>
          <a:noFill/>
          <a:ln/>
        </p:spPr>
        <p:txBody>
          <a:bodyPr wrap="none" anchor="ctr"/>
          <a:lstStyle/>
          <a:p>
            <a:endParaRPr lang="en-US" smtClean="0"/>
          </a:p>
        </p:txBody>
      </p:sp>
      <p:sp>
        <p:nvSpPr>
          <p:cNvPr id="27654" name="Text Box 4"/>
          <p:cNvSpPr txBox="1">
            <a:spLocks noChangeArrowheads="1"/>
          </p:cNvSpPr>
          <p:nvPr/>
        </p:nvSpPr>
        <p:spPr bwMode="auto">
          <a:xfrm>
            <a:off x="3886200" y="8686800"/>
            <a:ext cx="2971800" cy="457200"/>
          </a:xfrm>
          <a:prstGeom prst="rect">
            <a:avLst/>
          </a:prstGeom>
          <a:noFill/>
          <a:ln w="9525">
            <a:noFill/>
            <a:round/>
            <a:headEnd/>
            <a:tailEnd/>
          </a:ln>
        </p:spPr>
        <p:txBody>
          <a:bodyPr lIns="90000" tIns="46800" rIns="90000" bIns="46800" anchor="b"/>
          <a:lstStyle/>
          <a:p>
            <a:pPr algn="r" defTabSz="457200" fontAlgn="base">
              <a:spcBef>
                <a:spcPct val="0"/>
              </a:spcBef>
              <a:spcAft>
                <a:spcPts val="2163"/>
              </a:spcAft>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06783757-96FB-4E5D-8049-C35E608B45B5}" type="slidenum">
              <a:rPr lang="en-GB" sz="1200">
                <a:solidFill>
                  <a:srgbClr val="013F78"/>
                </a:solidFill>
                <a:latin typeface="Lucida Sans" pitchFamily="34" charset="0"/>
                <a:ea typeface="SimSun" charset="0"/>
                <a:cs typeface="SimSun" charset="0"/>
              </a:rPr>
              <a:pPr algn="r" defTabSz="457200" fontAlgn="base">
                <a:spcBef>
                  <a:spcPct val="0"/>
                </a:spcBef>
                <a:spcAft>
                  <a:spcPts val="2163"/>
                </a:spcAft>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a:t>
            </a:fld>
            <a:endParaRPr lang="en-GB" sz="1200">
              <a:solidFill>
                <a:srgbClr val="013F78"/>
              </a:solidFill>
              <a:latin typeface="Lucida Sans" pitchFamily="34" charset="0"/>
              <a:ea typeface="SimSun" charset="0"/>
              <a:cs typeface="SimSun" charset="0"/>
            </a:endParaRPr>
          </a:p>
        </p:txBody>
      </p:sp>
    </p:spTree>
    <p:extLst>
      <p:ext uri="{BB962C8B-B14F-4D97-AF65-F5344CB8AC3E}">
        <p14:creationId xmlns="" xmlns:p14="http://schemas.microsoft.com/office/powerpoint/2010/main" xmlns:mv="urn:schemas-microsoft-com:mac:vml" xmlns:mc="http://schemas.openxmlformats.org/markup-compatibility/2006" val="2777124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8"/>
          <p:cNvSpPr>
            <a:spLocks noGrp="1" noChangeArrowheads="1"/>
          </p:cNvSpPr>
          <p:nvPr>
            <p:ph type="sldNum" sz="quarter"/>
          </p:nvPr>
        </p:nvSpPr>
        <p:spPr>
          <a:noFill/>
        </p:spPr>
        <p:txBody>
          <a:bodyPr/>
          <a:lstStyle/>
          <a:p>
            <a:fld id="{D8190856-8CCC-4CBC-99B6-7B71ED120537}" type="slidenum">
              <a:rPr lang="en-GB" smtClean="0"/>
              <a:pPr/>
              <a:t>2</a:t>
            </a:fld>
            <a:endParaRPr lang="en-GB" smtClean="0"/>
          </a:p>
        </p:txBody>
      </p:sp>
      <p:sp>
        <p:nvSpPr>
          <p:cNvPr id="20483" name="Text Box 1"/>
          <p:cNvSpPr txBox="1">
            <a:spLocks noChangeArrowheads="1"/>
          </p:cNvSpPr>
          <p:nvPr/>
        </p:nvSpPr>
        <p:spPr bwMode="auto">
          <a:xfrm>
            <a:off x="3886200" y="8686800"/>
            <a:ext cx="2970213" cy="455613"/>
          </a:xfrm>
          <a:prstGeom prst="rect">
            <a:avLst/>
          </a:prstGeom>
          <a:noFill/>
          <a:ln w="9525">
            <a:noFill/>
            <a:round/>
            <a:headEnd/>
            <a:tailEnd/>
          </a:ln>
        </p:spPr>
        <p:txBody>
          <a:bodyPr lIns="90000" tIns="46800" rIns="90000" bIns="46800" anchor="b"/>
          <a:lstStyle/>
          <a:p>
            <a:pPr algn="r" defTabSz="457200" fontAlgn="base">
              <a:spcBef>
                <a:spcPct val="0"/>
              </a:spcBef>
              <a:spcAft>
                <a:spcPct val="0"/>
              </a:spcAft>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54DA8BFA-E7F1-4741-ACD4-39F0D1CA3E78}" type="slidenum">
              <a:rPr lang="en-GB" sz="1200">
                <a:solidFill>
                  <a:srgbClr val="000000"/>
                </a:solidFill>
                <a:latin typeface="Times New Roman" pitchFamily="18" charset="0"/>
                <a:ea typeface="Arial Unicode MS" pitchFamily="34" charset="-128"/>
                <a:cs typeface="Arial Unicode MS" pitchFamily="34" charset="-128"/>
              </a:rPr>
              <a:pPr algn="r" defTabSz="457200" fontAlgn="base">
                <a:spcBef>
                  <a:spcPct val="0"/>
                </a:spcBef>
                <a:spcAft>
                  <a:spcPct val="0"/>
                </a:spcAft>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2</a:t>
            </a:fld>
            <a:endParaRPr lang="en-GB" sz="1200">
              <a:solidFill>
                <a:srgbClr val="000000"/>
              </a:solidFill>
              <a:latin typeface="Times New Roman" pitchFamily="18" charset="0"/>
              <a:ea typeface="Arial Unicode MS" pitchFamily="34" charset="-128"/>
              <a:cs typeface="Arial Unicode MS" pitchFamily="34" charset="-128"/>
            </a:endParaRPr>
          </a:p>
        </p:txBody>
      </p:sp>
      <p:sp>
        <p:nvSpPr>
          <p:cNvPr id="20484"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20485" name="Rectangle 3"/>
          <p:cNvSpPr>
            <a:spLocks noGrp="1" noChangeArrowheads="1"/>
          </p:cNvSpPr>
          <p:nvPr>
            <p:ph type="body" idx="1"/>
          </p:nvPr>
        </p:nvSpPr>
        <p:spPr>
          <a:xfrm>
            <a:off x="914400" y="4343400"/>
            <a:ext cx="5029200" cy="4114800"/>
          </a:xfrm>
          <a:noFill/>
          <a:ln/>
        </p:spPr>
        <p:txBody>
          <a:bodyPr wrap="none" anchor="ctr"/>
          <a:lstStyle/>
          <a:p>
            <a:endParaRPr lang="en-US" dirty="0" smtClean="0"/>
          </a:p>
        </p:txBody>
      </p:sp>
      <p:sp>
        <p:nvSpPr>
          <p:cNvPr id="20486" name="Text Box 4"/>
          <p:cNvSpPr txBox="1">
            <a:spLocks noChangeArrowheads="1"/>
          </p:cNvSpPr>
          <p:nvPr/>
        </p:nvSpPr>
        <p:spPr bwMode="auto">
          <a:xfrm>
            <a:off x="3886200" y="8686800"/>
            <a:ext cx="2971800" cy="457200"/>
          </a:xfrm>
          <a:prstGeom prst="rect">
            <a:avLst/>
          </a:prstGeom>
          <a:noFill/>
          <a:ln w="9525">
            <a:noFill/>
            <a:round/>
            <a:headEnd/>
            <a:tailEnd/>
          </a:ln>
        </p:spPr>
        <p:txBody>
          <a:bodyPr lIns="90000" tIns="46800" rIns="90000" bIns="46800" anchor="b"/>
          <a:lstStyle/>
          <a:p>
            <a:pPr algn="r" defTabSz="457200" fontAlgn="base">
              <a:spcBef>
                <a:spcPct val="0"/>
              </a:spcBef>
              <a:spcAft>
                <a:spcPts val="2163"/>
              </a:spcAft>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218D1AC6-ECD8-46DB-9F54-9C5DC07E27D5}" type="slidenum">
              <a:rPr lang="en-GB" sz="1200">
                <a:solidFill>
                  <a:srgbClr val="013F78"/>
                </a:solidFill>
                <a:latin typeface="Lucida Sans" pitchFamily="34" charset="0"/>
                <a:ea typeface="SimSun" charset="0"/>
                <a:cs typeface="SimSun" charset="0"/>
              </a:rPr>
              <a:pPr algn="r" defTabSz="457200" fontAlgn="base">
                <a:spcBef>
                  <a:spcPct val="0"/>
                </a:spcBef>
                <a:spcAft>
                  <a:spcPts val="2163"/>
                </a:spcAft>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2</a:t>
            </a:fld>
            <a:endParaRPr lang="en-GB" sz="1200">
              <a:solidFill>
                <a:srgbClr val="013F78"/>
              </a:solidFill>
              <a:latin typeface="Lucida Sans" pitchFamily="34" charset="0"/>
              <a:ea typeface="SimSun" charset="0"/>
              <a:cs typeface="SimSun" charset="0"/>
            </a:endParaRPr>
          </a:p>
        </p:txBody>
      </p:sp>
    </p:spTree>
    <p:extLst>
      <p:ext uri="{BB962C8B-B14F-4D97-AF65-F5344CB8AC3E}">
        <p14:creationId xmlns="" xmlns:p14="http://schemas.microsoft.com/office/powerpoint/2010/main" xmlns:mv="urn:schemas-microsoft-com:mac:vml" xmlns:mc="http://schemas.openxmlformats.org/markup-compatibility/2006" val="2114647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fr-FR" dirty="0"/>
          </a:p>
        </p:txBody>
      </p:sp>
      <p:sp>
        <p:nvSpPr>
          <p:cNvPr id="4" name="Slide Number Placeholder 3"/>
          <p:cNvSpPr>
            <a:spLocks noGrp="1"/>
          </p:cNvSpPr>
          <p:nvPr>
            <p:ph type="sldNum" sz="quarter" idx="10"/>
          </p:nvPr>
        </p:nvSpPr>
        <p:spPr/>
        <p:txBody>
          <a:bodyPr/>
          <a:lstStyle/>
          <a:p>
            <a:fld id="{C3218EEC-376E-4FDD-8F9E-3FE32353C7B5}" type="slidenum">
              <a:rPr lang="fr-FR" smtClean="0"/>
              <a:pPr/>
              <a:t>3</a:t>
            </a:fld>
            <a:endParaRPr lang="fr-FR"/>
          </a:p>
        </p:txBody>
      </p:sp>
    </p:spTree>
    <p:extLst>
      <p:ext uri="{BB962C8B-B14F-4D97-AF65-F5344CB8AC3E}">
        <p14:creationId xmlns="" xmlns:p14="http://schemas.microsoft.com/office/powerpoint/2010/main" xmlns:mv="urn:schemas-microsoft-com:mac:vml" xmlns:mc="http://schemas.openxmlformats.org/markup-compatibility/2006" val="10351548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8"/>
          <p:cNvSpPr>
            <a:spLocks noGrp="1" noChangeArrowheads="1"/>
          </p:cNvSpPr>
          <p:nvPr>
            <p:ph type="sldNum" sz="quarter"/>
          </p:nvPr>
        </p:nvSpPr>
        <p:spPr>
          <a:noFill/>
        </p:spPr>
        <p:txBody>
          <a:bodyPr/>
          <a:lstStyle/>
          <a:p>
            <a:fld id="{D8190856-8CCC-4CBC-99B6-7B71ED120537}" type="slidenum">
              <a:rPr lang="en-GB" smtClean="0"/>
              <a:pPr/>
              <a:t>7</a:t>
            </a:fld>
            <a:endParaRPr lang="en-GB" smtClean="0"/>
          </a:p>
        </p:txBody>
      </p:sp>
      <p:sp>
        <p:nvSpPr>
          <p:cNvPr id="20483" name="Text Box 1"/>
          <p:cNvSpPr txBox="1">
            <a:spLocks noChangeArrowheads="1"/>
          </p:cNvSpPr>
          <p:nvPr/>
        </p:nvSpPr>
        <p:spPr bwMode="auto">
          <a:xfrm>
            <a:off x="3886200" y="8686800"/>
            <a:ext cx="2970213" cy="455613"/>
          </a:xfrm>
          <a:prstGeom prst="rect">
            <a:avLst/>
          </a:prstGeom>
          <a:noFill/>
          <a:ln w="9525">
            <a:noFill/>
            <a:round/>
            <a:headEnd/>
            <a:tailEnd/>
          </a:ln>
        </p:spPr>
        <p:txBody>
          <a:bodyPr lIns="90000" tIns="46800" rIns="90000" bIns="46800" anchor="b"/>
          <a:lstStyle/>
          <a:p>
            <a:pPr algn="r" defTabSz="457200" fontAlgn="base">
              <a:spcBef>
                <a:spcPct val="0"/>
              </a:spcBef>
              <a:spcAft>
                <a:spcPct val="0"/>
              </a:spcAft>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54DA8BFA-E7F1-4741-ACD4-39F0D1CA3E78}" type="slidenum">
              <a:rPr lang="en-GB" sz="1200">
                <a:solidFill>
                  <a:srgbClr val="000000"/>
                </a:solidFill>
                <a:latin typeface="Times New Roman" pitchFamily="18" charset="0"/>
                <a:ea typeface="Arial Unicode MS" pitchFamily="34" charset="-128"/>
                <a:cs typeface="Arial Unicode MS" pitchFamily="34" charset="-128"/>
              </a:rPr>
              <a:pPr algn="r" defTabSz="457200" fontAlgn="base">
                <a:spcBef>
                  <a:spcPct val="0"/>
                </a:spcBef>
                <a:spcAft>
                  <a:spcPct val="0"/>
                </a:spcAft>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7</a:t>
            </a:fld>
            <a:endParaRPr lang="en-GB" sz="1200">
              <a:solidFill>
                <a:srgbClr val="000000"/>
              </a:solidFill>
              <a:latin typeface="Times New Roman" pitchFamily="18" charset="0"/>
              <a:ea typeface="Arial Unicode MS" pitchFamily="34" charset="-128"/>
              <a:cs typeface="Arial Unicode MS" pitchFamily="34" charset="-128"/>
            </a:endParaRPr>
          </a:p>
        </p:txBody>
      </p:sp>
      <p:sp>
        <p:nvSpPr>
          <p:cNvPr id="20484"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20485" name="Rectangle 3"/>
          <p:cNvSpPr>
            <a:spLocks noGrp="1" noChangeArrowheads="1"/>
          </p:cNvSpPr>
          <p:nvPr>
            <p:ph type="body" idx="1"/>
          </p:nvPr>
        </p:nvSpPr>
        <p:spPr>
          <a:xfrm>
            <a:off x="914400" y="4343400"/>
            <a:ext cx="5029200" cy="4114800"/>
          </a:xfrm>
          <a:noFill/>
          <a:ln/>
        </p:spPr>
        <p:txBody>
          <a:bodyPr wrap="none" anchor="ctr"/>
          <a:lstStyle/>
          <a:p>
            <a:endParaRPr lang="en-US" dirty="0" smtClean="0"/>
          </a:p>
        </p:txBody>
      </p:sp>
      <p:sp>
        <p:nvSpPr>
          <p:cNvPr id="20486" name="Text Box 4"/>
          <p:cNvSpPr txBox="1">
            <a:spLocks noChangeArrowheads="1"/>
          </p:cNvSpPr>
          <p:nvPr/>
        </p:nvSpPr>
        <p:spPr bwMode="auto">
          <a:xfrm>
            <a:off x="3886200" y="8686800"/>
            <a:ext cx="2971800" cy="457200"/>
          </a:xfrm>
          <a:prstGeom prst="rect">
            <a:avLst/>
          </a:prstGeom>
          <a:noFill/>
          <a:ln w="9525">
            <a:noFill/>
            <a:round/>
            <a:headEnd/>
            <a:tailEnd/>
          </a:ln>
        </p:spPr>
        <p:txBody>
          <a:bodyPr lIns="90000" tIns="46800" rIns="90000" bIns="46800" anchor="b"/>
          <a:lstStyle/>
          <a:p>
            <a:pPr algn="r" defTabSz="457200" fontAlgn="base">
              <a:spcBef>
                <a:spcPct val="0"/>
              </a:spcBef>
              <a:spcAft>
                <a:spcPts val="2163"/>
              </a:spcAft>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218D1AC6-ECD8-46DB-9F54-9C5DC07E27D5}" type="slidenum">
              <a:rPr lang="en-GB" sz="1200">
                <a:solidFill>
                  <a:srgbClr val="013F78"/>
                </a:solidFill>
                <a:latin typeface="Lucida Sans" pitchFamily="34" charset="0"/>
                <a:ea typeface="SimSun" charset="0"/>
                <a:cs typeface="SimSun" charset="0"/>
              </a:rPr>
              <a:pPr algn="r" defTabSz="457200" fontAlgn="base">
                <a:spcBef>
                  <a:spcPct val="0"/>
                </a:spcBef>
                <a:spcAft>
                  <a:spcPts val="2163"/>
                </a:spcAft>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7</a:t>
            </a:fld>
            <a:endParaRPr lang="en-GB" sz="1200">
              <a:solidFill>
                <a:srgbClr val="013F78"/>
              </a:solidFill>
              <a:latin typeface="Lucida Sans" pitchFamily="34" charset="0"/>
              <a:ea typeface="SimSun" charset="0"/>
              <a:cs typeface="SimSun" charset="0"/>
            </a:endParaRPr>
          </a:p>
        </p:txBody>
      </p:sp>
    </p:spTree>
    <p:extLst>
      <p:ext uri="{BB962C8B-B14F-4D97-AF65-F5344CB8AC3E}">
        <p14:creationId xmlns="" xmlns:p14="http://schemas.microsoft.com/office/powerpoint/2010/main" xmlns:mv="urn:schemas-microsoft-com:mac:vml" xmlns:mc="http://schemas.openxmlformats.org/markup-compatibility/2006" val="24108955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5.png"/><Relationship Id="rId7" Type="http://schemas.openxmlformats.org/officeDocument/2006/relationships/image" Target="../media/image10.tiff"/><Relationship Id="rId2" Type="http://schemas.openxmlformats.org/officeDocument/2006/relationships/image" Target="../media/image4.png"/><Relationship Id="rId1" Type="http://schemas.openxmlformats.org/officeDocument/2006/relationships/slideMaster" Target="../slideMasters/slideMaster3.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12.png"/><Relationship Id="rId4" Type="http://schemas.openxmlformats.org/officeDocument/2006/relationships/image" Target="../media/image6.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813583C4-E027-4FFF-ACCA-B4C3F31188AD}" type="datetimeFigureOut">
              <a:rPr lang="fr-FR" smtClean="0"/>
              <a:pPr/>
              <a:t>03/12/2013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A128FA3-258D-40D2-A71A-265DBEBD8264}" type="slidenum">
              <a:rPr lang="fr-FR" smtClean="0"/>
              <a:pPr/>
              <a:t>‹#›</a:t>
            </a:fld>
            <a:endParaRPr lang="fr-FR"/>
          </a:p>
        </p:txBody>
      </p:sp>
    </p:spTree>
    <p:extLst>
      <p:ext uri="{BB962C8B-B14F-4D97-AF65-F5344CB8AC3E}">
        <p14:creationId xmlns="" xmlns:p14="http://schemas.microsoft.com/office/powerpoint/2010/main" xmlns:mv="urn:schemas-microsoft-com:mac:vml" xmlns:mc="http://schemas.openxmlformats.org/markup-compatibility/2006" val="1550318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813583C4-E027-4FFF-ACCA-B4C3F31188AD}" type="datetimeFigureOut">
              <a:rPr lang="fr-FR" smtClean="0"/>
              <a:pPr/>
              <a:t>03/12/2013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A128FA3-258D-40D2-A71A-265DBEBD8264}" type="slidenum">
              <a:rPr lang="fr-FR" smtClean="0"/>
              <a:pPr/>
              <a:t>‹#›</a:t>
            </a:fld>
            <a:endParaRPr lang="fr-FR"/>
          </a:p>
        </p:txBody>
      </p:sp>
    </p:spTree>
    <p:extLst>
      <p:ext uri="{BB962C8B-B14F-4D97-AF65-F5344CB8AC3E}">
        <p14:creationId xmlns="" xmlns:p14="http://schemas.microsoft.com/office/powerpoint/2010/main" xmlns:mv="urn:schemas-microsoft-com:mac:vml" xmlns:mc="http://schemas.openxmlformats.org/markup-compatibility/2006" val="3813621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813583C4-E027-4FFF-ACCA-B4C3F31188AD}" type="datetimeFigureOut">
              <a:rPr lang="fr-FR" smtClean="0"/>
              <a:pPr/>
              <a:t>03/12/2013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A128FA3-258D-40D2-A71A-265DBEBD8264}" type="slidenum">
              <a:rPr lang="fr-FR" smtClean="0"/>
              <a:pPr/>
              <a:t>‹#›</a:t>
            </a:fld>
            <a:endParaRPr lang="fr-FR"/>
          </a:p>
        </p:txBody>
      </p:sp>
    </p:spTree>
    <p:extLst>
      <p:ext uri="{BB962C8B-B14F-4D97-AF65-F5344CB8AC3E}">
        <p14:creationId xmlns="" xmlns:p14="http://schemas.microsoft.com/office/powerpoint/2010/main" xmlns:mv="urn:schemas-microsoft-com:mac:vml" xmlns:mc="http://schemas.openxmlformats.org/markup-compatibility/2006" val="26034687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noProof="0" dirty="0" smtClean="0"/>
              <a:t>Click to edit Master title style</a:t>
            </a:r>
            <a:endParaRPr lang="en-GB" noProof="0"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noProof="0" dirty="0" smtClean="0"/>
              <a:t>Click to edit Master subtitle style</a:t>
            </a:r>
            <a:endParaRPr lang="en-GB" noProof="0" dirty="0"/>
          </a:p>
        </p:txBody>
      </p:sp>
    </p:spTree>
    <p:extLst>
      <p:ext uri="{BB962C8B-B14F-4D97-AF65-F5344CB8AC3E}">
        <p14:creationId xmlns="" xmlns:p14="http://schemas.microsoft.com/office/powerpoint/2010/main" xmlns:mv="urn:schemas-microsoft-com:mac:vml" xmlns:mc="http://schemas.openxmlformats.org/markup-compatibility/2006" val="7066554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smtClean="0"/>
              <a:t>Click to edit Master title style</a:t>
            </a:r>
            <a:endParaRPr lang="en-GB" noProof="0" dirty="0"/>
          </a:p>
        </p:txBody>
      </p:sp>
      <p:sp>
        <p:nvSpPr>
          <p:cNvPr id="3" name="Content Placeholder 2"/>
          <p:cNvSpPr>
            <a:spLocks noGrp="1"/>
          </p:cNvSpPr>
          <p:nvPr>
            <p:ph idx="1"/>
          </p:nvPr>
        </p:nvSpPr>
        <p:spPr/>
        <p:txBody>
          <a:body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Tree>
    <p:extLst>
      <p:ext uri="{BB962C8B-B14F-4D97-AF65-F5344CB8AC3E}">
        <p14:creationId xmlns="" xmlns:p14="http://schemas.microsoft.com/office/powerpoint/2010/main" xmlns:mv="urn:schemas-microsoft-com:mac:vml" xmlns:mc="http://schemas.openxmlformats.org/markup-compatibility/2006" val="17860098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noProof="0" dirty="0" smtClean="0"/>
              <a:t>Click to edit Master title style</a:t>
            </a:r>
            <a:endParaRPr lang="en-GB" noProof="0"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noProof="0" dirty="0" smtClean="0"/>
              <a:t>Click to edit Master text styles</a:t>
            </a:r>
          </a:p>
        </p:txBody>
      </p:sp>
    </p:spTree>
    <p:extLst>
      <p:ext uri="{BB962C8B-B14F-4D97-AF65-F5344CB8AC3E}">
        <p14:creationId xmlns="" xmlns:p14="http://schemas.microsoft.com/office/powerpoint/2010/main" xmlns:mv="urn:schemas-microsoft-com:mac:vml" xmlns:mc="http://schemas.openxmlformats.org/markup-compatibility/2006" val="398277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smtClean="0"/>
              <a:t>Click to edit Master title style</a:t>
            </a:r>
            <a:endParaRPr lang="en-GB" noProof="0" dirty="0"/>
          </a:p>
        </p:txBody>
      </p:sp>
      <p:sp>
        <p:nvSpPr>
          <p:cNvPr id="3" name="Content Placeholder 2"/>
          <p:cNvSpPr>
            <a:spLocks noGrp="1"/>
          </p:cNvSpPr>
          <p:nvPr>
            <p:ph sz="half" idx="1"/>
          </p:nvPr>
        </p:nvSpPr>
        <p:spPr>
          <a:xfrm>
            <a:off x="685800" y="1981200"/>
            <a:ext cx="3808413" cy="42338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4" name="Content Placeholder 3"/>
          <p:cNvSpPr>
            <a:spLocks noGrp="1"/>
          </p:cNvSpPr>
          <p:nvPr>
            <p:ph sz="half" idx="2"/>
          </p:nvPr>
        </p:nvSpPr>
        <p:spPr>
          <a:xfrm>
            <a:off x="4646613" y="1981200"/>
            <a:ext cx="3808412" cy="42338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Tree>
    <p:extLst>
      <p:ext uri="{BB962C8B-B14F-4D97-AF65-F5344CB8AC3E}">
        <p14:creationId xmlns="" xmlns:p14="http://schemas.microsoft.com/office/powerpoint/2010/main" xmlns:mv="urn:schemas-microsoft-com:mac:vml" xmlns:mc="http://schemas.openxmlformats.org/markup-compatibility/2006" val="35372783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noProof="0" dirty="0" smtClean="0"/>
              <a:t>Click to edit Master title style</a:t>
            </a:r>
            <a:endParaRPr lang="en-GB" noProof="0"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Tree>
    <p:extLst>
      <p:ext uri="{BB962C8B-B14F-4D97-AF65-F5344CB8AC3E}">
        <p14:creationId xmlns="" xmlns:p14="http://schemas.microsoft.com/office/powerpoint/2010/main" xmlns:mv="urn:schemas-microsoft-com:mac:vml" xmlns:mc="http://schemas.openxmlformats.org/markup-compatibility/2006" val="9979415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smtClean="0"/>
              <a:t>Click to edit Master title style</a:t>
            </a:r>
            <a:endParaRPr lang="en-GB" noProof="0" dirty="0"/>
          </a:p>
        </p:txBody>
      </p:sp>
    </p:spTree>
    <p:extLst>
      <p:ext uri="{BB962C8B-B14F-4D97-AF65-F5344CB8AC3E}">
        <p14:creationId xmlns="" xmlns:p14="http://schemas.microsoft.com/office/powerpoint/2010/main" xmlns:mv="urn:schemas-microsoft-com:mac:vml" xmlns:mc="http://schemas.openxmlformats.org/markup-compatibility/2006" val="19684012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xmlns:mv="urn:schemas-microsoft-com:mac:vml" xmlns:mc="http://schemas.openxmlformats.org/markup-compatibility/2006" val="27774485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Lucida Sans" pitchFamily="34" charset="0"/>
              </a:defRPr>
            </a:lvl1pPr>
          </a:lstStyle>
          <a:p>
            <a:r>
              <a:rPr lang="en-GB" noProof="0" dirty="0" smtClean="0"/>
              <a:t>Click to edit Master title style</a:t>
            </a:r>
            <a:endParaRPr lang="en-GB" noProof="0" dirty="0"/>
          </a:p>
        </p:txBody>
      </p:sp>
      <p:sp>
        <p:nvSpPr>
          <p:cNvPr id="3" name="Content Placeholder 2"/>
          <p:cNvSpPr>
            <a:spLocks noGrp="1"/>
          </p:cNvSpPr>
          <p:nvPr>
            <p:ph idx="1"/>
          </p:nvPr>
        </p:nvSpPr>
        <p:spPr>
          <a:xfrm>
            <a:off x="3575050" y="273050"/>
            <a:ext cx="5111750" cy="5853113"/>
          </a:xfrm>
        </p:spPr>
        <p:txBody>
          <a:bodyPr/>
          <a:lstStyle>
            <a:lvl1pPr>
              <a:defRPr sz="3200">
                <a:latin typeface="Lucida Sans" pitchFamily="34" charset="0"/>
              </a:defRPr>
            </a:lvl1pPr>
            <a:lvl2pPr>
              <a:defRPr sz="2800">
                <a:latin typeface="Lucida Sans" pitchFamily="34" charset="0"/>
              </a:defRPr>
            </a:lvl2pPr>
            <a:lvl3pPr>
              <a:defRPr sz="2400">
                <a:latin typeface="Lucida Sans" pitchFamily="34" charset="0"/>
              </a:defRPr>
            </a:lvl3pPr>
            <a:lvl4pPr>
              <a:defRPr sz="2000">
                <a:latin typeface="Lucida Sans" pitchFamily="34" charset="0"/>
              </a:defRPr>
            </a:lvl4pPr>
            <a:lvl5pPr>
              <a:defRPr sz="2000">
                <a:latin typeface="Lucida Sans" pitchFamily="34" charset="0"/>
              </a:defRPr>
            </a:lvl5pPr>
            <a:lvl6pPr>
              <a:defRPr sz="2000"/>
            </a:lvl6pPr>
            <a:lvl7pPr>
              <a:defRPr sz="2000"/>
            </a:lvl7pPr>
            <a:lvl8pPr>
              <a:defRPr sz="2000"/>
            </a:lvl8pPr>
            <a:lvl9pPr>
              <a:defRPr sz="2000"/>
            </a:lvl9p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Lucida Sans"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dirty="0" smtClean="0"/>
              <a:t>Click to edit Master text styles</a:t>
            </a:r>
          </a:p>
        </p:txBody>
      </p:sp>
    </p:spTree>
    <p:extLst>
      <p:ext uri="{BB962C8B-B14F-4D97-AF65-F5344CB8AC3E}">
        <p14:creationId xmlns="" xmlns:p14="http://schemas.microsoft.com/office/powerpoint/2010/main" xmlns:mv="urn:schemas-microsoft-com:mac:vml" xmlns:mc="http://schemas.openxmlformats.org/markup-compatibility/2006" val="334379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813583C4-E027-4FFF-ACCA-B4C3F31188AD}" type="datetimeFigureOut">
              <a:rPr lang="fr-FR" smtClean="0"/>
              <a:pPr/>
              <a:t>03/12/2013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A128FA3-258D-40D2-A71A-265DBEBD8264}" type="slidenum">
              <a:rPr lang="fr-FR" smtClean="0"/>
              <a:pPr/>
              <a:t>‹#›</a:t>
            </a:fld>
            <a:endParaRPr lang="fr-FR"/>
          </a:p>
        </p:txBody>
      </p:sp>
    </p:spTree>
    <p:extLst>
      <p:ext uri="{BB962C8B-B14F-4D97-AF65-F5344CB8AC3E}">
        <p14:creationId xmlns="" xmlns:p14="http://schemas.microsoft.com/office/powerpoint/2010/main" xmlns:mv="urn:schemas-microsoft-com:mac:vml" xmlns:mc="http://schemas.openxmlformats.org/markup-compatibility/2006" val="26101201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Lucida Sans" pitchFamily="34" charset="0"/>
              </a:defRPr>
            </a:lvl1pPr>
          </a:lstStyle>
          <a:p>
            <a:r>
              <a:rPr lang="en-GB" noProof="0" dirty="0" smtClean="0"/>
              <a:t>Click to edit Master title style</a:t>
            </a:r>
            <a:endParaRPr lang="en-GB" noProof="0"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atin typeface="Lucida Sans"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Lucida Sans"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dirty="0" smtClean="0"/>
              <a:t>Click to edit Master text styles</a:t>
            </a:r>
          </a:p>
        </p:txBody>
      </p:sp>
    </p:spTree>
    <p:extLst>
      <p:ext uri="{BB962C8B-B14F-4D97-AF65-F5344CB8AC3E}">
        <p14:creationId xmlns="" xmlns:p14="http://schemas.microsoft.com/office/powerpoint/2010/main" xmlns:mv="urn:schemas-microsoft-com:mac:vml" xmlns:mc="http://schemas.openxmlformats.org/markup-compatibility/2006" val="12177984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smtClean="0"/>
              <a:t>Click to edit Master title style</a:t>
            </a:r>
            <a:endParaRPr lang="en-GB" noProof="0" dirty="0"/>
          </a:p>
        </p:txBody>
      </p:sp>
      <p:sp>
        <p:nvSpPr>
          <p:cNvPr id="3" name="Vertical Text Placeholder 2"/>
          <p:cNvSpPr>
            <a:spLocks noGrp="1"/>
          </p:cNvSpPr>
          <p:nvPr>
            <p:ph type="body" orient="vert" idx="1"/>
          </p:nvPr>
        </p:nvSpPr>
        <p:spPr/>
        <p:txBody>
          <a:bodyPr vert="eaVert"/>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Tree>
    <p:extLst>
      <p:ext uri="{BB962C8B-B14F-4D97-AF65-F5344CB8AC3E}">
        <p14:creationId xmlns="" xmlns:p14="http://schemas.microsoft.com/office/powerpoint/2010/main" xmlns:mv="urn:schemas-microsoft-com:mac:vml" xmlns:mc="http://schemas.openxmlformats.org/markup-compatibility/2006" val="8708984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99263" y="6350"/>
            <a:ext cx="2036762" cy="62087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4213" y="6350"/>
            <a:ext cx="5962650" cy="62087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xmlns:mv="urn:schemas-microsoft-com:mac:vml" xmlns:mc="http://schemas.openxmlformats.org/markup-compatibility/2006" val="40288644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050" name="Picture 2" descr="N:\Clients\L\LEGS\Design\Final PowerPoint designs\Legs Landscape Yellow Logo RGB.png"/>
          <p:cNvPicPr>
            <a:picLocks noChangeAspect="1" noChangeArrowheads="1"/>
          </p:cNvPicPr>
          <p:nvPr userDrawn="1"/>
        </p:nvPicPr>
        <p:blipFill>
          <a:blip r:embed="rId2" cstate="print"/>
          <a:srcRect l="20447" t="14973" r="16999" b="7440"/>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755576" y="4077072"/>
            <a:ext cx="7772400" cy="1470025"/>
          </a:xfrm>
        </p:spPr>
        <p:txBody>
          <a:bodyPr>
            <a:normAutofit/>
          </a:bodyPr>
          <a:lstStyle>
            <a:lvl1pPr algn="l">
              <a:defRPr sz="3600"/>
            </a:lvl1pPr>
          </a:lstStyle>
          <a:p>
            <a:r>
              <a:rPr lang="en-US" dirty="0" smtClean="0"/>
              <a:t>Click to edit Master title style</a:t>
            </a:r>
            <a:endParaRPr lang="en-GB" dirty="0"/>
          </a:p>
        </p:txBody>
      </p:sp>
      <p:sp>
        <p:nvSpPr>
          <p:cNvPr id="9" name="TextBox 8"/>
          <p:cNvSpPr txBox="1"/>
          <p:nvPr userDrawn="1"/>
        </p:nvSpPr>
        <p:spPr>
          <a:xfrm>
            <a:off x="4283968" y="6165304"/>
            <a:ext cx="4464496" cy="338554"/>
          </a:xfrm>
          <a:prstGeom prst="rect">
            <a:avLst/>
          </a:prstGeom>
          <a:noFill/>
        </p:spPr>
        <p:txBody>
          <a:bodyPr wrap="square" rtlCol="0">
            <a:spAutoFit/>
          </a:bodyPr>
          <a:lstStyle/>
          <a:p>
            <a:pPr algn="r"/>
            <a:r>
              <a:rPr lang="en-GB" sz="1600" i="1" dirty="0">
                <a:solidFill>
                  <a:prstClr val="black"/>
                </a:solidFill>
              </a:rPr>
              <a:t>livelihoods-based livestock interventions in disasters</a:t>
            </a:r>
          </a:p>
        </p:txBody>
      </p:sp>
    </p:spTree>
    <p:extLst>
      <p:ext uri="{BB962C8B-B14F-4D97-AF65-F5344CB8AC3E}">
        <p14:creationId xmlns="" xmlns:p14="http://schemas.microsoft.com/office/powerpoint/2010/main" xmlns:mv="urn:schemas-microsoft-com:mac:vml" xmlns:mc="http://schemas.openxmlformats.org/markup-compatibility/2006" val="15786417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grpSp>
        <p:nvGrpSpPr>
          <p:cNvPr id="4" name="Group 8"/>
          <p:cNvGrpSpPr/>
          <p:nvPr userDrawn="1"/>
        </p:nvGrpSpPr>
        <p:grpSpPr>
          <a:xfrm>
            <a:off x="0" y="0"/>
            <a:ext cx="9144000" cy="1464094"/>
            <a:chOff x="0" y="0"/>
            <a:chExt cx="9144000" cy="1464094"/>
          </a:xfrm>
        </p:grpSpPr>
        <p:pic>
          <p:nvPicPr>
            <p:cNvPr id="8" name="Picture 2" descr="N:\Clients\L\LEGS\Design\Final PowerPoint designs\Legs Square Logo Black.png"/>
            <p:cNvPicPr>
              <a:picLocks noChangeAspect="1" noChangeArrowheads="1"/>
            </p:cNvPicPr>
            <p:nvPr userDrawn="1"/>
          </p:nvPicPr>
          <p:blipFill>
            <a:blip r:embed="rId2" cstate="print"/>
            <a:srcRect/>
            <a:stretch>
              <a:fillRect/>
            </a:stretch>
          </p:blipFill>
          <p:spPr bwMode="auto">
            <a:xfrm>
              <a:off x="0" y="0"/>
              <a:ext cx="2259360" cy="1464094"/>
            </a:xfrm>
            <a:prstGeom prst="rect">
              <a:avLst/>
            </a:prstGeom>
            <a:noFill/>
          </p:spPr>
        </p:pic>
        <p:pic>
          <p:nvPicPr>
            <p:cNvPr id="3074" name="Picture 2" descr="N:\Clients\L\LEGS\Design\Final PowerPoint designs\Legs Square Logo Black.png"/>
            <p:cNvPicPr>
              <a:picLocks noChangeAspect="1" noChangeArrowheads="1"/>
            </p:cNvPicPr>
            <p:nvPr userDrawn="1"/>
          </p:nvPicPr>
          <p:blipFill>
            <a:blip r:embed="rId3" cstate="print"/>
            <a:srcRect t="12809" r="10168" b="19867"/>
            <a:stretch>
              <a:fillRect/>
            </a:stretch>
          </p:blipFill>
          <p:spPr bwMode="auto">
            <a:xfrm>
              <a:off x="1187624" y="0"/>
              <a:ext cx="7956376" cy="1464094"/>
            </a:xfrm>
            <a:prstGeom prst="rect">
              <a:avLst/>
            </a:prstGeom>
            <a:noFill/>
          </p:spPr>
        </p:pic>
      </p:grpSp>
      <p:sp>
        <p:nvSpPr>
          <p:cNvPr id="2" name="Title 1"/>
          <p:cNvSpPr>
            <a:spLocks noGrp="1"/>
          </p:cNvSpPr>
          <p:nvPr>
            <p:ph type="title"/>
          </p:nvPr>
        </p:nvSpPr>
        <p:spPr>
          <a:xfrm>
            <a:off x="467544" y="188640"/>
            <a:ext cx="8229600" cy="1080120"/>
          </a:xfrm>
        </p:spPr>
        <p:txBody>
          <a:bodyPr/>
          <a:lstStyle>
            <a:lvl1pPr algn="l">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0" y="1556792"/>
            <a:ext cx="8229600" cy="496855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 xmlns:p14="http://schemas.microsoft.com/office/powerpoint/2010/main" xmlns:mv="urn:schemas-microsoft-com:mac:vml" xmlns:mc="http://schemas.openxmlformats.org/markup-compatibility/2006" val="42065932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9" name="Group 8"/>
          <p:cNvGrpSpPr/>
          <p:nvPr userDrawn="1"/>
        </p:nvGrpSpPr>
        <p:grpSpPr>
          <a:xfrm>
            <a:off x="0" y="0"/>
            <a:ext cx="9144000" cy="1464094"/>
            <a:chOff x="0" y="0"/>
            <a:chExt cx="9144000" cy="1464094"/>
          </a:xfrm>
        </p:grpSpPr>
        <p:pic>
          <p:nvPicPr>
            <p:cNvPr id="8" name="Picture 2" descr="N:\Clients\L\LEGS\Design\Final PowerPoint designs\Legs Square Logo Black.png"/>
            <p:cNvPicPr>
              <a:picLocks noChangeAspect="1" noChangeArrowheads="1"/>
            </p:cNvPicPr>
            <p:nvPr userDrawn="1"/>
          </p:nvPicPr>
          <p:blipFill>
            <a:blip r:embed="rId2" cstate="print"/>
            <a:srcRect/>
            <a:stretch>
              <a:fillRect/>
            </a:stretch>
          </p:blipFill>
          <p:spPr bwMode="auto">
            <a:xfrm>
              <a:off x="0" y="0"/>
              <a:ext cx="2259360" cy="1464094"/>
            </a:xfrm>
            <a:prstGeom prst="rect">
              <a:avLst/>
            </a:prstGeom>
            <a:noFill/>
          </p:spPr>
        </p:pic>
        <p:pic>
          <p:nvPicPr>
            <p:cNvPr id="3074" name="Picture 2" descr="N:\Clients\L\LEGS\Design\Final PowerPoint designs\Legs Square Logo Black.png"/>
            <p:cNvPicPr>
              <a:picLocks noChangeAspect="1" noChangeArrowheads="1"/>
            </p:cNvPicPr>
            <p:nvPr userDrawn="1"/>
          </p:nvPicPr>
          <p:blipFill>
            <a:blip r:embed="rId3" cstate="print"/>
            <a:srcRect t="12809" r="10168" b="19867"/>
            <a:stretch>
              <a:fillRect/>
            </a:stretch>
          </p:blipFill>
          <p:spPr bwMode="auto">
            <a:xfrm>
              <a:off x="1187624" y="0"/>
              <a:ext cx="7956376" cy="1464094"/>
            </a:xfrm>
            <a:prstGeom prst="rect">
              <a:avLst/>
            </a:prstGeom>
            <a:noFill/>
          </p:spPr>
        </p:pic>
      </p:grpSp>
      <p:sp>
        <p:nvSpPr>
          <p:cNvPr id="2" name="Title 1"/>
          <p:cNvSpPr>
            <a:spLocks noGrp="1"/>
          </p:cNvSpPr>
          <p:nvPr>
            <p:ph type="title"/>
          </p:nvPr>
        </p:nvSpPr>
        <p:spPr>
          <a:xfrm>
            <a:off x="467544" y="188640"/>
            <a:ext cx="8229600" cy="1080120"/>
          </a:xfrm>
        </p:spPr>
        <p:txBody>
          <a:bodyPr/>
          <a:lstStyle>
            <a:lvl1pPr algn="l">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0" y="1556792"/>
            <a:ext cx="8229600" cy="496855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3075" name="Picture 3" descr="N:\Clients\L\LEGS\Design\Final PowerPoint designs\Legs Square Logo RGB opacity.png"/>
          <p:cNvPicPr>
            <a:picLocks noChangeAspect="1" noChangeArrowheads="1"/>
          </p:cNvPicPr>
          <p:nvPr userDrawn="1"/>
        </p:nvPicPr>
        <p:blipFill>
          <a:blip r:embed="rId4" cstate="print"/>
          <a:srcRect/>
          <a:stretch>
            <a:fillRect/>
          </a:stretch>
        </p:blipFill>
        <p:spPr bwMode="auto">
          <a:xfrm>
            <a:off x="4283968" y="1844824"/>
            <a:ext cx="4576762" cy="5440362"/>
          </a:xfrm>
          <a:prstGeom prst="rect">
            <a:avLst/>
          </a:prstGeom>
          <a:noFill/>
        </p:spPr>
      </p:pic>
    </p:spTree>
    <p:extLst>
      <p:ext uri="{BB962C8B-B14F-4D97-AF65-F5344CB8AC3E}">
        <p14:creationId xmlns="" xmlns:p14="http://schemas.microsoft.com/office/powerpoint/2010/main" xmlns:mv="urn:schemas-microsoft-com:mac:vml" xmlns:mc="http://schemas.openxmlformats.org/markup-compatibility/2006" val="8994647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grpSp>
        <p:nvGrpSpPr>
          <p:cNvPr id="4" name="Group 8"/>
          <p:cNvGrpSpPr/>
          <p:nvPr userDrawn="1"/>
        </p:nvGrpSpPr>
        <p:grpSpPr>
          <a:xfrm>
            <a:off x="0" y="0"/>
            <a:ext cx="9144000" cy="1464094"/>
            <a:chOff x="0" y="0"/>
            <a:chExt cx="9144000" cy="1464094"/>
          </a:xfrm>
        </p:grpSpPr>
        <p:pic>
          <p:nvPicPr>
            <p:cNvPr id="8" name="Picture 2" descr="N:\Clients\L\LEGS\Design\Final PowerPoint designs\Legs Square Logo Black.png"/>
            <p:cNvPicPr>
              <a:picLocks noChangeAspect="1" noChangeArrowheads="1"/>
            </p:cNvPicPr>
            <p:nvPr userDrawn="1"/>
          </p:nvPicPr>
          <p:blipFill>
            <a:blip r:embed="rId2" cstate="print"/>
            <a:srcRect/>
            <a:stretch>
              <a:fillRect/>
            </a:stretch>
          </p:blipFill>
          <p:spPr bwMode="auto">
            <a:xfrm>
              <a:off x="0" y="0"/>
              <a:ext cx="2259360" cy="1464094"/>
            </a:xfrm>
            <a:prstGeom prst="rect">
              <a:avLst/>
            </a:prstGeom>
            <a:noFill/>
          </p:spPr>
        </p:pic>
        <p:pic>
          <p:nvPicPr>
            <p:cNvPr id="3074" name="Picture 2" descr="N:\Clients\L\LEGS\Design\Final PowerPoint designs\Legs Square Logo Black.png"/>
            <p:cNvPicPr>
              <a:picLocks noChangeAspect="1" noChangeArrowheads="1"/>
            </p:cNvPicPr>
            <p:nvPr userDrawn="1"/>
          </p:nvPicPr>
          <p:blipFill>
            <a:blip r:embed="rId3" cstate="print"/>
            <a:srcRect t="12809" r="10168" b="19867"/>
            <a:stretch>
              <a:fillRect/>
            </a:stretch>
          </p:blipFill>
          <p:spPr bwMode="auto">
            <a:xfrm>
              <a:off x="1187624" y="0"/>
              <a:ext cx="7956376" cy="1464094"/>
            </a:xfrm>
            <a:prstGeom prst="rect">
              <a:avLst/>
            </a:prstGeom>
            <a:noFill/>
          </p:spPr>
        </p:pic>
      </p:grpSp>
      <p:sp>
        <p:nvSpPr>
          <p:cNvPr id="2" name="Title 1"/>
          <p:cNvSpPr>
            <a:spLocks noGrp="1"/>
          </p:cNvSpPr>
          <p:nvPr>
            <p:ph type="title"/>
          </p:nvPr>
        </p:nvSpPr>
        <p:spPr>
          <a:xfrm>
            <a:off x="467544" y="188640"/>
            <a:ext cx="8229600" cy="1080120"/>
          </a:xfrm>
        </p:spPr>
        <p:txBody>
          <a:bodyPr/>
          <a:lstStyle>
            <a:lvl1pPr algn="l">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0" y="1556792"/>
            <a:ext cx="8229600" cy="374441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7175" name="Picture 7" descr="N:\Clients\L\LEGS\Design\Final PowerPoint designs\LLAMAS EN OCASO..png"/>
          <p:cNvPicPr>
            <a:picLocks noChangeAspect="1" noChangeArrowheads="1"/>
          </p:cNvPicPr>
          <p:nvPr userDrawn="1"/>
        </p:nvPicPr>
        <p:blipFill>
          <a:blip r:embed="rId4" cstate="print"/>
          <a:srcRect/>
          <a:stretch>
            <a:fillRect/>
          </a:stretch>
        </p:blipFill>
        <p:spPr bwMode="auto">
          <a:xfrm>
            <a:off x="4860032" y="5394325"/>
            <a:ext cx="2193925" cy="1463675"/>
          </a:xfrm>
          <a:prstGeom prst="rect">
            <a:avLst/>
          </a:prstGeom>
          <a:noFill/>
        </p:spPr>
      </p:pic>
      <p:pic>
        <p:nvPicPr>
          <p:cNvPr id="1027" name="Picture 3" descr="N:\Clients\L\LEGS\Design\Final PowerPoint designs\Picture2.jpg"/>
          <p:cNvPicPr>
            <a:picLocks noChangeAspect="1" noChangeArrowheads="1"/>
          </p:cNvPicPr>
          <p:nvPr userDrawn="1"/>
        </p:nvPicPr>
        <p:blipFill>
          <a:blip r:embed="rId5" cstate="print"/>
          <a:srcRect/>
          <a:stretch>
            <a:fillRect/>
          </a:stretch>
        </p:blipFill>
        <p:spPr bwMode="auto">
          <a:xfrm>
            <a:off x="1979712" y="5394325"/>
            <a:ext cx="2182812" cy="1463675"/>
          </a:xfrm>
          <a:prstGeom prst="rect">
            <a:avLst/>
          </a:prstGeom>
          <a:noFill/>
        </p:spPr>
      </p:pic>
      <p:pic>
        <p:nvPicPr>
          <p:cNvPr id="1028" name="Picture 4" descr="N:\Clients\L\LEGS\Design\Final PowerPoint designs\Tamo milking goat_MG_0364.jpg"/>
          <p:cNvPicPr>
            <a:picLocks noChangeAspect="1" noChangeArrowheads="1"/>
          </p:cNvPicPr>
          <p:nvPr userDrawn="1"/>
        </p:nvPicPr>
        <p:blipFill>
          <a:blip r:embed="rId6" cstate="print"/>
          <a:srcRect/>
          <a:stretch>
            <a:fillRect/>
          </a:stretch>
        </p:blipFill>
        <p:spPr bwMode="auto">
          <a:xfrm>
            <a:off x="6950075" y="5394325"/>
            <a:ext cx="2193925" cy="1463675"/>
          </a:xfrm>
          <a:prstGeom prst="rect">
            <a:avLst/>
          </a:prstGeom>
          <a:noFill/>
        </p:spPr>
      </p:pic>
      <p:pic>
        <p:nvPicPr>
          <p:cNvPr id="1026" name="Picture 2" descr="N:\Clients\L\LEGS\Design\Final PowerPoint designs\cropped cmyk 8 bit  _MG_7422.tif"/>
          <p:cNvPicPr>
            <a:picLocks noChangeAspect="1" noChangeArrowheads="1"/>
          </p:cNvPicPr>
          <p:nvPr userDrawn="1"/>
        </p:nvPicPr>
        <p:blipFill>
          <a:blip r:embed="rId7" cstate="print"/>
          <a:srcRect l="4647" r="1326"/>
          <a:stretch>
            <a:fillRect/>
          </a:stretch>
        </p:blipFill>
        <p:spPr bwMode="auto">
          <a:xfrm>
            <a:off x="0" y="5394325"/>
            <a:ext cx="2195736" cy="1463675"/>
          </a:xfrm>
          <a:prstGeom prst="rect">
            <a:avLst/>
          </a:prstGeom>
          <a:noFill/>
        </p:spPr>
      </p:pic>
      <p:pic>
        <p:nvPicPr>
          <p:cNvPr id="1029" name="Picture 5" descr="N:\Clients\L\LEGS\Design\Final PowerPoint designs\M-feeding cattle _MG_1729.png"/>
          <p:cNvPicPr>
            <a:picLocks noChangeAspect="1" noChangeArrowheads="1"/>
          </p:cNvPicPr>
          <p:nvPr userDrawn="1"/>
        </p:nvPicPr>
        <p:blipFill>
          <a:blip r:embed="rId8" cstate="print"/>
          <a:srcRect/>
          <a:stretch>
            <a:fillRect/>
          </a:stretch>
        </p:blipFill>
        <p:spPr bwMode="auto">
          <a:xfrm>
            <a:off x="4055269" y="5394325"/>
            <a:ext cx="1033462" cy="1463675"/>
          </a:xfrm>
          <a:prstGeom prst="rect">
            <a:avLst/>
          </a:prstGeom>
          <a:noFill/>
        </p:spPr>
      </p:pic>
    </p:spTree>
    <p:extLst>
      <p:ext uri="{BB962C8B-B14F-4D97-AF65-F5344CB8AC3E}">
        <p14:creationId xmlns="" xmlns:p14="http://schemas.microsoft.com/office/powerpoint/2010/main" xmlns:mv="urn:schemas-microsoft-com:mac:vml" xmlns:mc="http://schemas.openxmlformats.org/markup-compatibility/2006" val="28039409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grpSp>
        <p:nvGrpSpPr>
          <p:cNvPr id="4" name="Group 8"/>
          <p:cNvGrpSpPr/>
          <p:nvPr userDrawn="1"/>
        </p:nvGrpSpPr>
        <p:grpSpPr>
          <a:xfrm>
            <a:off x="0" y="0"/>
            <a:ext cx="9144000" cy="1464094"/>
            <a:chOff x="0" y="0"/>
            <a:chExt cx="9144000" cy="1464094"/>
          </a:xfrm>
        </p:grpSpPr>
        <p:pic>
          <p:nvPicPr>
            <p:cNvPr id="8" name="Picture 2" descr="N:\Clients\L\LEGS\Design\Final PowerPoint designs\Legs Square Logo Black.png"/>
            <p:cNvPicPr>
              <a:picLocks noChangeAspect="1" noChangeArrowheads="1"/>
            </p:cNvPicPr>
            <p:nvPr userDrawn="1"/>
          </p:nvPicPr>
          <p:blipFill>
            <a:blip r:embed="rId2" cstate="print"/>
            <a:srcRect/>
            <a:stretch>
              <a:fillRect/>
            </a:stretch>
          </p:blipFill>
          <p:spPr bwMode="auto">
            <a:xfrm>
              <a:off x="0" y="0"/>
              <a:ext cx="2259360" cy="1464094"/>
            </a:xfrm>
            <a:prstGeom prst="rect">
              <a:avLst/>
            </a:prstGeom>
            <a:noFill/>
          </p:spPr>
        </p:pic>
        <p:pic>
          <p:nvPicPr>
            <p:cNvPr id="3074" name="Picture 2" descr="N:\Clients\L\LEGS\Design\Final PowerPoint designs\Legs Square Logo Black.png"/>
            <p:cNvPicPr>
              <a:picLocks noChangeAspect="1" noChangeArrowheads="1"/>
            </p:cNvPicPr>
            <p:nvPr userDrawn="1"/>
          </p:nvPicPr>
          <p:blipFill>
            <a:blip r:embed="rId3" cstate="print"/>
            <a:srcRect t="12809" r="10168" b="19867"/>
            <a:stretch>
              <a:fillRect/>
            </a:stretch>
          </p:blipFill>
          <p:spPr bwMode="auto">
            <a:xfrm>
              <a:off x="1187624" y="0"/>
              <a:ext cx="7956376" cy="1464094"/>
            </a:xfrm>
            <a:prstGeom prst="rect">
              <a:avLst/>
            </a:prstGeom>
            <a:noFill/>
          </p:spPr>
        </p:pic>
      </p:grpSp>
      <p:sp>
        <p:nvSpPr>
          <p:cNvPr id="2" name="Title 1"/>
          <p:cNvSpPr>
            <a:spLocks noGrp="1"/>
          </p:cNvSpPr>
          <p:nvPr>
            <p:ph type="title"/>
          </p:nvPr>
        </p:nvSpPr>
        <p:spPr>
          <a:xfrm>
            <a:off x="467544" y="188640"/>
            <a:ext cx="8229600" cy="1080120"/>
          </a:xfrm>
        </p:spPr>
        <p:txBody>
          <a:bodyPr/>
          <a:lstStyle>
            <a:lvl1pPr algn="l">
              <a:defRPr/>
            </a:lvl1pPr>
          </a:lstStyle>
          <a:p>
            <a:r>
              <a:rPr lang="en-US" dirty="0" smtClean="0"/>
              <a:t>Click to edit Master title style</a:t>
            </a:r>
            <a:endParaRPr lang="en-GB" dirty="0"/>
          </a:p>
        </p:txBody>
      </p:sp>
      <p:sp>
        <p:nvSpPr>
          <p:cNvPr id="3" name="Content Placeholder 2"/>
          <p:cNvSpPr>
            <a:spLocks noGrp="1"/>
          </p:cNvSpPr>
          <p:nvPr>
            <p:ph idx="1"/>
          </p:nvPr>
        </p:nvSpPr>
        <p:spPr>
          <a:xfrm>
            <a:off x="3419872" y="1700808"/>
            <a:ext cx="5266928" cy="4824536"/>
          </a:xfrm>
          <a:noFill/>
        </p:spPr>
        <p:txBody>
          <a:bodyPr anchor="ctr"/>
          <a:lstStyle>
            <a:lvl1pPr marL="0" indent="0">
              <a:buNone/>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3075" name="Picture 3" descr="N:\Clients\L\LEGS\Design\Final PowerPoint designs\Legs Square Logo RGB opacity.png"/>
          <p:cNvPicPr>
            <a:picLocks noChangeAspect="1" noChangeArrowheads="1"/>
          </p:cNvPicPr>
          <p:nvPr userDrawn="1"/>
        </p:nvPicPr>
        <p:blipFill>
          <a:blip r:embed="rId4" cstate="print"/>
          <a:srcRect/>
          <a:stretch>
            <a:fillRect/>
          </a:stretch>
        </p:blipFill>
        <p:spPr bwMode="auto">
          <a:xfrm>
            <a:off x="4283968" y="1844824"/>
            <a:ext cx="4576762" cy="5440362"/>
          </a:xfrm>
          <a:prstGeom prst="rect">
            <a:avLst/>
          </a:prstGeom>
          <a:noFill/>
        </p:spPr>
      </p:pic>
      <p:sp>
        <p:nvSpPr>
          <p:cNvPr id="9" name="Content Placeholder 2"/>
          <p:cNvSpPr>
            <a:spLocks noGrp="1"/>
          </p:cNvSpPr>
          <p:nvPr>
            <p:ph idx="10"/>
          </p:nvPr>
        </p:nvSpPr>
        <p:spPr>
          <a:xfrm>
            <a:off x="457200" y="1700808"/>
            <a:ext cx="2530624" cy="4824536"/>
          </a:xfrm>
          <a:solidFill>
            <a:schemeClr val="tx1"/>
          </a:solidFill>
        </p:spPr>
        <p:txBody>
          <a:bodyPr anchor="ctr"/>
          <a:lstStyle>
            <a:lvl1pPr marL="0" indent="0" algn="ctr">
              <a:buNone/>
              <a:defRPr sz="4000" b="1">
                <a:blipFill>
                  <a:blip r:embed="rId5"/>
                  <a:stretch>
                    <a:fillRect/>
                  </a:stretch>
                </a:blipFill>
              </a:defRPr>
            </a:lvl1pPr>
            <a:lvl2pPr>
              <a:defRPr>
                <a:blipFill>
                  <a:blip r:embed="rId5"/>
                  <a:stretch>
                    <a:fillRect/>
                  </a:stretch>
                </a:blipFill>
              </a:defRPr>
            </a:lvl2pPr>
            <a:lvl3pPr>
              <a:defRPr>
                <a:blipFill>
                  <a:blip r:embed="rId5"/>
                  <a:stretch>
                    <a:fillRect/>
                  </a:stretch>
                </a:blipFill>
              </a:defRPr>
            </a:lvl3pPr>
            <a:lvl4pPr>
              <a:defRPr>
                <a:blipFill>
                  <a:blip r:embed="rId5"/>
                  <a:stretch>
                    <a:fillRect/>
                  </a:stretch>
                </a:blipFill>
              </a:defRPr>
            </a:lvl4pPr>
            <a:lvl5pPr>
              <a:defRPr>
                <a:blipFill>
                  <a:blip r:embed="rId5"/>
                  <a:stretch>
                    <a:fillRect/>
                  </a:stretch>
                </a:blip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 xmlns:p14="http://schemas.microsoft.com/office/powerpoint/2010/main" xmlns:mv="urn:schemas-microsoft-com:mac:vml" xmlns:mc="http://schemas.openxmlformats.org/markup-compatibility/2006" val="12828907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grpSp>
        <p:nvGrpSpPr>
          <p:cNvPr id="10" name="Group 8"/>
          <p:cNvGrpSpPr/>
          <p:nvPr userDrawn="1"/>
        </p:nvGrpSpPr>
        <p:grpSpPr>
          <a:xfrm>
            <a:off x="0" y="0"/>
            <a:ext cx="9144000" cy="1464094"/>
            <a:chOff x="0" y="0"/>
            <a:chExt cx="9144000" cy="1464094"/>
          </a:xfrm>
        </p:grpSpPr>
        <p:pic>
          <p:nvPicPr>
            <p:cNvPr id="11" name="Picture 2" descr="N:\Clients\L\LEGS\Design\Final PowerPoint designs\Legs Square Logo Black.png"/>
            <p:cNvPicPr>
              <a:picLocks noChangeAspect="1" noChangeArrowheads="1"/>
            </p:cNvPicPr>
            <p:nvPr userDrawn="1"/>
          </p:nvPicPr>
          <p:blipFill>
            <a:blip r:embed="rId2" cstate="print"/>
            <a:srcRect/>
            <a:stretch>
              <a:fillRect/>
            </a:stretch>
          </p:blipFill>
          <p:spPr bwMode="auto">
            <a:xfrm>
              <a:off x="0" y="0"/>
              <a:ext cx="2259360" cy="1464094"/>
            </a:xfrm>
            <a:prstGeom prst="rect">
              <a:avLst/>
            </a:prstGeom>
            <a:noFill/>
          </p:spPr>
        </p:pic>
        <p:pic>
          <p:nvPicPr>
            <p:cNvPr id="12" name="Picture 2" descr="N:\Clients\L\LEGS\Design\Final PowerPoint designs\Legs Square Logo Black.png"/>
            <p:cNvPicPr>
              <a:picLocks noChangeAspect="1" noChangeArrowheads="1"/>
            </p:cNvPicPr>
            <p:nvPr userDrawn="1"/>
          </p:nvPicPr>
          <p:blipFill>
            <a:blip r:embed="rId3" cstate="print"/>
            <a:srcRect t="12809" r="10168" b="19867"/>
            <a:stretch>
              <a:fillRect/>
            </a:stretch>
          </p:blipFill>
          <p:spPr bwMode="auto">
            <a:xfrm>
              <a:off x="1187624" y="0"/>
              <a:ext cx="7956376" cy="1464094"/>
            </a:xfrm>
            <a:prstGeom prst="rect">
              <a:avLst/>
            </a:prstGeom>
            <a:noFill/>
          </p:spPr>
        </p:pic>
      </p:grpSp>
      <p:sp>
        <p:nvSpPr>
          <p:cNvPr id="3" name="Text Placeholder 2"/>
          <p:cNvSpPr>
            <a:spLocks noGrp="1"/>
          </p:cNvSpPr>
          <p:nvPr>
            <p:ph type="body" idx="1"/>
          </p:nvPr>
        </p:nvSpPr>
        <p:spPr>
          <a:xfrm>
            <a:off x="457200" y="1700807"/>
            <a:ext cx="4040188" cy="576065"/>
          </a:xfrm>
          <a:solidFill>
            <a:schemeClr val="tx1"/>
          </a:solidFill>
        </p:spPr>
        <p:txBody>
          <a:bodyPr anchor="ctr"/>
          <a:lstStyle>
            <a:lvl1pPr marL="0" indent="0" algn="ctr">
              <a:buNone/>
              <a:defRPr sz="2400" b="1">
                <a:blipFill>
                  <a:blip r:embed="rId4"/>
                  <a:stretch>
                    <a:fillRect/>
                  </a:stretch>
                </a:blip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276872"/>
            <a:ext cx="4040188" cy="4248471"/>
          </a:xfrm>
          <a:blipFill>
            <a:blip r:embed="rId5" cstate="print"/>
            <a:stretch>
              <a:fillRect/>
            </a:stretch>
          </a:blipFill>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4645025" y="1700807"/>
            <a:ext cx="4041775" cy="576065"/>
          </a:xfrm>
          <a:solidFill>
            <a:schemeClr val="tx1"/>
          </a:solidFill>
        </p:spPr>
        <p:txBody>
          <a:bodyPr anchor="ctr"/>
          <a:lstStyle>
            <a:lvl1pPr marL="0" indent="0" algn="ctr">
              <a:buNone/>
              <a:defRPr sz="2400" b="1">
                <a:blipFill>
                  <a:blip r:embed="rId4"/>
                  <a:stretch>
                    <a:fillRect/>
                  </a:stretch>
                </a:blip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276872"/>
            <a:ext cx="4041775" cy="4248471"/>
          </a:xfrm>
          <a:blipFill>
            <a:blip r:embed="rId5" cstate="print"/>
            <a:stretch>
              <a:fillRect/>
            </a:stretch>
          </a:blipFill>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4" name="Title 1"/>
          <p:cNvSpPr>
            <a:spLocks noGrp="1"/>
          </p:cNvSpPr>
          <p:nvPr>
            <p:ph type="title"/>
          </p:nvPr>
        </p:nvSpPr>
        <p:spPr>
          <a:xfrm>
            <a:off x="467544" y="188640"/>
            <a:ext cx="8229600" cy="1080120"/>
          </a:xfrm>
        </p:spPr>
        <p:txBody>
          <a:bodyPr/>
          <a:lstStyle>
            <a:lvl1pPr algn="l">
              <a:defRPr/>
            </a:lvl1pPr>
          </a:lstStyle>
          <a:p>
            <a:r>
              <a:rPr lang="en-US" dirty="0" smtClean="0"/>
              <a:t>Click to edit Master title style</a:t>
            </a:r>
            <a:endParaRPr lang="en-GB" dirty="0"/>
          </a:p>
        </p:txBody>
      </p:sp>
    </p:spTree>
    <p:extLst>
      <p:ext uri="{BB962C8B-B14F-4D97-AF65-F5344CB8AC3E}">
        <p14:creationId xmlns="" xmlns:p14="http://schemas.microsoft.com/office/powerpoint/2010/main" xmlns:mv="urn:schemas-microsoft-com:mac:vml" xmlns:mc="http://schemas.openxmlformats.org/markup-compatibility/2006" val="12632097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4098" name="Picture 2" descr="N:\Clients\L\LEGS\Design\LEGS photos\pics from Mongolia, credit David Hadrill\Picture2.jpg"/>
          <p:cNvPicPr>
            <a:picLocks noChangeAspect="1" noChangeArrowheads="1"/>
          </p:cNvPicPr>
          <p:nvPr userDrawn="1"/>
        </p:nvPicPr>
        <p:blipFill>
          <a:blip r:embed="rId2" cstate="print"/>
          <a:srcRect r="22329" b="13045"/>
          <a:stretch>
            <a:fillRect/>
          </a:stretch>
        </p:blipFill>
        <p:spPr bwMode="auto">
          <a:xfrm>
            <a:off x="0" y="-1"/>
            <a:ext cx="9144000" cy="6858001"/>
          </a:xfrm>
          <a:prstGeom prst="rect">
            <a:avLst/>
          </a:prstGeom>
          <a:noFill/>
        </p:spPr>
      </p:pic>
      <p:sp>
        <p:nvSpPr>
          <p:cNvPr id="5" name="Title 1"/>
          <p:cNvSpPr>
            <a:spLocks noGrp="1"/>
          </p:cNvSpPr>
          <p:nvPr>
            <p:ph type="title"/>
          </p:nvPr>
        </p:nvSpPr>
        <p:spPr>
          <a:xfrm>
            <a:off x="467544" y="188640"/>
            <a:ext cx="8229600" cy="1080120"/>
          </a:xfrm>
        </p:spPr>
        <p:txBody>
          <a:bodyPr/>
          <a:lstStyle>
            <a:lvl1pPr algn="l">
              <a:defRPr/>
            </a:lvl1pPr>
          </a:lstStyle>
          <a:p>
            <a:r>
              <a:rPr lang="en-US" dirty="0" smtClean="0"/>
              <a:t>Click to edit Master title style</a:t>
            </a:r>
            <a:endParaRPr lang="en-GB" dirty="0"/>
          </a:p>
        </p:txBody>
      </p:sp>
      <p:sp>
        <p:nvSpPr>
          <p:cNvPr id="8" name="Content Placeholder 2"/>
          <p:cNvSpPr>
            <a:spLocks noGrp="1"/>
          </p:cNvSpPr>
          <p:nvPr>
            <p:ph idx="1"/>
          </p:nvPr>
        </p:nvSpPr>
        <p:spPr>
          <a:xfrm>
            <a:off x="457200" y="1556792"/>
            <a:ext cx="8229600" cy="496855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 xmlns:p14="http://schemas.microsoft.com/office/powerpoint/2010/main" xmlns:mv="urn:schemas-microsoft-com:mac:vml" xmlns:mc="http://schemas.openxmlformats.org/markup-compatibility/2006" val="1092908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3583C4-E027-4FFF-ACCA-B4C3F31188AD}" type="datetimeFigureOut">
              <a:rPr lang="fr-FR" smtClean="0"/>
              <a:pPr/>
              <a:t>03/12/2013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A128FA3-258D-40D2-A71A-265DBEBD8264}" type="slidenum">
              <a:rPr lang="fr-FR" smtClean="0"/>
              <a:pPr/>
              <a:t>‹#›</a:t>
            </a:fld>
            <a:endParaRPr lang="fr-FR"/>
          </a:p>
        </p:txBody>
      </p:sp>
    </p:spTree>
    <p:extLst>
      <p:ext uri="{BB962C8B-B14F-4D97-AF65-F5344CB8AC3E}">
        <p14:creationId xmlns="" xmlns:p14="http://schemas.microsoft.com/office/powerpoint/2010/main" xmlns:mv="urn:schemas-microsoft-com:mac:vml" xmlns:mc="http://schemas.openxmlformats.org/markup-compatibility/2006" val="288072469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pic>
        <p:nvPicPr>
          <p:cNvPr id="5122" name="Picture 2" descr="N:\Clients\L\LEGS\Design\LEGS photos\pics from Mongolia, credit David Hadrill\Picture3.jpg"/>
          <p:cNvPicPr>
            <a:picLocks noChangeAspect="1" noChangeArrowheads="1"/>
          </p:cNvPicPr>
          <p:nvPr userDrawn="1"/>
        </p:nvPicPr>
        <p:blipFill>
          <a:blip r:embed="rId2" cstate="print"/>
          <a:srcRect l="20713" r="1297" b="12653"/>
          <a:stretch>
            <a:fillRect/>
          </a:stretch>
        </p:blipFill>
        <p:spPr bwMode="auto">
          <a:xfrm>
            <a:off x="0" y="0"/>
            <a:ext cx="9144000" cy="6858000"/>
          </a:xfrm>
          <a:prstGeom prst="rect">
            <a:avLst/>
          </a:prstGeom>
          <a:noFill/>
        </p:spPr>
      </p:pic>
      <p:sp>
        <p:nvSpPr>
          <p:cNvPr id="5" name="Title 1"/>
          <p:cNvSpPr>
            <a:spLocks noGrp="1"/>
          </p:cNvSpPr>
          <p:nvPr>
            <p:ph type="title"/>
          </p:nvPr>
        </p:nvSpPr>
        <p:spPr>
          <a:xfrm>
            <a:off x="467544" y="188640"/>
            <a:ext cx="8229600" cy="1080120"/>
          </a:xfrm>
        </p:spPr>
        <p:txBody>
          <a:bodyPr/>
          <a:lstStyle>
            <a:lvl1pPr algn="l">
              <a:defRPr/>
            </a:lvl1pPr>
          </a:lstStyle>
          <a:p>
            <a:r>
              <a:rPr lang="en-US" dirty="0" smtClean="0"/>
              <a:t>Click to edit Master title style</a:t>
            </a:r>
            <a:endParaRPr lang="en-GB" dirty="0"/>
          </a:p>
        </p:txBody>
      </p:sp>
      <p:sp>
        <p:nvSpPr>
          <p:cNvPr id="8" name="Content Placeholder 2"/>
          <p:cNvSpPr>
            <a:spLocks noGrp="1"/>
          </p:cNvSpPr>
          <p:nvPr>
            <p:ph idx="1"/>
          </p:nvPr>
        </p:nvSpPr>
        <p:spPr>
          <a:xfrm>
            <a:off x="457200" y="1556792"/>
            <a:ext cx="8229600" cy="496855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 xmlns:p14="http://schemas.microsoft.com/office/powerpoint/2010/main" xmlns:mv="urn:schemas-microsoft-com:mac:vml" xmlns:mc="http://schemas.openxmlformats.org/markup-compatibility/2006" val="131591365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xmlns:mv="urn:schemas-microsoft-com:mac:vml" xmlns:mc="http://schemas.openxmlformats.org/markup-compatibility/2006" val="206689133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xmlns:mv="urn:schemas-microsoft-com:mac:vml" xmlns:mc="http://schemas.openxmlformats.org/markup-compatibility/2006" val="19876553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xmlns:mv="urn:schemas-microsoft-com:mac:vml" xmlns:mc="http://schemas.openxmlformats.org/markup-compatibility/2006" val="317055540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12/3/2013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xmlns:mv="urn:schemas-microsoft-com:mac:vml" xmlns:mc="http://schemas.openxmlformats.org/markup-compatibility/2006" val="19243759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12/3/2013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xmlns:mv="urn:schemas-microsoft-com:mac:vml" xmlns:mc="http://schemas.openxmlformats.org/markup-compatibility/2006" val="200250086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12/3/2013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xmlns:mv="urn:schemas-microsoft-com:mac:vml" xmlns:mc="http://schemas.openxmlformats.org/markup-compatibility/2006" val="345862973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12/3/2013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xmlns:mv="urn:schemas-microsoft-com:mac:vml" xmlns:mc="http://schemas.openxmlformats.org/markup-compatibility/2006" val="3269371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12/3/2013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xmlns:mv="urn:schemas-microsoft-com:mac:vml" xmlns:mc="http://schemas.openxmlformats.org/markup-compatibility/2006" val="155760312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12/3/2013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xmlns:mv="urn:schemas-microsoft-com:mac:vml" xmlns:mc="http://schemas.openxmlformats.org/markup-compatibility/2006" val="1413802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813583C4-E027-4FFF-ACCA-B4C3F31188AD}" type="datetimeFigureOut">
              <a:rPr lang="fr-FR" smtClean="0"/>
              <a:pPr/>
              <a:t>03/12/2013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A128FA3-258D-40D2-A71A-265DBEBD8264}" type="slidenum">
              <a:rPr lang="fr-FR" smtClean="0"/>
              <a:pPr/>
              <a:t>‹#›</a:t>
            </a:fld>
            <a:endParaRPr lang="fr-FR"/>
          </a:p>
        </p:txBody>
      </p:sp>
    </p:spTree>
    <p:extLst>
      <p:ext uri="{BB962C8B-B14F-4D97-AF65-F5344CB8AC3E}">
        <p14:creationId xmlns="" xmlns:p14="http://schemas.microsoft.com/office/powerpoint/2010/main" xmlns:mv="urn:schemas-microsoft-com:mac:vml" xmlns:mc="http://schemas.openxmlformats.org/markup-compatibility/2006" val="169905985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xmlns:mv="urn:schemas-microsoft-com:mac:vml" xmlns:mc="http://schemas.openxmlformats.org/markup-compatibility/2006" val="224137982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xmlns:mv="urn:schemas-microsoft-com:mac:vml" xmlns:mc="http://schemas.openxmlformats.org/markup-compatibility/2006" val="1861453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813583C4-E027-4FFF-ACCA-B4C3F31188AD}" type="datetimeFigureOut">
              <a:rPr lang="fr-FR" smtClean="0"/>
              <a:pPr/>
              <a:t>03/12/2013</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9A128FA3-258D-40D2-A71A-265DBEBD8264}" type="slidenum">
              <a:rPr lang="fr-FR" smtClean="0"/>
              <a:pPr/>
              <a:t>‹#›</a:t>
            </a:fld>
            <a:endParaRPr lang="fr-FR"/>
          </a:p>
        </p:txBody>
      </p:sp>
    </p:spTree>
    <p:extLst>
      <p:ext uri="{BB962C8B-B14F-4D97-AF65-F5344CB8AC3E}">
        <p14:creationId xmlns="" xmlns:p14="http://schemas.microsoft.com/office/powerpoint/2010/main" xmlns:mv="urn:schemas-microsoft-com:mac:vml" xmlns:mc="http://schemas.openxmlformats.org/markup-compatibility/2006" val="2036658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813583C4-E027-4FFF-ACCA-B4C3F31188AD}" type="datetimeFigureOut">
              <a:rPr lang="fr-FR" smtClean="0"/>
              <a:pPr/>
              <a:t>03/12/2013</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9A128FA3-258D-40D2-A71A-265DBEBD8264}" type="slidenum">
              <a:rPr lang="fr-FR" smtClean="0"/>
              <a:pPr/>
              <a:t>‹#›</a:t>
            </a:fld>
            <a:endParaRPr lang="fr-FR"/>
          </a:p>
        </p:txBody>
      </p:sp>
    </p:spTree>
    <p:extLst>
      <p:ext uri="{BB962C8B-B14F-4D97-AF65-F5344CB8AC3E}">
        <p14:creationId xmlns="" xmlns:p14="http://schemas.microsoft.com/office/powerpoint/2010/main" xmlns:mv="urn:schemas-microsoft-com:mac:vml" xmlns:mc="http://schemas.openxmlformats.org/markup-compatibility/2006" val="1349579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3583C4-E027-4FFF-ACCA-B4C3F31188AD}" type="datetimeFigureOut">
              <a:rPr lang="fr-FR" smtClean="0"/>
              <a:pPr/>
              <a:t>03/12/2013</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9A128FA3-258D-40D2-A71A-265DBEBD8264}" type="slidenum">
              <a:rPr lang="fr-FR" smtClean="0"/>
              <a:pPr/>
              <a:t>‹#›</a:t>
            </a:fld>
            <a:endParaRPr lang="fr-FR"/>
          </a:p>
        </p:txBody>
      </p:sp>
    </p:spTree>
    <p:extLst>
      <p:ext uri="{BB962C8B-B14F-4D97-AF65-F5344CB8AC3E}">
        <p14:creationId xmlns="" xmlns:p14="http://schemas.microsoft.com/office/powerpoint/2010/main" xmlns:mv="urn:schemas-microsoft-com:mac:vml" xmlns:mc="http://schemas.openxmlformats.org/markup-compatibility/2006" val="3955531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3583C4-E027-4FFF-ACCA-B4C3F31188AD}" type="datetimeFigureOut">
              <a:rPr lang="fr-FR" smtClean="0"/>
              <a:pPr/>
              <a:t>03/12/2013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A128FA3-258D-40D2-A71A-265DBEBD8264}" type="slidenum">
              <a:rPr lang="fr-FR" smtClean="0"/>
              <a:pPr/>
              <a:t>‹#›</a:t>
            </a:fld>
            <a:endParaRPr lang="fr-FR"/>
          </a:p>
        </p:txBody>
      </p:sp>
    </p:spTree>
    <p:extLst>
      <p:ext uri="{BB962C8B-B14F-4D97-AF65-F5344CB8AC3E}">
        <p14:creationId xmlns="" xmlns:p14="http://schemas.microsoft.com/office/powerpoint/2010/main" xmlns:mv="urn:schemas-microsoft-com:mac:vml" xmlns:mc="http://schemas.openxmlformats.org/markup-compatibility/2006" val="1085188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3583C4-E027-4FFF-ACCA-B4C3F31188AD}" type="datetimeFigureOut">
              <a:rPr lang="fr-FR" smtClean="0"/>
              <a:pPr/>
              <a:t>03/12/2013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A128FA3-258D-40D2-A71A-265DBEBD8264}" type="slidenum">
              <a:rPr lang="fr-FR" smtClean="0"/>
              <a:pPr/>
              <a:t>‹#›</a:t>
            </a:fld>
            <a:endParaRPr lang="fr-FR"/>
          </a:p>
        </p:txBody>
      </p:sp>
    </p:spTree>
    <p:extLst>
      <p:ext uri="{BB962C8B-B14F-4D97-AF65-F5344CB8AC3E}">
        <p14:creationId xmlns="" xmlns:p14="http://schemas.microsoft.com/office/powerpoint/2010/main" xmlns:mv="urn:schemas-microsoft-com:mac:vml" xmlns:mc="http://schemas.openxmlformats.org/markup-compatibility/2006" val="2327753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4.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3583C4-E027-4FFF-ACCA-B4C3F31188AD}" type="datetimeFigureOut">
              <a:rPr lang="fr-FR" smtClean="0"/>
              <a:pPr/>
              <a:t>03/12/2013</a:t>
            </a:fld>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128FA3-258D-40D2-A71A-265DBEBD8264}" type="slidenum">
              <a:rPr lang="fr-FR" smtClean="0"/>
              <a:pPr/>
              <a:t>‹#›</a:t>
            </a:fld>
            <a:endParaRPr lang="fr-FR"/>
          </a:p>
        </p:txBody>
      </p:sp>
    </p:spTree>
    <p:extLst>
      <p:ext uri="{BB962C8B-B14F-4D97-AF65-F5344CB8AC3E}">
        <p14:creationId xmlns="" xmlns:p14="http://schemas.microsoft.com/office/powerpoint/2010/main" xmlns:mv="urn:schemas-microsoft-com:mac:vml" xmlns:mc="http://schemas.openxmlformats.org/markup-compatibility/2006" val="1615914129"/>
      </p:ext>
    </p:extLst>
  </p:cSld>
  <p:clrMap bg1="lt1" tx1="dk1" bg2="lt2" tx2="dk2" accent1="accent1" accent2="accent2" accent3="accent3" accent4="accent4" accent5="accent5" accent6="accent6" hlink="hlink" folHlink="folHlink"/>
  <p:sldLayoutIdLst>
    <p:sldLayoutId id="2147484129" r:id="rId1"/>
    <p:sldLayoutId id="2147484130" r:id="rId2"/>
    <p:sldLayoutId id="2147484131" r:id="rId3"/>
    <p:sldLayoutId id="2147484132" r:id="rId4"/>
    <p:sldLayoutId id="2147484133" r:id="rId5"/>
    <p:sldLayoutId id="2147484134" r:id="rId6"/>
    <p:sldLayoutId id="2147484135" r:id="rId7"/>
    <p:sldLayoutId id="2147484136" r:id="rId8"/>
    <p:sldLayoutId id="2147484137" r:id="rId9"/>
    <p:sldLayoutId id="2147484138" r:id="rId10"/>
    <p:sldLayoutId id="214748413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050" name="Picture 1"/>
          <p:cNvPicPr>
            <a:picLocks noChangeAspect="1" noChangeArrowheads="1"/>
          </p:cNvPicPr>
          <p:nvPr/>
        </p:nvPicPr>
        <p:blipFill>
          <a:blip r:embed="rId13" cstate="print"/>
          <a:srcRect l="8907"/>
          <a:stretch>
            <a:fillRect/>
          </a:stretch>
        </p:blipFill>
        <p:spPr bwMode="auto">
          <a:xfrm>
            <a:off x="-71438" y="-111125"/>
            <a:ext cx="8453438" cy="6969125"/>
          </a:xfrm>
          <a:prstGeom prst="rect">
            <a:avLst/>
          </a:prstGeom>
          <a:noFill/>
          <a:ln w="9525">
            <a:noFill/>
            <a:round/>
            <a:headEnd/>
            <a:tailEnd/>
          </a:ln>
        </p:spPr>
      </p:pic>
      <p:sp>
        <p:nvSpPr>
          <p:cNvPr id="2" name="Text Box 2"/>
          <p:cNvSpPr txBox="1">
            <a:spLocks noChangeArrowheads="1"/>
          </p:cNvSpPr>
          <p:nvPr/>
        </p:nvSpPr>
        <p:spPr bwMode="auto">
          <a:xfrm>
            <a:off x="457200" y="274638"/>
            <a:ext cx="8229600" cy="1143000"/>
          </a:xfrm>
          <a:prstGeom prst="rect">
            <a:avLst/>
          </a:prstGeom>
          <a:noFill/>
          <a:ln w="9525">
            <a:noFill/>
            <a:round/>
            <a:headEnd/>
            <a:tailEnd/>
          </a:ln>
          <a:effectLst/>
        </p:spPr>
        <p:txBody>
          <a:bodyPr wrap="none" anchor="ctr"/>
          <a:lstStyle/>
          <a:p>
            <a:pPr defTabSz="457200" fontAlgn="base">
              <a:spcBef>
                <a:spcPct val="0"/>
              </a:spcBef>
              <a:spcAft>
                <a:spcPts val="2163"/>
              </a:spcAft>
              <a:buClr>
                <a:srgbClr val="000000"/>
              </a:buClr>
              <a:buSzPct val="100000"/>
              <a:buFont typeface="Times New Roman" pitchFamily="18" charset="0"/>
              <a:buNone/>
              <a:defRPr/>
            </a:pPr>
            <a:endParaRPr lang="en-GB" sz="2400" dirty="0">
              <a:solidFill>
                <a:srgbClr val="FFFFFF"/>
              </a:solidFill>
              <a:latin typeface="Lucida Sans" pitchFamily="34" charset="0"/>
            </a:endParaRPr>
          </a:p>
        </p:txBody>
      </p:sp>
      <p:sp>
        <p:nvSpPr>
          <p:cNvPr id="2051" name="Text Box 3"/>
          <p:cNvSpPr txBox="1">
            <a:spLocks noChangeArrowheads="1"/>
          </p:cNvSpPr>
          <p:nvPr/>
        </p:nvSpPr>
        <p:spPr bwMode="auto">
          <a:xfrm>
            <a:off x="457200" y="1600200"/>
            <a:ext cx="8229600" cy="4114800"/>
          </a:xfrm>
          <a:prstGeom prst="rect">
            <a:avLst/>
          </a:prstGeom>
          <a:noFill/>
          <a:ln w="9525">
            <a:noFill/>
            <a:round/>
            <a:headEnd/>
            <a:tailEnd/>
          </a:ln>
          <a:effectLst/>
        </p:spPr>
        <p:txBody>
          <a:bodyPr wrap="none" anchor="ctr"/>
          <a:lstStyle/>
          <a:p>
            <a:pPr defTabSz="457200" fontAlgn="base">
              <a:spcBef>
                <a:spcPct val="0"/>
              </a:spcBef>
              <a:spcAft>
                <a:spcPts val="2163"/>
              </a:spcAft>
              <a:buClr>
                <a:srgbClr val="000000"/>
              </a:buClr>
              <a:buSzPct val="100000"/>
              <a:buFont typeface="Times New Roman" pitchFamily="18" charset="0"/>
              <a:buNone/>
              <a:defRPr/>
            </a:pPr>
            <a:endParaRPr lang="en-GB" sz="2400" dirty="0">
              <a:solidFill>
                <a:srgbClr val="FFFFFF"/>
              </a:solidFill>
              <a:latin typeface="Lucida Sans" pitchFamily="34" charset="0"/>
            </a:endParaRPr>
          </a:p>
        </p:txBody>
      </p:sp>
      <p:sp>
        <p:nvSpPr>
          <p:cNvPr id="2053" name="Rectangle 4"/>
          <p:cNvSpPr>
            <a:spLocks noGrp="1" noChangeArrowheads="1"/>
          </p:cNvSpPr>
          <p:nvPr>
            <p:ph type="title"/>
          </p:nvPr>
        </p:nvSpPr>
        <p:spPr bwMode="auto">
          <a:xfrm>
            <a:off x="684213" y="6350"/>
            <a:ext cx="8151812" cy="1431925"/>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Pulse para editar el formato del texto de título</a:t>
            </a:r>
          </a:p>
        </p:txBody>
      </p:sp>
      <p:sp>
        <p:nvSpPr>
          <p:cNvPr id="2054" name="Rectangle 5"/>
          <p:cNvSpPr>
            <a:spLocks noGrp="1" noChangeArrowheads="1"/>
          </p:cNvSpPr>
          <p:nvPr>
            <p:ph type="body" idx="1"/>
          </p:nvPr>
        </p:nvSpPr>
        <p:spPr bwMode="auto">
          <a:xfrm>
            <a:off x="685800" y="1981200"/>
            <a:ext cx="7769225" cy="4233863"/>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Pulse para editar los formatos del texto del esquema</a:t>
            </a:r>
          </a:p>
          <a:p>
            <a:pPr lvl="1"/>
            <a:r>
              <a:rPr lang="en-GB" smtClean="0"/>
              <a:t>Segundo nivel del esquema</a:t>
            </a:r>
          </a:p>
          <a:p>
            <a:pPr lvl="2"/>
            <a:r>
              <a:rPr lang="en-GB" smtClean="0"/>
              <a:t>Tercer nivel del esquema</a:t>
            </a:r>
          </a:p>
          <a:p>
            <a:pPr lvl="3"/>
            <a:r>
              <a:rPr lang="en-GB" smtClean="0"/>
              <a:t>Cuarto nivel del esquema</a:t>
            </a:r>
          </a:p>
          <a:p>
            <a:pPr lvl="4"/>
            <a:r>
              <a:rPr lang="en-GB" smtClean="0"/>
              <a:t>Quinto nivel del esquema</a:t>
            </a:r>
          </a:p>
          <a:p>
            <a:pPr lvl="4"/>
            <a:r>
              <a:rPr lang="en-GB" smtClean="0"/>
              <a:t>Sexto nivel del esquema</a:t>
            </a:r>
          </a:p>
          <a:p>
            <a:pPr lvl="4"/>
            <a:r>
              <a:rPr lang="en-GB" smtClean="0"/>
              <a:t>Séptimo nivel del esquema</a:t>
            </a:r>
          </a:p>
          <a:p>
            <a:pPr lvl="4"/>
            <a:r>
              <a:rPr lang="en-GB" smtClean="0"/>
              <a:t>Octavo nivel del esquema</a:t>
            </a:r>
          </a:p>
          <a:p>
            <a:pPr lvl="4"/>
            <a:r>
              <a:rPr lang="en-GB" smtClean="0"/>
              <a:t>Noveno nivel del esquema</a:t>
            </a:r>
          </a:p>
        </p:txBody>
      </p:sp>
      <p:sp>
        <p:nvSpPr>
          <p:cNvPr id="3" name="Rectangle 6"/>
          <p:cNvSpPr>
            <a:spLocks noChangeArrowheads="1"/>
          </p:cNvSpPr>
          <p:nvPr/>
        </p:nvSpPr>
        <p:spPr bwMode="auto">
          <a:xfrm>
            <a:off x="-71438" y="-107950"/>
            <a:ext cx="9215438" cy="269875"/>
          </a:xfrm>
          <a:prstGeom prst="rect">
            <a:avLst/>
          </a:prstGeom>
          <a:solidFill>
            <a:srgbClr val="83B81A"/>
          </a:solidFill>
          <a:ln w="9525">
            <a:noFill/>
            <a:round/>
            <a:headEnd/>
            <a:tailEnd/>
          </a:ln>
          <a:effectLst/>
        </p:spPr>
        <p:txBody>
          <a:bodyPr wrap="none" anchor="ctr"/>
          <a:lstStyle/>
          <a:p>
            <a:pPr defTabSz="457200" fontAlgn="base">
              <a:spcBef>
                <a:spcPct val="0"/>
              </a:spcBef>
              <a:spcAft>
                <a:spcPts val="2163"/>
              </a:spcAft>
              <a:buClr>
                <a:srgbClr val="000000"/>
              </a:buClr>
              <a:buSzPct val="100000"/>
              <a:buFont typeface="Times New Roman" pitchFamily="18" charset="0"/>
              <a:buNone/>
              <a:defRPr/>
            </a:pPr>
            <a:endParaRPr lang="en-GB" sz="2400" dirty="0">
              <a:solidFill>
                <a:srgbClr val="FFFFFF"/>
              </a:solidFill>
              <a:latin typeface="Lucida Sans" pitchFamily="34" charset="0"/>
            </a:endParaRPr>
          </a:p>
        </p:txBody>
      </p:sp>
      <p:pic>
        <p:nvPicPr>
          <p:cNvPr id="2056" name="Picture 7"/>
          <p:cNvPicPr>
            <a:picLocks noChangeAspect="1" noChangeArrowheads="1"/>
          </p:cNvPicPr>
          <p:nvPr/>
        </p:nvPicPr>
        <p:blipFill>
          <a:blip r:embed="rId14" cstate="print"/>
          <a:srcRect/>
          <a:stretch>
            <a:fillRect/>
          </a:stretch>
        </p:blipFill>
        <p:spPr bwMode="auto">
          <a:xfrm>
            <a:off x="7524750" y="5949950"/>
            <a:ext cx="1508125" cy="622300"/>
          </a:xfrm>
          <a:prstGeom prst="rect">
            <a:avLst/>
          </a:prstGeom>
          <a:noFill/>
          <a:ln w="9525">
            <a:noFill/>
            <a:round/>
            <a:headEnd/>
            <a:tailEnd/>
          </a:ln>
        </p:spPr>
      </p:pic>
      <p:sp>
        <p:nvSpPr>
          <p:cNvPr id="4" name="Rectangle 8"/>
          <p:cNvSpPr>
            <a:spLocks noChangeArrowheads="1"/>
          </p:cNvSpPr>
          <p:nvPr/>
        </p:nvSpPr>
        <p:spPr bwMode="auto">
          <a:xfrm>
            <a:off x="-71438" y="6702425"/>
            <a:ext cx="9215438" cy="180975"/>
          </a:xfrm>
          <a:prstGeom prst="rect">
            <a:avLst/>
          </a:prstGeom>
          <a:solidFill>
            <a:srgbClr val="003D76"/>
          </a:solidFill>
          <a:ln w="9525">
            <a:noFill/>
            <a:round/>
            <a:headEnd/>
            <a:tailEnd/>
          </a:ln>
          <a:effectLst/>
        </p:spPr>
        <p:txBody>
          <a:bodyPr wrap="none" anchor="ctr"/>
          <a:lstStyle/>
          <a:p>
            <a:pPr defTabSz="457200" fontAlgn="base">
              <a:spcBef>
                <a:spcPct val="0"/>
              </a:spcBef>
              <a:spcAft>
                <a:spcPts val="2163"/>
              </a:spcAft>
              <a:buClr>
                <a:srgbClr val="000000"/>
              </a:buClr>
              <a:buSzPct val="100000"/>
              <a:buFont typeface="Times New Roman" pitchFamily="18" charset="0"/>
              <a:buNone/>
              <a:defRPr/>
            </a:pPr>
            <a:endParaRPr lang="en-GB" sz="2400" dirty="0">
              <a:solidFill>
                <a:srgbClr val="FFFFFF"/>
              </a:solidFill>
              <a:latin typeface="Lucida Sans" pitchFamily="34" charset="0"/>
            </a:endParaRPr>
          </a:p>
        </p:txBody>
      </p:sp>
    </p:spTree>
    <p:extLst>
      <p:ext uri="{BB962C8B-B14F-4D97-AF65-F5344CB8AC3E}">
        <p14:creationId xmlns="" xmlns:p14="http://schemas.microsoft.com/office/powerpoint/2010/main" xmlns:mv="urn:schemas-microsoft-com:mac:vml" xmlns:mc="http://schemas.openxmlformats.org/markup-compatibility/2006" val="2323645039"/>
      </p:ext>
    </p:extLst>
  </p:cSld>
  <p:clrMap bg1="lt1" tx1="dk1" bg2="lt2" tx2="dk2" accent1="accent1" accent2="accent2" accent3="accent3" accent4="accent4" accent5="accent5" accent6="accent6" hlink="hlink" folHlink="folHlink"/>
  <p:sldLayoutIdLst>
    <p:sldLayoutId id="2147484141" r:id="rId1"/>
    <p:sldLayoutId id="2147484142" r:id="rId2"/>
    <p:sldLayoutId id="2147484143" r:id="rId3"/>
    <p:sldLayoutId id="2147484144" r:id="rId4"/>
    <p:sldLayoutId id="2147484145" r:id="rId5"/>
    <p:sldLayoutId id="2147484146" r:id="rId6"/>
    <p:sldLayoutId id="2147484147" r:id="rId7"/>
    <p:sldLayoutId id="2147484148" r:id="rId8"/>
    <p:sldLayoutId id="2147484149" r:id="rId9"/>
    <p:sldLayoutId id="2147484150" r:id="rId10"/>
    <p:sldLayoutId id="2147484151" r:id="rId11"/>
  </p:sldLayoutIdLst>
  <p:txStyles>
    <p:titleStyle>
      <a:lvl1pPr algn="l" defTabSz="457200" rtl="0" eaLnBrk="0" fontAlgn="base" hangingPunct="0">
        <a:spcBef>
          <a:spcPct val="0"/>
        </a:spcBef>
        <a:spcAft>
          <a:spcPct val="0"/>
        </a:spcAft>
        <a:buClr>
          <a:srgbClr val="000000"/>
        </a:buClr>
        <a:buSzPct val="100000"/>
        <a:buFont typeface="Times New Roman" pitchFamily="18" charset="0"/>
        <a:defRPr sz="3200" b="1">
          <a:solidFill>
            <a:srgbClr val="004586"/>
          </a:solidFill>
          <a:latin typeface="+mj-lt"/>
          <a:ea typeface="+mj-ea"/>
          <a:cs typeface="+mj-cs"/>
        </a:defRPr>
      </a:lvl1pPr>
      <a:lvl2pPr algn="l" defTabSz="457200" rtl="0" eaLnBrk="0" fontAlgn="base" hangingPunct="0">
        <a:spcBef>
          <a:spcPct val="0"/>
        </a:spcBef>
        <a:spcAft>
          <a:spcPct val="0"/>
        </a:spcAft>
        <a:buClr>
          <a:srgbClr val="000000"/>
        </a:buClr>
        <a:buSzPct val="100000"/>
        <a:buFont typeface="Times New Roman" pitchFamily="18" charset="0"/>
        <a:defRPr sz="3200" b="1">
          <a:solidFill>
            <a:srgbClr val="004586"/>
          </a:solidFill>
          <a:latin typeface="Lucida Sans Unicode" pitchFamily="34" charset="0"/>
          <a:ea typeface="SimSun" charset="0"/>
          <a:cs typeface="SimSun" charset="0"/>
        </a:defRPr>
      </a:lvl2pPr>
      <a:lvl3pPr algn="l" defTabSz="457200" rtl="0" eaLnBrk="0" fontAlgn="base" hangingPunct="0">
        <a:spcBef>
          <a:spcPct val="0"/>
        </a:spcBef>
        <a:spcAft>
          <a:spcPct val="0"/>
        </a:spcAft>
        <a:buClr>
          <a:srgbClr val="000000"/>
        </a:buClr>
        <a:buSzPct val="100000"/>
        <a:buFont typeface="Times New Roman" pitchFamily="18" charset="0"/>
        <a:defRPr sz="3200" b="1">
          <a:solidFill>
            <a:srgbClr val="004586"/>
          </a:solidFill>
          <a:latin typeface="Lucida Sans Unicode" pitchFamily="34" charset="0"/>
          <a:ea typeface="SimSun" charset="0"/>
          <a:cs typeface="SimSun" charset="0"/>
        </a:defRPr>
      </a:lvl3pPr>
      <a:lvl4pPr algn="l" defTabSz="457200" rtl="0" eaLnBrk="0" fontAlgn="base" hangingPunct="0">
        <a:spcBef>
          <a:spcPct val="0"/>
        </a:spcBef>
        <a:spcAft>
          <a:spcPct val="0"/>
        </a:spcAft>
        <a:buClr>
          <a:srgbClr val="000000"/>
        </a:buClr>
        <a:buSzPct val="100000"/>
        <a:buFont typeface="Times New Roman" pitchFamily="18" charset="0"/>
        <a:defRPr sz="3200" b="1">
          <a:solidFill>
            <a:srgbClr val="004586"/>
          </a:solidFill>
          <a:latin typeface="Lucida Sans Unicode" pitchFamily="34" charset="0"/>
          <a:ea typeface="SimSun" charset="0"/>
          <a:cs typeface="SimSun" charset="0"/>
        </a:defRPr>
      </a:lvl4pPr>
      <a:lvl5pPr algn="l" defTabSz="457200" rtl="0" eaLnBrk="0" fontAlgn="base" hangingPunct="0">
        <a:spcBef>
          <a:spcPct val="0"/>
        </a:spcBef>
        <a:spcAft>
          <a:spcPct val="0"/>
        </a:spcAft>
        <a:buClr>
          <a:srgbClr val="000000"/>
        </a:buClr>
        <a:buSzPct val="100000"/>
        <a:buFont typeface="Times New Roman" pitchFamily="18" charset="0"/>
        <a:defRPr sz="3200" b="1">
          <a:solidFill>
            <a:srgbClr val="004586"/>
          </a:solidFill>
          <a:latin typeface="Lucida Sans Unicode" pitchFamily="34" charset="0"/>
          <a:ea typeface="SimSun" charset="0"/>
          <a:cs typeface="SimSun" charset="0"/>
        </a:defRPr>
      </a:lvl5pPr>
      <a:lvl6pPr marL="2514600" indent="-228600" algn="l" defTabSz="457200" rtl="0" eaLnBrk="0" fontAlgn="base" hangingPunct="0">
        <a:spcBef>
          <a:spcPct val="0"/>
        </a:spcBef>
        <a:spcAft>
          <a:spcPct val="0"/>
        </a:spcAft>
        <a:buClr>
          <a:srgbClr val="000000"/>
        </a:buClr>
        <a:buSzPct val="100000"/>
        <a:buFont typeface="Times New Roman" pitchFamily="18" charset="0"/>
        <a:defRPr sz="3200" b="1">
          <a:solidFill>
            <a:srgbClr val="004586"/>
          </a:solidFill>
          <a:latin typeface="Lucida Sans Unicode" pitchFamily="34" charset="0"/>
          <a:ea typeface="SimSun" charset="0"/>
          <a:cs typeface="SimSun" charset="0"/>
        </a:defRPr>
      </a:lvl6pPr>
      <a:lvl7pPr marL="2971800" indent="-228600" algn="l" defTabSz="457200" rtl="0" eaLnBrk="0" fontAlgn="base" hangingPunct="0">
        <a:spcBef>
          <a:spcPct val="0"/>
        </a:spcBef>
        <a:spcAft>
          <a:spcPct val="0"/>
        </a:spcAft>
        <a:buClr>
          <a:srgbClr val="000000"/>
        </a:buClr>
        <a:buSzPct val="100000"/>
        <a:buFont typeface="Times New Roman" pitchFamily="18" charset="0"/>
        <a:defRPr sz="3200" b="1">
          <a:solidFill>
            <a:srgbClr val="004586"/>
          </a:solidFill>
          <a:latin typeface="Lucida Sans Unicode" pitchFamily="34" charset="0"/>
          <a:ea typeface="SimSun" charset="0"/>
          <a:cs typeface="SimSun" charset="0"/>
        </a:defRPr>
      </a:lvl7pPr>
      <a:lvl8pPr marL="3429000" indent="-228600" algn="l" defTabSz="457200" rtl="0" eaLnBrk="0" fontAlgn="base" hangingPunct="0">
        <a:spcBef>
          <a:spcPct val="0"/>
        </a:spcBef>
        <a:spcAft>
          <a:spcPct val="0"/>
        </a:spcAft>
        <a:buClr>
          <a:srgbClr val="000000"/>
        </a:buClr>
        <a:buSzPct val="100000"/>
        <a:buFont typeface="Times New Roman" pitchFamily="18" charset="0"/>
        <a:defRPr sz="3200" b="1">
          <a:solidFill>
            <a:srgbClr val="004586"/>
          </a:solidFill>
          <a:latin typeface="Lucida Sans Unicode" pitchFamily="34" charset="0"/>
          <a:ea typeface="SimSun" charset="0"/>
          <a:cs typeface="SimSun" charset="0"/>
        </a:defRPr>
      </a:lvl8pPr>
      <a:lvl9pPr marL="3886200" indent="-228600" algn="l" defTabSz="457200" rtl="0" eaLnBrk="0" fontAlgn="base" hangingPunct="0">
        <a:spcBef>
          <a:spcPct val="0"/>
        </a:spcBef>
        <a:spcAft>
          <a:spcPct val="0"/>
        </a:spcAft>
        <a:buClr>
          <a:srgbClr val="000000"/>
        </a:buClr>
        <a:buSzPct val="100000"/>
        <a:buFont typeface="Times New Roman" pitchFamily="18" charset="0"/>
        <a:defRPr sz="3200" b="1">
          <a:solidFill>
            <a:srgbClr val="004586"/>
          </a:solidFill>
          <a:latin typeface="Lucida Sans Unicode" pitchFamily="34" charset="0"/>
          <a:ea typeface="SimSun" charset="0"/>
          <a:cs typeface="SimSun" charset="0"/>
        </a:defRPr>
      </a:lvl9pPr>
    </p:titleStyle>
    <p:bodyStyle>
      <a:lvl1pPr marL="342900" indent="-342900" algn="l" defTabSz="457200" rtl="0" eaLnBrk="0" fontAlgn="base" hangingPunct="0">
        <a:spcBef>
          <a:spcPts val="800"/>
        </a:spcBef>
        <a:spcAft>
          <a:spcPct val="0"/>
        </a:spcAft>
        <a:buClr>
          <a:srgbClr val="000000"/>
        </a:buClr>
        <a:buSzPct val="100000"/>
        <a:buFont typeface="Times New Roman" pitchFamily="18" charset="0"/>
        <a:defRPr sz="3200">
          <a:solidFill>
            <a:srgbClr val="013F78"/>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itchFamily="18" charset="0"/>
        <a:defRPr sz="2800">
          <a:solidFill>
            <a:srgbClr val="808080"/>
          </a:solidFill>
          <a:latin typeface="+mn-lt"/>
          <a:ea typeface="+mn-ea"/>
          <a:cs typeface="+mn-cs"/>
        </a:defRPr>
      </a:lvl2pPr>
      <a:lvl3pPr marL="1143000" indent="-228600" algn="l" defTabSz="457200" rtl="0" eaLnBrk="0" fontAlgn="base" hangingPunct="0">
        <a:spcBef>
          <a:spcPts val="600"/>
        </a:spcBef>
        <a:spcAft>
          <a:spcPct val="0"/>
        </a:spcAft>
        <a:buClr>
          <a:srgbClr val="000000"/>
        </a:buClr>
        <a:buSzPct val="100000"/>
        <a:buFont typeface="Times New Roman" pitchFamily="18" charset="0"/>
        <a:defRPr sz="2400">
          <a:solidFill>
            <a:srgbClr val="808080"/>
          </a:solidFill>
          <a:latin typeface="+mn-lt"/>
          <a:ea typeface="+mn-ea"/>
          <a:cs typeface="+mn-cs"/>
        </a:defRPr>
      </a:lvl3pPr>
      <a:lvl4pPr marL="16002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808080"/>
          </a:solidFill>
          <a:latin typeface="+mn-lt"/>
          <a:ea typeface="+mn-ea"/>
          <a:cs typeface="+mn-cs"/>
        </a:defRPr>
      </a:lvl4pPr>
      <a:lvl5pPr marL="20574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808080"/>
          </a:solidFill>
          <a:latin typeface="+mn-lt"/>
          <a:ea typeface="+mn-ea"/>
          <a:cs typeface="+mn-cs"/>
        </a:defRPr>
      </a:lvl5pPr>
      <a:lvl6pPr marL="25146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808080"/>
          </a:solidFill>
          <a:latin typeface="+mn-lt"/>
          <a:ea typeface="+mn-ea"/>
          <a:cs typeface="+mn-cs"/>
        </a:defRPr>
      </a:lvl6pPr>
      <a:lvl7pPr marL="29718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808080"/>
          </a:solidFill>
          <a:latin typeface="+mn-lt"/>
          <a:ea typeface="+mn-ea"/>
          <a:cs typeface="+mn-cs"/>
        </a:defRPr>
      </a:lvl7pPr>
      <a:lvl8pPr marL="34290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808080"/>
          </a:solidFill>
          <a:latin typeface="+mn-lt"/>
          <a:ea typeface="+mn-ea"/>
          <a:cs typeface="+mn-cs"/>
        </a:defRPr>
      </a:lvl8pPr>
      <a:lvl9pPr marL="38862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80808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37DA78-24C9-4E7C-9EA2-B617C0E1F41A}" type="datetimeFigureOut">
              <a:rPr lang="en-GB" smtClean="0">
                <a:solidFill>
                  <a:prstClr val="black">
                    <a:tint val="75000"/>
                  </a:prstClr>
                </a:solidFill>
              </a:rPr>
              <a:pPr/>
              <a:t>03/12/2013</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76FA1B-9901-4689-AC03-AD8A8F6DA3D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 xmlns:p14="http://schemas.microsoft.com/office/powerpoint/2010/main" xmlns:mv="urn:schemas-microsoft-com:mac:vml" xmlns:mc="http://schemas.openxmlformats.org/markup-compatibility/2006" val="2356555308"/>
      </p:ext>
    </p:extLst>
  </p:cSld>
  <p:clrMap bg1="lt1" tx1="dk1" bg2="lt2" tx2="dk2" accent1="accent1" accent2="accent2" accent3="accent3" accent4="accent4" accent5="accent5" accent6="accent6" hlink="hlink" folHlink="folHlink"/>
  <p:sldLayoutIdLst>
    <p:sldLayoutId id="2147484153" r:id="rId1"/>
    <p:sldLayoutId id="2147484154" r:id="rId2"/>
    <p:sldLayoutId id="2147484155" r:id="rId3"/>
    <p:sldLayoutId id="2147484156" r:id="rId4"/>
    <p:sldLayoutId id="2147484157" r:id="rId5"/>
    <p:sldLayoutId id="2147484158" r:id="rId6"/>
    <p:sldLayoutId id="2147484159" r:id="rId7"/>
    <p:sldLayoutId id="2147484160" r:id="rId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12/3/2013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xmlns:mv="urn:schemas-microsoft-com:mac:vml" xmlns:mc="http://schemas.openxmlformats.org/markup-compatibility/2006" val="419570507"/>
      </p:ext>
    </p:extLst>
  </p:cSld>
  <p:clrMap bg1="lt1" tx1="dk1" bg2="lt2" tx2="dk2" accent1="accent1" accent2="accent2" accent3="accent3" accent4="accent4" accent5="accent5" accent6="accent6" hlink="hlink" folHlink="folHlink"/>
  <p:sldLayoutIdLst>
    <p:sldLayoutId id="2147484162" r:id="rId1"/>
    <p:sldLayoutId id="2147484163" r:id="rId2"/>
    <p:sldLayoutId id="2147484164" r:id="rId3"/>
    <p:sldLayoutId id="2147484165" r:id="rId4"/>
    <p:sldLayoutId id="2147484166" r:id="rId5"/>
    <p:sldLayoutId id="2147484167" r:id="rId6"/>
    <p:sldLayoutId id="2147484168" r:id="rId7"/>
    <p:sldLayoutId id="2147484169" r:id="rId8"/>
    <p:sldLayoutId id="2147484170" r:id="rId9"/>
    <p:sldLayoutId id="2147484171" r:id="rId10"/>
    <p:sldLayoutId id="21474841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24.tiff"/><Relationship Id="rId5" Type="http://schemas.openxmlformats.org/officeDocument/2006/relationships/image" Target="../media/image23.jpeg"/><Relationship Id="rId4" Type="http://schemas.openxmlformats.org/officeDocument/2006/relationships/image" Target="../media/image22.jpeg"/></Relationships>
</file>

<file path=ppt/slides/_rels/slide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25.jpeg"/></Relationships>
</file>

<file path=ppt/slides/_rels/slide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31.xml"/><Relationship Id="rId4" Type="http://schemas.openxmlformats.org/officeDocument/2006/relationships/image" Target="../media/image3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1"/>
          <p:cNvSpPr txBox="1">
            <a:spLocks noChangeArrowheads="1"/>
          </p:cNvSpPr>
          <p:nvPr/>
        </p:nvSpPr>
        <p:spPr bwMode="auto">
          <a:xfrm>
            <a:off x="1331913" y="0"/>
            <a:ext cx="7561262" cy="1470025"/>
          </a:xfrm>
          <a:prstGeom prst="rect">
            <a:avLst/>
          </a:prstGeom>
          <a:noFill/>
          <a:ln w="9525">
            <a:noFill/>
            <a:round/>
            <a:headEnd/>
            <a:tailEnd/>
          </a:ln>
        </p:spPr>
        <p:txBody>
          <a:bodyPr lIns="90000" tIns="46800" rIns="90000" bIns="46800" anchor="ctr"/>
          <a:lstStyle/>
          <a:p>
            <a:pPr defTabSz="457200" fontAlgn="base">
              <a:spcBef>
                <a:spcPct val="0"/>
              </a:spcBef>
              <a:spcAft>
                <a:spcPct val="0"/>
              </a:spcAft>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b="1">
              <a:solidFill>
                <a:srgbClr val="013F78"/>
              </a:solidFill>
              <a:latin typeface="Lucida Sans" pitchFamily="34" charset="0"/>
            </a:endParaRPr>
          </a:p>
        </p:txBody>
      </p:sp>
      <p:sp>
        <p:nvSpPr>
          <p:cNvPr id="13315" name="TextBox 9"/>
          <p:cNvSpPr txBox="1">
            <a:spLocks noChangeArrowheads="1"/>
          </p:cNvSpPr>
          <p:nvPr/>
        </p:nvSpPr>
        <p:spPr bwMode="auto">
          <a:xfrm>
            <a:off x="838200" y="891067"/>
            <a:ext cx="8077200" cy="1482457"/>
          </a:xfrm>
          <a:prstGeom prst="rect">
            <a:avLst/>
          </a:prstGeom>
          <a:noFill/>
          <a:ln w="9525">
            <a:noFill/>
            <a:miter lim="800000"/>
            <a:headEnd/>
            <a:tailEnd/>
          </a:ln>
        </p:spPr>
        <p:txBody>
          <a:bodyPr wrap="square">
            <a:spAutoFit/>
          </a:bodyPr>
          <a:lstStyle/>
          <a:p>
            <a:pPr algn="ctr" defTabSz="457200" fontAlgn="base">
              <a:spcBef>
                <a:spcPct val="0"/>
              </a:spcBef>
              <a:spcAft>
                <a:spcPts val="2163"/>
              </a:spcAft>
              <a:buClr>
                <a:srgbClr val="000000"/>
              </a:buClr>
              <a:buSzPct val="100000"/>
            </a:pPr>
            <a:r>
              <a:rPr lang="en-US" sz="2400" b="1" dirty="0" smtClean="0">
                <a:solidFill>
                  <a:srgbClr val="013F78"/>
                </a:solidFill>
                <a:latin typeface="Lucida Sans" pitchFamily="34" charset="0"/>
              </a:rPr>
              <a:t>Basic Training Module on Key Humanitarian Standards:  Sphere, INEE, LEGS, MERS and CPMS</a:t>
            </a:r>
            <a:endParaRPr lang="en-US" sz="2400" dirty="0" smtClean="0"/>
          </a:p>
          <a:p>
            <a:pPr algn="ctr" defTabSz="457200" fontAlgn="base">
              <a:spcBef>
                <a:spcPct val="0"/>
              </a:spcBef>
              <a:spcAft>
                <a:spcPts val="2163"/>
              </a:spcAft>
              <a:buClr>
                <a:srgbClr val="000000"/>
              </a:buClr>
              <a:buSzPct val="100000"/>
              <a:buFont typeface="Times New Roman" pitchFamily="18" charset="0"/>
              <a:buNone/>
            </a:pPr>
            <a:endParaRPr lang="en-GB" sz="2400" b="1" dirty="0">
              <a:solidFill>
                <a:srgbClr val="013F78"/>
              </a:solidFill>
              <a:latin typeface="Lucida Sans" pitchFamily="34" charset="0"/>
            </a:endParaRPr>
          </a:p>
        </p:txBody>
      </p:sp>
      <p:pic>
        <p:nvPicPr>
          <p:cNvPr id="10247" name="Picture 7" descr="D:\My Documents\PowerPoint Presentations\PowerPoint components\LEGS_cover.jpg"/>
          <p:cNvPicPr>
            <a:picLocks noChangeAspect="1" noChangeArrowheads="1"/>
          </p:cNvPicPr>
          <p:nvPr/>
        </p:nvPicPr>
        <p:blipFill>
          <a:blip r:embed="rId3" cstate="print"/>
          <a:srcRect/>
          <a:stretch>
            <a:fillRect/>
          </a:stretch>
        </p:blipFill>
        <p:spPr bwMode="auto">
          <a:xfrm rot="672733">
            <a:off x="4017785" y="1932579"/>
            <a:ext cx="1448031" cy="1878707"/>
          </a:xfrm>
          <a:prstGeom prst="rect">
            <a:avLst/>
          </a:prstGeom>
          <a:noFill/>
          <a:ln w="9525">
            <a:noFill/>
            <a:miter lim="800000"/>
            <a:headEnd/>
            <a:tailEnd/>
          </a:ln>
        </p:spPr>
      </p:pic>
      <p:pic>
        <p:nvPicPr>
          <p:cNvPr id="10248" name="Picture 8" descr="D:\My Documents\PowerPoint Presentations\PowerPoint components\INEE_cover.jpg"/>
          <p:cNvPicPr>
            <a:picLocks noChangeAspect="1" noChangeArrowheads="1"/>
          </p:cNvPicPr>
          <p:nvPr/>
        </p:nvPicPr>
        <p:blipFill>
          <a:blip r:embed="rId4" cstate="print"/>
          <a:srcRect/>
          <a:stretch>
            <a:fillRect/>
          </a:stretch>
        </p:blipFill>
        <p:spPr bwMode="auto">
          <a:xfrm rot="-1147795">
            <a:off x="2404550" y="3133498"/>
            <a:ext cx="1297595" cy="2001683"/>
          </a:xfrm>
          <a:prstGeom prst="rect">
            <a:avLst/>
          </a:prstGeom>
          <a:noFill/>
          <a:ln w="9525">
            <a:noFill/>
            <a:miter lim="800000"/>
            <a:headEnd/>
            <a:tailEnd/>
          </a:ln>
        </p:spPr>
      </p:pic>
      <p:pic>
        <p:nvPicPr>
          <p:cNvPr id="10249" name="Picture 9" descr="D:\My Documents\PowerPoint Presentations\PowerPoint components\SEEP_cover.jpg"/>
          <p:cNvPicPr>
            <a:picLocks noChangeAspect="1" noChangeArrowheads="1"/>
          </p:cNvPicPr>
          <p:nvPr/>
        </p:nvPicPr>
        <p:blipFill>
          <a:blip r:embed="rId5" cstate="print"/>
          <a:srcRect/>
          <a:stretch>
            <a:fillRect/>
          </a:stretch>
        </p:blipFill>
        <p:spPr bwMode="auto">
          <a:xfrm rot="-792603">
            <a:off x="5794535" y="3034948"/>
            <a:ext cx="1369194" cy="1943681"/>
          </a:xfrm>
          <a:prstGeom prst="rect">
            <a:avLst/>
          </a:prstGeom>
          <a:noFill/>
          <a:ln w="9525">
            <a:noFill/>
            <a:miter lim="800000"/>
            <a:headEnd/>
            <a:tailEnd/>
          </a:ln>
        </p:spPr>
      </p:pic>
      <p:pic>
        <p:nvPicPr>
          <p:cNvPr id="12" name="Picture 13" descr="Sphere 2011 Handbook front cover.jpg"/>
          <p:cNvPicPr>
            <a:picLocks noChangeAspect="1"/>
          </p:cNvPicPr>
          <p:nvPr/>
        </p:nvPicPr>
        <p:blipFill>
          <a:blip r:embed="rId6" cstate="print"/>
          <a:srcRect/>
          <a:stretch>
            <a:fillRect/>
          </a:stretch>
        </p:blipFill>
        <p:spPr bwMode="auto">
          <a:xfrm rot="421302">
            <a:off x="670308" y="2278063"/>
            <a:ext cx="1323210" cy="1958186"/>
          </a:xfrm>
          <a:prstGeom prst="rect">
            <a:avLst/>
          </a:prstGeom>
          <a:noFill/>
          <a:ln w="9525">
            <a:noFill/>
            <a:miter lim="800000"/>
            <a:headEnd/>
            <a:tailEnd/>
          </a:ln>
        </p:spPr>
      </p:pic>
      <p:pic>
        <p:nvPicPr>
          <p:cNvPr id="14" name="Content Placeholder 6"/>
          <p:cNvPicPr>
            <a:picLocks noChangeAspect="1"/>
          </p:cNvPicPr>
          <p:nvPr/>
        </p:nvPicPr>
        <p:blipFill>
          <a:blip r:embed="rId7" cstate="print">
            <a:extLst>
              <a:ext uri="{28A0092B-C50C-407E-A947-70E740481C1C}">
                <a14:useLocalDpi xmlns="" xmlns:a14="http://schemas.microsoft.com/office/drawing/2010/main" xmlns:mv="urn:schemas-microsoft-com:mac:vml" xmlns:mc="http://schemas.openxmlformats.org/markup-compatibility/2006" val="0"/>
              </a:ext>
            </a:extLst>
          </a:blip>
          <a:stretch>
            <a:fillRect/>
          </a:stretch>
        </p:blipFill>
        <p:spPr>
          <a:xfrm rot="1132814">
            <a:off x="7479084" y="1998630"/>
            <a:ext cx="1380300" cy="1988605"/>
          </a:xfrm>
          <a:prstGeom prst="rect">
            <a:avLst/>
          </a:prstGeom>
        </p:spPr>
      </p:pic>
    </p:spTree>
    <p:extLst>
      <p:ext uri="{BB962C8B-B14F-4D97-AF65-F5344CB8AC3E}">
        <p14:creationId xmlns="" xmlns:p14="http://schemas.microsoft.com/office/powerpoint/2010/main" xmlns:mv="urn:schemas-microsoft-com:mac:vml" xmlns:mc="http://schemas.openxmlformats.org/markup-compatibility/2006" val="170029103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24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4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1"/>
          <p:cNvSpPr txBox="1">
            <a:spLocks noChangeArrowheads="1"/>
          </p:cNvSpPr>
          <p:nvPr/>
        </p:nvSpPr>
        <p:spPr bwMode="auto">
          <a:xfrm>
            <a:off x="1331913" y="0"/>
            <a:ext cx="7561262" cy="1470025"/>
          </a:xfrm>
          <a:prstGeom prst="rect">
            <a:avLst/>
          </a:prstGeom>
          <a:noFill/>
          <a:ln w="9525">
            <a:noFill/>
            <a:round/>
            <a:headEnd/>
            <a:tailEnd/>
          </a:ln>
        </p:spPr>
        <p:txBody>
          <a:bodyPr lIns="90000" tIns="46800" rIns="90000" bIns="46800" anchor="ctr"/>
          <a:lstStyle/>
          <a:p>
            <a:pPr algn="ctr" defTabSz="457200" fontAlgn="base">
              <a:spcBef>
                <a:spcPct val="0"/>
              </a:spcBef>
              <a:spcAft>
                <a:spcPct val="0"/>
              </a:spcAft>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dirty="0" smtClean="0">
                <a:solidFill>
                  <a:srgbClr val="013F78"/>
                </a:solidFill>
                <a:latin typeface="Lucida Sans" pitchFamily="34" charset="0"/>
              </a:rPr>
              <a:t>Sphere Companion </a:t>
            </a:r>
            <a:r>
              <a:rPr lang="en-GB" sz="3200" b="1" dirty="0">
                <a:solidFill>
                  <a:srgbClr val="013F78"/>
                </a:solidFill>
                <a:latin typeface="Lucida Sans" pitchFamily="34" charset="0"/>
              </a:rPr>
              <a:t>S</a:t>
            </a:r>
            <a:r>
              <a:rPr lang="en-GB" sz="3200" b="1" dirty="0" smtClean="0">
                <a:solidFill>
                  <a:srgbClr val="013F78"/>
                </a:solidFill>
                <a:latin typeface="Lucida Sans" pitchFamily="34" charset="0"/>
              </a:rPr>
              <a:t>tandards</a:t>
            </a:r>
            <a:endParaRPr lang="en-GB" sz="3200" b="1" dirty="0">
              <a:solidFill>
                <a:srgbClr val="013F78"/>
              </a:solidFill>
              <a:latin typeface="Lucida Sans" pitchFamily="34" charset="0"/>
            </a:endParaRPr>
          </a:p>
        </p:txBody>
      </p:sp>
      <p:sp>
        <p:nvSpPr>
          <p:cNvPr id="7170" name="Text Box 2"/>
          <p:cNvSpPr txBox="1">
            <a:spLocks noChangeArrowheads="1"/>
          </p:cNvSpPr>
          <p:nvPr/>
        </p:nvSpPr>
        <p:spPr bwMode="auto">
          <a:xfrm>
            <a:off x="1331913" y="1172188"/>
            <a:ext cx="7561262" cy="5040312"/>
          </a:xfrm>
          <a:prstGeom prst="rect">
            <a:avLst/>
          </a:prstGeom>
          <a:noFill/>
          <a:ln w="9525">
            <a:noFill/>
            <a:round/>
            <a:headEnd/>
            <a:tailEnd/>
          </a:ln>
        </p:spPr>
        <p:txBody>
          <a:bodyPr lIns="90000" tIns="46800" rIns="90000" bIns="46800"/>
          <a:lstStyle/>
          <a:p>
            <a:pPr marL="538163" lvl="1" indent="-285750" defTabSz="457200" fontAlgn="base">
              <a:lnSpc>
                <a:spcPct val="120000"/>
              </a:lnSpc>
              <a:spcBef>
                <a:spcPct val="0"/>
              </a:spcBef>
              <a:spcAft>
                <a:spcPts val="1200"/>
              </a:spcAft>
              <a:buClr>
                <a:srgbClr val="83B81A"/>
              </a:buClr>
              <a:buSzPct val="100000"/>
              <a:buFont typeface="Lucida Sans" pitchFamily="34" charset="0"/>
              <a:buChar char="•"/>
              <a:tabLst>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 pos="9682163" algn="l"/>
              </a:tabLst>
            </a:pPr>
            <a:r>
              <a:rPr lang="en-GB" sz="1400" dirty="0">
                <a:solidFill>
                  <a:srgbClr val="004586"/>
                </a:solidFill>
                <a:latin typeface="Lucida Sans" pitchFamily="34" charset="0"/>
              </a:rPr>
              <a:t>Overall goal of </a:t>
            </a:r>
            <a:r>
              <a:rPr lang="en-GB" sz="1400" dirty="0" smtClean="0">
                <a:solidFill>
                  <a:srgbClr val="004586"/>
                </a:solidFill>
                <a:latin typeface="Lucida Sans" pitchFamily="34" charset="0"/>
              </a:rPr>
              <a:t>the companionship concept: </a:t>
            </a:r>
            <a:r>
              <a:rPr lang="en-GB" sz="1400" dirty="0">
                <a:solidFill>
                  <a:srgbClr val="004586"/>
                </a:solidFill>
                <a:latin typeface="Lucida Sans" pitchFamily="34" charset="0"/>
              </a:rPr>
              <a:t>to provide humanitarian professionals with a pool of </a:t>
            </a:r>
            <a:r>
              <a:rPr lang="en-GB" sz="1400" dirty="0" smtClean="0">
                <a:solidFill>
                  <a:srgbClr val="004586"/>
                </a:solidFill>
                <a:latin typeface="Lucida Sans" pitchFamily="34" charset="0"/>
              </a:rPr>
              <a:t>harmonised, easy-to-use </a:t>
            </a:r>
            <a:r>
              <a:rPr lang="en-GB" sz="1400" dirty="0">
                <a:solidFill>
                  <a:srgbClr val="004586"/>
                </a:solidFill>
                <a:latin typeface="Lucida Sans" pitchFamily="34" charset="0"/>
              </a:rPr>
              <a:t>sets of </a:t>
            </a:r>
            <a:r>
              <a:rPr lang="en-GB" sz="1400" dirty="0" smtClean="0">
                <a:solidFill>
                  <a:srgbClr val="004586"/>
                </a:solidFill>
                <a:latin typeface="Lucida Sans" pitchFamily="34" charset="0"/>
              </a:rPr>
              <a:t>quality and accountability standards</a:t>
            </a:r>
            <a:endParaRPr lang="en-IE" sz="1400" dirty="0" smtClean="0">
              <a:solidFill>
                <a:srgbClr val="004586"/>
              </a:solidFill>
              <a:latin typeface="Lucida Sans" pitchFamily="34" charset="0"/>
            </a:endParaRPr>
          </a:p>
          <a:p>
            <a:pPr marL="538163" lvl="1" indent="-285750" defTabSz="457200" fontAlgn="base">
              <a:lnSpc>
                <a:spcPct val="120000"/>
              </a:lnSpc>
              <a:spcBef>
                <a:spcPct val="0"/>
              </a:spcBef>
              <a:spcAft>
                <a:spcPts val="1200"/>
              </a:spcAft>
              <a:buClr>
                <a:srgbClr val="83B81A"/>
              </a:buClr>
              <a:buSzPct val="100000"/>
              <a:buFont typeface="Lucida Sans" pitchFamily="34" charset="0"/>
              <a:buChar char="•"/>
              <a:tabLst>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 pos="9682163" algn="l"/>
              </a:tabLst>
            </a:pPr>
            <a:r>
              <a:rPr lang="en-IE" sz="1400" dirty="0" smtClean="0">
                <a:solidFill>
                  <a:srgbClr val="004586"/>
                </a:solidFill>
                <a:latin typeface="Lucida Sans" pitchFamily="34" charset="0"/>
              </a:rPr>
              <a:t>The Companion Standards complement </a:t>
            </a:r>
            <a:r>
              <a:rPr lang="en-IE" sz="1400" dirty="0">
                <a:solidFill>
                  <a:srgbClr val="004586"/>
                </a:solidFill>
                <a:latin typeface="Lucida Sans" pitchFamily="34" charset="0"/>
              </a:rPr>
              <a:t>the Sphere </a:t>
            </a:r>
            <a:r>
              <a:rPr lang="en-IE" sz="1400" dirty="0" smtClean="0">
                <a:solidFill>
                  <a:srgbClr val="004586"/>
                </a:solidFill>
                <a:latin typeface="Lucida Sans" pitchFamily="34" charset="0"/>
              </a:rPr>
              <a:t>Handbook, covering additional key areas </a:t>
            </a:r>
            <a:r>
              <a:rPr lang="en-IE" sz="1400" dirty="0">
                <a:solidFill>
                  <a:srgbClr val="004586"/>
                </a:solidFill>
                <a:latin typeface="Lucida Sans" pitchFamily="34" charset="0"/>
              </a:rPr>
              <a:t>of</a:t>
            </a:r>
            <a:r>
              <a:rPr lang="en-GB" sz="1400" dirty="0">
                <a:solidFill>
                  <a:srgbClr val="004586"/>
                </a:solidFill>
                <a:latin typeface="Lucida Sans" pitchFamily="34" charset="0"/>
              </a:rPr>
              <a:t> </a:t>
            </a:r>
            <a:r>
              <a:rPr lang="en-GB" sz="1400" dirty="0" smtClean="0">
                <a:solidFill>
                  <a:srgbClr val="004586"/>
                </a:solidFill>
                <a:latin typeface="Lucida Sans" pitchFamily="34" charset="0"/>
              </a:rPr>
              <a:t>humanitarian response</a:t>
            </a:r>
            <a:endParaRPr lang="en-GB" sz="1400" dirty="0">
              <a:solidFill>
                <a:srgbClr val="004586"/>
              </a:solidFill>
              <a:latin typeface="Lucida Sans" pitchFamily="34" charset="0"/>
            </a:endParaRPr>
          </a:p>
          <a:p>
            <a:pPr marL="538163" lvl="1" indent="-285750" defTabSz="457200" fontAlgn="base">
              <a:lnSpc>
                <a:spcPct val="120000"/>
              </a:lnSpc>
              <a:spcBef>
                <a:spcPct val="0"/>
              </a:spcBef>
              <a:spcAft>
                <a:spcPts val="1200"/>
              </a:spcAft>
              <a:buClr>
                <a:srgbClr val="83B81A"/>
              </a:buClr>
              <a:buSzPct val="100000"/>
              <a:buFont typeface="Lucida Sans" pitchFamily="34" charset="0"/>
              <a:buChar char="•"/>
              <a:tabLst>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 pos="9682163" algn="l"/>
              </a:tabLst>
            </a:pPr>
            <a:r>
              <a:rPr lang="en-GB" sz="1400" dirty="0" smtClean="0">
                <a:solidFill>
                  <a:srgbClr val="004586"/>
                </a:solidFill>
                <a:latin typeface="Lucida Sans" pitchFamily="34" charset="0"/>
              </a:rPr>
              <a:t>Similarities with Sphere: </a:t>
            </a:r>
            <a:br>
              <a:rPr lang="en-GB" sz="1400" dirty="0" smtClean="0">
                <a:solidFill>
                  <a:srgbClr val="004586"/>
                </a:solidFill>
                <a:latin typeface="Lucida Sans" pitchFamily="34" charset="0"/>
              </a:rPr>
            </a:br>
            <a:r>
              <a:rPr lang="en-GB" sz="1400" dirty="0" smtClean="0">
                <a:solidFill>
                  <a:srgbClr val="004586"/>
                </a:solidFill>
                <a:latin typeface="Lucida Sans" pitchFamily="34" charset="0"/>
              </a:rPr>
              <a:t>- a consultative </a:t>
            </a:r>
            <a:r>
              <a:rPr lang="en-GB" sz="1400" dirty="0">
                <a:solidFill>
                  <a:srgbClr val="004586"/>
                </a:solidFill>
                <a:latin typeface="Lucida Sans" pitchFamily="34" charset="0"/>
              </a:rPr>
              <a:t>and consensus-based </a:t>
            </a:r>
            <a:r>
              <a:rPr lang="en-GB" sz="1400" dirty="0" smtClean="0">
                <a:solidFill>
                  <a:srgbClr val="004586"/>
                </a:solidFill>
                <a:latin typeface="Lucida Sans" pitchFamily="34" charset="0"/>
              </a:rPr>
              <a:t>writing and revision process</a:t>
            </a:r>
            <a:br>
              <a:rPr lang="en-GB" sz="1400" dirty="0" smtClean="0">
                <a:solidFill>
                  <a:srgbClr val="004586"/>
                </a:solidFill>
                <a:latin typeface="Lucida Sans" pitchFamily="34" charset="0"/>
              </a:rPr>
            </a:br>
            <a:r>
              <a:rPr lang="en-GB" sz="1400" dirty="0" smtClean="0">
                <a:solidFill>
                  <a:srgbClr val="004586"/>
                </a:solidFill>
                <a:latin typeface="Lucida Sans" pitchFamily="34" charset="0"/>
              </a:rPr>
              <a:t>- rights-based approach</a:t>
            </a:r>
            <a:br>
              <a:rPr lang="en-GB" sz="1400" dirty="0" smtClean="0">
                <a:solidFill>
                  <a:srgbClr val="004586"/>
                </a:solidFill>
                <a:latin typeface="Lucida Sans" pitchFamily="34" charset="0"/>
              </a:rPr>
            </a:br>
            <a:r>
              <a:rPr lang="en-GB" sz="1400" dirty="0" smtClean="0">
                <a:solidFill>
                  <a:srgbClr val="004586"/>
                </a:solidFill>
                <a:latin typeface="Lucida Sans" pitchFamily="34" charset="0"/>
              </a:rPr>
              <a:t>- structure: standard</a:t>
            </a:r>
            <a:r>
              <a:rPr lang="en-GB" sz="1400" dirty="0">
                <a:solidFill>
                  <a:srgbClr val="004586"/>
                </a:solidFill>
                <a:latin typeface="Lucida Sans" pitchFamily="34" charset="0"/>
              </a:rPr>
              <a:t> </a:t>
            </a:r>
            <a:r>
              <a:rPr lang="en-GB" sz="1400" dirty="0">
                <a:solidFill>
                  <a:srgbClr val="004586"/>
                </a:solidFill>
                <a:latin typeface="Lucida Sans" pitchFamily="34" charset="0"/>
                <a:sym typeface="Wingdings" panose="05000000000000000000" pitchFamily="2" charset="2"/>
              </a:rPr>
              <a:t>-</a:t>
            </a:r>
            <a:r>
              <a:rPr lang="en-GB" sz="1400" dirty="0" smtClean="0">
                <a:solidFill>
                  <a:srgbClr val="004586"/>
                </a:solidFill>
                <a:latin typeface="Lucida Sans" pitchFamily="34" charset="0"/>
              </a:rPr>
              <a:t> </a:t>
            </a:r>
            <a:r>
              <a:rPr lang="en-GB" sz="1400" dirty="0">
                <a:solidFill>
                  <a:srgbClr val="004586"/>
                </a:solidFill>
                <a:latin typeface="Lucida Sans" pitchFamily="34" charset="0"/>
              </a:rPr>
              <a:t>key </a:t>
            </a:r>
            <a:r>
              <a:rPr lang="en-GB" sz="1400" dirty="0" smtClean="0">
                <a:solidFill>
                  <a:srgbClr val="004586"/>
                </a:solidFill>
                <a:latin typeface="Lucida Sans" pitchFamily="34" charset="0"/>
              </a:rPr>
              <a:t>actions - key indicators - guidance notes</a:t>
            </a:r>
          </a:p>
          <a:p>
            <a:pPr marL="538163" lvl="1" indent="-285750" defTabSz="457200" fontAlgn="base">
              <a:lnSpc>
                <a:spcPct val="120000"/>
              </a:lnSpc>
              <a:spcBef>
                <a:spcPct val="0"/>
              </a:spcBef>
              <a:spcAft>
                <a:spcPts val="1200"/>
              </a:spcAft>
              <a:buClr>
                <a:srgbClr val="83B81A"/>
              </a:buClr>
              <a:buSzPct val="100000"/>
              <a:buFont typeface="Lucida Sans" pitchFamily="34" charset="0"/>
              <a:buChar char="•"/>
              <a:tabLst>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 pos="9682163" algn="l"/>
              </a:tabLst>
            </a:pPr>
            <a:r>
              <a:rPr lang="en-GB" sz="1400" dirty="0">
                <a:solidFill>
                  <a:srgbClr val="004586"/>
                </a:solidFill>
                <a:latin typeface="Lucida Sans" pitchFamily="34" charset="0"/>
              </a:rPr>
              <a:t>Cross-references between Sphere Handbook and companion standards and </a:t>
            </a:r>
            <a:r>
              <a:rPr lang="en-GB" sz="1400" dirty="0" smtClean="0">
                <a:solidFill>
                  <a:srgbClr val="004586"/>
                </a:solidFill>
                <a:latin typeface="Lucida Sans" pitchFamily="34" charset="0"/>
              </a:rPr>
              <a:t>among </a:t>
            </a:r>
            <a:r>
              <a:rPr lang="en-GB" sz="1400" dirty="0">
                <a:solidFill>
                  <a:srgbClr val="004586"/>
                </a:solidFill>
                <a:latin typeface="Lucida Sans" pitchFamily="34" charset="0"/>
              </a:rPr>
              <a:t>companion </a:t>
            </a:r>
            <a:r>
              <a:rPr lang="en-GB" sz="1400" dirty="0" smtClean="0">
                <a:solidFill>
                  <a:srgbClr val="004586"/>
                </a:solidFill>
                <a:latin typeface="Lucida Sans" pitchFamily="34" charset="0"/>
              </a:rPr>
              <a:t>standards</a:t>
            </a:r>
          </a:p>
          <a:p>
            <a:pPr marL="538163" lvl="1" indent="-285750" defTabSz="457200" fontAlgn="base">
              <a:lnSpc>
                <a:spcPct val="120000"/>
              </a:lnSpc>
              <a:spcBef>
                <a:spcPct val="0"/>
              </a:spcBef>
              <a:spcAft>
                <a:spcPts val="1200"/>
              </a:spcAft>
              <a:buClr>
                <a:srgbClr val="83B81A"/>
              </a:buClr>
              <a:buSzPct val="100000"/>
              <a:buFont typeface="Lucida Sans" pitchFamily="34" charset="0"/>
              <a:buChar char="•"/>
              <a:tabLst>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 pos="9682163" algn="l"/>
              </a:tabLst>
            </a:pPr>
            <a:r>
              <a:rPr lang="en-GB" sz="1400" dirty="0" smtClean="0">
                <a:solidFill>
                  <a:srgbClr val="004586"/>
                </a:solidFill>
                <a:latin typeface="Lucida Sans" pitchFamily="34" charset="0"/>
              </a:rPr>
              <a:t>Current </a:t>
            </a:r>
            <a:r>
              <a:rPr lang="en-GB" sz="1400" dirty="0">
                <a:solidFill>
                  <a:srgbClr val="004586"/>
                </a:solidFill>
                <a:latin typeface="Lucida Sans" pitchFamily="34" charset="0"/>
              </a:rPr>
              <a:t>companions to the Sphere </a:t>
            </a:r>
            <a:r>
              <a:rPr lang="en-GB" sz="1400" dirty="0" smtClean="0">
                <a:solidFill>
                  <a:srgbClr val="004586"/>
                </a:solidFill>
                <a:latin typeface="Lucida Sans" pitchFamily="34" charset="0"/>
              </a:rPr>
              <a:t>Handbook: </a:t>
            </a:r>
            <a:r>
              <a:rPr lang="en-GB" sz="1400" dirty="0">
                <a:solidFill>
                  <a:srgbClr val="004586"/>
                </a:solidFill>
                <a:latin typeface="Lucida Sans" pitchFamily="34" charset="0"/>
              </a:rPr>
              <a:t/>
            </a:r>
            <a:br>
              <a:rPr lang="en-GB" sz="1400" dirty="0">
                <a:solidFill>
                  <a:srgbClr val="004586"/>
                </a:solidFill>
                <a:latin typeface="Lucida Sans" pitchFamily="34" charset="0"/>
              </a:rPr>
            </a:br>
            <a:r>
              <a:rPr lang="en-GB" sz="1400" b="1" dirty="0" smtClean="0">
                <a:solidFill>
                  <a:srgbClr val="004586"/>
                </a:solidFill>
                <a:latin typeface="Lucida Sans" pitchFamily="34" charset="0"/>
              </a:rPr>
              <a:t>CPMS</a:t>
            </a:r>
            <a:r>
              <a:rPr lang="en-GB" sz="1400" dirty="0" smtClean="0">
                <a:solidFill>
                  <a:srgbClr val="004586"/>
                </a:solidFill>
                <a:latin typeface="Lucida Sans" pitchFamily="34" charset="0"/>
              </a:rPr>
              <a:t> – Child Protection Minimum Standards</a:t>
            </a:r>
            <a:br>
              <a:rPr lang="en-GB" sz="1400" dirty="0" smtClean="0">
                <a:solidFill>
                  <a:srgbClr val="004586"/>
                </a:solidFill>
                <a:latin typeface="Lucida Sans" pitchFamily="34" charset="0"/>
              </a:rPr>
            </a:br>
            <a:r>
              <a:rPr lang="en-GB" sz="1400" b="1" dirty="0" smtClean="0">
                <a:solidFill>
                  <a:srgbClr val="004586"/>
                </a:solidFill>
                <a:latin typeface="Lucida Sans" pitchFamily="34" charset="0"/>
              </a:rPr>
              <a:t>INEE</a:t>
            </a:r>
            <a:r>
              <a:rPr lang="en-GB" sz="1400" dirty="0" smtClean="0">
                <a:solidFill>
                  <a:srgbClr val="004586"/>
                </a:solidFill>
                <a:latin typeface="Lucida Sans" pitchFamily="34" charset="0"/>
              </a:rPr>
              <a:t> – Minimum Standards for Education – Preparedness, Response, Recovery</a:t>
            </a:r>
            <a:r>
              <a:rPr lang="en-GB" sz="1400" dirty="0">
                <a:solidFill>
                  <a:srgbClr val="004586"/>
                </a:solidFill>
                <a:latin typeface="Lucida Sans" pitchFamily="34" charset="0"/>
              </a:rPr>
              <a:t/>
            </a:r>
            <a:br>
              <a:rPr lang="en-GB" sz="1400" dirty="0">
                <a:solidFill>
                  <a:srgbClr val="004586"/>
                </a:solidFill>
                <a:latin typeface="Lucida Sans" pitchFamily="34" charset="0"/>
              </a:rPr>
            </a:br>
            <a:r>
              <a:rPr lang="en-GB" sz="1400" b="1" dirty="0" smtClean="0">
                <a:solidFill>
                  <a:srgbClr val="004586"/>
                </a:solidFill>
                <a:latin typeface="Lucida Sans" pitchFamily="34" charset="0"/>
              </a:rPr>
              <a:t>LEGS</a:t>
            </a:r>
            <a:r>
              <a:rPr lang="en-GB" sz="1400" dirty="0" smtClean="0">
                <a:solidFill>
                  <a:srgbClr val="004586"/>
                </a:solidFill>
                <a:latin typeface="Lucida Sans" pitchFamily="34" charset="0"/>
              </a:rPr>
              <a:t> -  Livestock </a:t>
            </a:r>
            <a:r>
              <a:rPr lang="en-GB" sz="1400" dirty="0">
                <a:solidFill>
                  <a:srgbClr val="004586"/>
                </a:solidFill>
                <a:latin typeface="Lucida Sans" pitchFamily="34" charset="0"/>
              </a:rPr>
              <a:t>Emergency Guidelines and </a:t>
            </a:r>
            <a:r>
              <a:rPr lang="en-GB" sz="1400" dirty="0" smtClean="0">
                <a:solidFill>
                  <a:srgbClr val="004586"/>
                </a:solidFill>
                <a:latin typeface="Lucida Sans" pitchFamily="34" charset="0"/>
              </a:rPr>
              <a:t>Standards</a:t>
            </a:r>
            <a:br>
              <a:rPr lang="en-GB" sz="1400" dirty="0" smtClean="0">
                <a:solidFill>
                  <a:srgbClr val="004586"/>
                </a:solidFill>
                <a:latin typeface="Lucida Sans" pitchFamily="34" charset="0"/>
              </a:rPr>
            </a:br>
            <a:r>
              <a:rPr lang="en-GB" sz="1400" b="1" dirty="0" smtClean="0">
                <a:solidFill>
                  <a:srgbClr val="004586"/>
                </a:solidFill>
                <a:latin typeface="Lucida Sans" pitchFamily="34" charset="0"/>
              </a:rPr>
              <a:t>MERS </a:t>
            </a:r>
            <a:r>
              <a:rPr lang="en-GB" sz="1400" dirty="0" smtClean="0">
                <a:solidFill>
                  <a:srgbClr val="004586"/>
                </a:solidFill>
                <a:latin typeface="Lucida Sans" pitchFamily="34" charset="0"/>
              </a:rPr>
              <a:t>– Minimum Economic Recovery Standards </a:t>
            </a:r>
          </a:p>
          <a:p>
            <a:pPr marL="538163" lvl="1" indent="-285750" defTabSz="457200" fontAlgn="base">
              <a:lnSpc>
                <a:spcPct val="120000"/>
              </a:lnSpc>
              <a:spcBef>
                <a:spcPct val="0"/>
              </a:spcBef>
              <a:spcAft>
                <a:spcPts val="1200"/>
              </a:spcAft>
              <a:buClr>
                <a:srgbClr val="83B81A"/>
              </a:buClr>
              <a:buSzPct val="100000"/>
              <a:buFont typeface="Lucida Sans" pitchFamily="34" charset="0"/>
              <a:buChar char="•"/>
              <a:tabLst>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 pos="9682163" algn="l"/>
              </a:tabLst>
            </a:pPr>
            <a:endParaRPr lang="en-GB" sz="1400" dirty="0">
              <a:solidFill>
                <a:srgbClr val="004586"/>
              </a:solidFill>
              <a:latin typeface="Lucida Sans" pitchFamily="34" charset="0"/>
            </a:endParaRPr>
          </a:p>
          <a:p>
            <a:pPr marL="252413" lvl="1" defTabSz="457200" fontAlgn="base">
              <a:spcBef>
                <a:spcPct val="0"/>
              </a:spcBef>
              <a:spcAft>
                <a:spcPts val="1200"/>
              </a:spcAft>
              <a:buClr>
                <a:srgbClr val="83B81A"/>
              </a:buClr>
              <a:buSzPct val="100000"/>
              <a:buFont typeface="Times New Roman" pitchFamily="18" charset="0"/>
              <a:buNone/>
              <a:tabLst>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 pos="9682163" algn="l"/>
              </a:tabLst>
            </a:pPr>
            <a:endParaRPr lang="en-GB" sz="1400" dirty="0">
              <a:solidFill>
                <a:srgbClr val="004586"/>
              </a:solidFill>
              <a:latin typeface="Lucida Sans" pitchFamily="34" charset="0"/>
            </a:endParaRPr>
          </a:p>
          <a:p>
            <a:pPr marL="538163" lvl="1" indent="-285750" defTabSz="457200" fontAlgn="base">
              <a:spcBef>
                <a:spcPct val="0"/>
              </a:spcBef>
              <a:spcAft>
                <a:spcPts val="1200"/>
              </a:spcAft>
              <a:buClr>
                <a:srgbClr val="83B81A"/>
              </a:buClr>
              <a:buSzPct val="100000"/>
              <a:buFont typeface="Lucida Sans" pitchFamily="34" charset="0"/>
              <a:buChar char="•"/>
              <a:tabLst>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 pos="9682163" algn="l"/>
              </a:tabLst>
            </a:pPr>
            <a:endParaRPr lang="en-GB" sz="1400" dirty="0">
              <a:solidFill>
                <a:srgbClr val="004586"/>
              </a:solidFill>
              <a:latin typeface="Lucida Sans" pitchFamily="34" charset="0"/>
            </a:endParaRPr>
          </a:p>
          <a:p>
            <a:pPr marL="252413" lvl="1" defTabSz="457200" fontAlgn="base">
              <a:spcBef>
                <a:spcPct val="0"/>
              </a:spcBef>
              <a:spcAft>
                <a:spcPts val="1200"/>
              </a:spcAft>
              <a:buClr>
                <a:srgbClr val="83B81A"/>
              </a:buClr>
              <a:buSzPct val="100000"/>
              <a:buFont typeface="Times New Roman" pitchFamily="18" charset="0"/>
              <a:buNone/>
              <a:tabLst>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 pos="9682163" algn="l"/>
              </a:tabLst>
            </a:pPr>
            <a:endParaRPr lang="en-GB" sz="2400" dirty="0">
              <a:solidFill>
                <a:srgbClr val="004586"/>
              </a:solidFill>
              <a:latin typeface="Lucida Sans" pitchFamily="34" charset="0"/>
            </a:endParaRPr>
          </a:p>
        </p:txBody>
      </p:sp>
      <p:pic>
        <p:nvPicPr>
          <p:cNvPr id="5" name="Picture 4"/>
          <p:cNvPicPr>
            <a:picLocks noChangeAspect="1"/>
          </p:cNvPicPr>
          <p:nvPr/>
        </p:nvPicPr>
        <p:blipFill>
          <a:blip r:embed="rId3" cstate="print">
            <a:extLst>
              <a:ext uri="{28A0092B-C50C-407E-A947-70E740481C1C}">
                <a14:useLocalDpi xmlns="" xmlns:a14="http://schemas.microsoft.com/office/drawing/2010/main" xmlns:mv="urn:schemas-microsoft-com:mac:vml" xmlns:mc="http://schemas.openxmlformats.org/markup-compatibility/2006" val="0"/>
              </a:ext>
            </a:extLst>
          </a:blip>
          <a:stretch>
            <a:fillRect/>
          </a:stretch>
        </p:blipFill>
        <p:spPr>
          <a:xfrm>
            <a:off x="1763688" y="6139844"/>
            <a:ext cx="864096" cy="337762"/>
          </a:xfrm>
          <a:prstGeom prst="rect">
            <a:avLst/>
          </a:prstGeom>
        </p:spPr>
      </p:pic>
      <p:pic>
        <p:nvPicPr>
          <p:cNvPr id="6" name="Picture 5"/>
          <p:cNvPicPr>
            <a:picLocks noChangeAspect="1"/>
          </p:cNvPicPr>
          <p:nvPr/>
        </p:nvPicPr>
        <p:blipFill>
          <a:blip r:embed="rId4" cstate="print">
            <a:extLst>
              <a:ext uri="{28A0092B-C50C-407E-A947-70E740481C1C}">
                <a14:useLocalDpi xmlns="" xmlns:a14="http://schemas.microsoft.com/office/drawing/2010/main" xmlns:mv="urn:schemas-microsoft-com:mac:vml" xmlns:mc="http://schemas.openxmlformats.org/markup-compatibility/2006" val="0"/>
              </a:ext>
            </a:extLst>
          </a:blip>
          <a:stretch>
            <a:fillRect/>
          </a:stretch>
        </p:blipFill>
        <p:spPr>
          <a:xfrm>
            <a:off x="6467206" y="6007746"/>
            <a:ext cx="757030" cy="504687"/>
          </a:xfrm>
          <a:prstGeom prst="rect">
            <a:avLst/>
          </a:prstGeom>
        </p:spPr>
      </p:pic>
      <p:pic>
        <p:nvPicPr>
          <p:cNvPr id="7" name="Picture 6"/>
          <p:cNvPicPr>
            <a:picLocks noChangeAspect="1"/>
          </p:cNvPicPr>
          <p:nvPr/>
        </p:nvPicPr>
        <p:blipFill>
          <a:blip r:embed="rId5" cstate="print">
            <a:extLst>
              <a:ext uri="{28A0092B-C50C-407E-A947-70E740481C1C}">
                <a14:useLocalDpi xmlns="" xmlns:a14="http://schemas.microsoft.com/office/drawing/2010/main" xmlns:mv="urn:schemas-microsoft-com:mac:vml" xmlns:mc="http://schemas.openxmlformats.org/markup-compatibility/2006" val="0"/>
              </a:ext>
            </a:extLst>
          </a:blip>
          <a:stretch>
            <a:fillRect/>
          </a:stretch>
        </p:blipFill>
        <p:spPr>
          <a:xfrm>
            <a:off x="4966538" y="6100830"/>
            <a:ext cx="757030" cy="486546"/>
          </a:xfrm>
          <a:prstGeom prst="rect">
            <a:avLst/>
          </a:prstGeom>
        </p:spPr>
      </p:pic>
      <p:pic>
        <p:nvPicPr>
          <p:cNvPr id="8" name="Picture 7"/>
          <p:cNvPicPr>
            <a:picLocks noChangeAspect="1"/>
          </p:cNvPicPr>
          <p:nvPr/>
        </p:nvPicPr>
        <p:blipFill>
          <a:blip r:embed="rId6" cstate="print">
            <a:extLst>
              <a:ext uri="{28A0092B-C50C-407E-A947-70E740481C1C}">
                <a14:useLocalDpi xmlns="" xmlns:a14="http://schemas.microsoft.com/office/drawing/2010/main" xmlns:mv="urn:schemas-microsoft-com:mac:vml" xmlns:mc="http://schemas.openxmlformats.org/markup-compatibility/2006" val="0"/>
              </a:ext>
            </a:extLst>
          </a:blip>
          <a:stretch>
            <a:fillRect/>
          </a:stretch>
        </p:blipFill>
        <p:spPr>
          <a:xfrm>
            <a:off x="3481672" y="6063626"/>
            <a:ext cx="462629" cy="462629"/>
          </a:xfrm>
          <a:prstGeom prst="rect">
            <a:avLst/>
          </a:prstGeom>
        </p:spPr>
      </p:pic>
    </p:spTree>
    <p:extLst>
      <p:ext uri="{BB962C8B-B14F-4D97-AF65-F5344CB8AC3E}">
        <p14:creationId xmlns="" xmlns:p14="http://schemas.microsoft.com/office/powerpoint/2010/main" xmlns:mv="urn:schemas-microsoft-com:mac:vml" xmlns:mc="http://schemas.openxmlformats.org/markup-compatibility/2006" val="154015482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additive="repl">
                                        <p:cTn id="6" dur="1" fill="hold">
                                          <p:stCondLst>
                                            <p:cond delay="0"/>
                                          </p:stCondLst>
                                        </p:cTn>
                                        <p:tgtEl>
                                          <p:spTgt spid="7170">
                                            <p:txEl>
                                              <p:pRg st="0" end="0"/>
                                            </p:txEl>
                                          </p:spTgt>
                                        </p:tgtEl>
                                        <p:attrNameLst>
                                          <p:attrName>style.visibility</p:attrName>
                                        </p:attrNameLst>
                                      </p:cBhvr>
                                      <p:to>
                                        <p:strVal val="visible"/>
                                      </p:to>
                                    </p:set>
                                    <p:animEffect transition="in" filter="fade">
                                      <p:cBhvr additive="repl">
                                        <p:cTn id="7" dur="2000"/>
                                        <p:tgtEl>
                                          <p:spTgt spid="7170">
                                            <p:txEl>
                                              <p:pRg st="0" end="0"/>
                                            </p:txEl>
                                          </p:spTgt>
                                        </p:tgtEl>
                                      </p:cBhvr>
                                    </p:animEffect>
                                  </p:childTnLst>
                                  <p:subTnLst>
                                    <p:animClr clrSpc="rgb" dir="cw">
                                      <p:cBhvr override="childStyle">
                                        <p:cTn dur="1" fill="hold" display="0" masterRel="nextClick" afterEffect="1"/>
                                        <p:tgtEl>
                                          <p:spTgt spid="7170">
                                            <p:txEl>
                                              <p:pRg st="0" end="0"/>
                                            </p:txEl>
                                          </p:spTgt>
                                        </p:tgtEl>
                                        <p:attrNameLst>
                                          <p:attrName>ppt_c</p:attrName>
                                        </p:attrNameLst>
                                      </p:cBhvr>
                                      <p:to>
                                        <a:srgbClr val="3366CC"/>
                                      </p:to>
                                    </p:animClr>
                                  </p:subTnLst>
                                </p:cTn>
                              </p:par>
                            </p:childTnLst>
                          </p:cTn>
                        </p:par>
                      </p:childTnLst>
                    </p:cTn>
                  </p:par>
                  <p:par>
                    <p:cTn id="8" fill="hold">
                      <p:stCondLst>
                        <p:cond delay="indefinite"/>
                      </p:stCondLst>
                      <p:childTnLst>
                        <p:par>
                          <p:cTn id="9" fill="hold">
                            <p:stCondLst>
                              <p:cond delay="0"/>
                            </p:stCondLst>
                            <p:childTnLst>
                              <p:par>
                                <p:cTn id="10" presetID="10" presetClass="entr" fill="hold" nodeType="clickEffect">
                                  <p:stCondLst>
                                    <p:cond delay="0"/>
                                  </p:stCondLst>
                                  <p:childTnLst>
                                    <p:set>
                                      <p:cBhvr additive="repl">
                                        <p:cTn id="11" dur="1" fill="hold">
                                          <p:stCondLst>
                                            <p:cond delay="0"/>
                                          </p:stCondLst>
                                        </p:cTn>
                                        <p:tgtEl>
                                          <p:spTgt spid="7170">
                                            <p:txEl>
                                              <p:pRg st="1" end="1"/>
                                            </p:txEl>
                                          </p:spTgt>
                                        </p:tgtEl>
                                        <p:attrNameLst>
                                          <p:attrName>style.visibility</p:attrName>
                                        </p:attrNameLst>
                                      </p:cBhvr>
                                      <p:to>
                                        <p:strVal val="visible"/>
                                      </p:to>
                                    </p:set>
                                    <p:animEffect transition="in" filter="fade">
                                      <p:cBhvr additive="repl">
                                        <p:cTn id="12" dur="2000"/>
                                        <p:tgtEl>
                                          <p:spTgt spid="7170">
                                            <p:txEl>
                                              <p:pRg st="1" end="1"/>
                                            </p:txEl>
                                          </p:spTgt>
                                        </p:tgtEl>
                                      </p:cBhvr>
                                    </p:animEffect>
                                  </p:childTnLst>
                                  <p:subTnLst>
                                    <p:animClr clrSpc="rgb" dir="cw">
                                      <p:cBhvr override="childStyle">
                                        <p:cTn dur="1" fill="hold" display="0" masterRel="nextClick" afterEffect="1"/>
                                        <p:tgtEl>
                                          <p:spTgt spid="7170">
                                            <p:txEl>
                                              <p:pRg st="1" end="1"/>
                                            </p:txEl>
                                          </p:spTgt>
                                        </p:tgtEl>
                                        <p:attrNameLst>
                                          <p:attrName>ppt_c</p:attrName>
                                        </p:attrNameLst>
                                      </p:cBhvr>
                                      <p:to>
                                        <a:srgbClr val="3366CC"/>
                                      </p:to>
                                    </p:animClr>
                                  </p:subTnLst>
                                </p:cTn>
                              </p:par>
                            </p:childTnLst>
                          </p:cTn>
                        </p:par>
                      </p:childTnLst>
                    </p:cTn>
                  </p:par>
                  <p:par>
                    <p:cTn id="13" fill="hold">
                      <p:stCondLst>
                        <p:cond delay="indefinite"/>
                      </p:stCondLst>
                      <p:childTnLst>
                        <p:par>
                          <p:cTn id="14" fill="hold">
                            <p:stCondLst>
                              <p:cond delay="0"/>
                            </p:stCondLst>
                            <p:childTnLst>
                              <p:par>
                                <p:cTn id="15" presetID="10" presetClass="entr" fill="hold" nodeType="clickEffect">
                                  <p:stCondLst>
                                    <p:cond delay="0"/>
                                  </p:stCondLst>
                                  <p:childTnLst>
                                    <p:set>
                                      <p:cBhvr additive="repl">
                                        <p:cTn id="16" dur="1" fill="hold">
                                          <p:stCondLst>
                                            <p:cond delay="0"/>
                                          </p:stCondLst>
                                        </p:cTn>
                                        <p:tgtEl>
                                          <p:spTgt spid="7170">
                                            <p:txEl>
                                              <p:pRg st="2" end="2"/>
                                            </p:txEl>
                                          </p:spTgt>
                                        </p:tgtEl>
                                        <p:attrNameLst>
                                          <p:attrName>style.visibility</p:attrName>
                                        </p:attrNameLst>
                                      </p:cBhvr>
                                      <p:to>
                                        <p:strVal val="visible"/>
                                      </p:to>
                                    </p:set>
                                    <p:animEffect transition="in" filter="fade">
                                      <p:cBhvr additive="repl">
                                        <p:cTn id="17" dur="2000"/>
                                        <p:tgtEl>
                                          <p:spTgt spid="7170">
                                            <p:txEl>
                                              <p:pRg st="2" end="2"/>
                                            </p:txEl>
                                          </p:spTgt>
                                        </p:tgtEl>
                                      </p:cBhvr>
                                    </p:animEffect>
                                  </p:childTnLst>
                                  <p:subTnLst>
                                    <p:animClr clrSpc="rgb" dir="cw">
                                      <p:cBhvr override="childStyle">
                                        <p:cTn dur="1" fill="hold" display="0" masterRel="nextClick" afterEffect="1"/>
                                        <p:tgtEl>
                                          <p:spTgt spid="7170">
                                            <p:txEl>
                                              <p:pRg st="2" end="2"/>
                                            </p:txEl>
                                          </p:spTgt>
                                        </p:tgtEl>
                                        <p:attrNameLst>
                                          <p:attrName>ppt_c</p:attrName>
                                        </p:attrNameLst>
                                      </p:cBhvr>
                                      <p:to>
                                        <a:srgbClr val="3366CC"/>
                                      </p:to>
                                    </p:animClr>
                                  </p:subTnLst>
                                </p:cTn>
                              </p:par>
                            </p:childTnLst>
                          </p:cTn>
                        </p:par>
                      </p:childTnLst>
                    </p:cTn>
                  </p:par>
                  <p:par>
                    <p:cTn id="18" fill="hold">
                      <p:stCondLst>
                        <p:cond delay="indefinite"/>
                      </p:stCondLst>
                      <p:childTnLst>
                        <p:par>
                          <p:cTn id="19" fill="hold">
                            <p:stCondLst>
                              <p:cond delay="0"/>
                            </p:stCondLst>
                            <p:childTnLst>
                              <p:par>
                                <p:cTn id="20" presetID="10" presetClass="entr" fill="hold" nodeType="clickEffect">
                                  <p:stCondLst>
                                    <p:cond delay="0"/>
                                  </p:stCondLst>
                                  <p:childTnLst>
                                    <p:set>
                                      <p:cBhvr additive="repl">
                                        <p:cTn id="21" dur="1" fill="hold">
                                          <p:stCondLst>
                                            <p:cond delay="0"/>
                                          </p:stCondLst>
                                        </p:cTn>
                                        <p:tgtEl>
                                          <p:spTgt spid="7170">
                                            <p:txEl>
                                              <p:pRg st="3" end="3"/>
                                            </p:txEl>
                                          </p:spTgt>
                                        </p:tgtEl>
                                        <p:attrNameLst>
                                          <p:attrName>style.visibility</p:attrName>
                                        </p:attrNameLst>
                                      </p:cBhvr>
                                      <p:to>
                                        <p:strVal val="visible"/>
                                      </p:to>
                                    </p:set>
                                    <p:animEffect transition="in" filter="fade">
                                      <p:cBhvr additive="repl">
                                        <p:cTn id="22" dur="2000"/>
                                        <p:tgtEl>
                                          <p:spTgt spid="7170">
                                            <p:txEl>
                                              <p:pRg st="3" end="3"/>
                                            </p:txEl>
                                          </p:spTgt>
                                        </p:tgtEl>
                                      </p:cBhvr>
                                    </p:animEffect>
                                  </p:childTnLst>
                                  <p:subTnLst>
                                    <p:animClr clrSpc="rgb" dir="cw">
                                      <p:cBhvr override="childStyle">
                                        <p:cTn dur="1" fill="hold" display="0" masterRel="nextClick" afterEffect="1"/>
                                        <p:tgtEl>
                                          <p:spTgt spid="7170">
                                            <p:txEl>
                                              <p:pRg st="3" end="3"/>
                                            </p:txEl>
                                          </p:spTgt>
                                        </p:tgtEl>
                                        <p:attrNameLst>
                                          <p:attrName>ppt_c</p:attrName>
                                        </p:attrNameLst>
                                      </p:cBhvr>
                                      <p:to>
                                        <a:srgbClr val="3366CC"/>
                                      </p:to>
                                    </p:animClr>
                                  </p:subTnLst>
                                </p:cTn>
                              </p:par>
                            </p:childTnLst>
                          </p:cTn>
                        </p:par>
                      </p:childTnLst>
                    </p:cTn>
                  </p:par>
                  <p:par>
                    <p:cTn id="23" fill="hold">
                      <p:stCondLst>
                        <p:cond delay="indefinite"/>
                      </p:stCondLst>
                      <p:childTnLst>
                        <p:par>
                          <p:cTn id="24" fill="hold">
                            <p:stCondLst>
                              <p:cond delay="0"/>
                            </p:stCondLst>
                            <p:childTnLst>
                              <p:par>
                                <p:cTn id="25" presetID="10" presetClass="entr" fill="hold" nodeType="clickEffect">
                                  <p:stCondLst>
                                    <p:cond delay="0"/>
                                  </p:stCondLst>
                                  <p:childTnLst>
                                    <p:set>
                                      <p:cBhvr additive="repl">
                                        <p:cTn id="26" dur="1" fill="hold">
                                          <p:stCondLst>
                                            <p:cond delay="0"/>
                                          </p:stCondLst>
                                        </p:cTn>
                                        <p:tgtEl>
                                          <p:spTgt spid="7170">
                                            <p:txEl>
                                              <p:pRg st="4" end="4"/>
                                            </p:txEl>
                                          </p:spTgt>
                                        </p:tgtEl>
                                        <p:attrNameLst>
                                          <p:attrName>style.visibility</p:attrName>
                                        </p:attrNameLst>
                                      </p:cBhvr>
                                      <p:to>
                                        <p:strVal val="visible"/>
                                      </p:to>
                                    </p:set>
                                    <p:animEffect transition="in" filter="fade">
                                      <p:cBhvr additive="repl">
                                        <p:cTn id="27" dur="2000"/>
                                        <p:tgtEl>
                                          <p:spTgt spid="7170">
                                            <p:txEl>
                                              <p:pRg st="4" end="4"/>
                                            </p:txEl>
                                          </p:spTgt>
                                        </p:tgtEl>
                                      </p:cBhvr>
                                    </p:animEffect>
                                  </p:childTnLst>
                                  <p:subTnLst>
                                    <p:animClr clrSpc="rgb" dir="cw">
                                      <p:cBhvr override="childStyle">
                                        <p:cTn dur="1" fill="hold" display="0" masterRel="nextClick" afterEffect="1"/>
                                        <p:tgtEl>
                                          <p:spTgt spid="7170">
                                            <p:txEl>
                                              <p:pRg st="4" end="4"/>
                                            </p:txEl>
                                          </p:spTgt>
                                        </p:tgtEl>
                                        <p:attrNameLst>
                                          <p:attrName>ppt_c</p:attrName>
                                        </p:attrNameLst>
                                      </p:cBhvr>
                                      <p:to>
                                        <a:srgbClr val="3366CC"/>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81000"/>
            <a:ext cx="8305800" cy="685800"/>
          </a:xfrm>
        </p:spPr>
        <p:txBody>
          <a:bodyPr>
            <a:noAutofit/>
          </a:bodyPr>
          <a:lstStyle/>
          <a:p>
            <a:pPr algn="ctr"/>
            <a:r>
              <a:rPr lang="en-IE" sz="3200" dirty="0" smtClean="0">
                <a:solidFill>
                  <a:schemeClr val="accent4"/>
                </a:solidFill>
                <a:latin typeface="Franklin Gothic Book" pitchFamily="34" charset="0"/>
              </a:rPr>
              <a:t>The Minimum Standards for Child Protection in Humanitarian Action</a:t>
            </a:r>
            <a:endParaRPr lang="en-IE" sz="3200" dirty="0">
              <a:solidFill>
                <a:schemeClr val="accent4"/>
              </a:solidFill>
              <a:latin typeface="Franklin Gothic Book" pitchFamily="34" charset="0"/>
            </a:endParaRPr>
          </a:p>
        </p:txBody>
      </p:sp>
      <p:sp>
        <p:nvSpPr>
          <p:cNvPr id="5" name="Content Placeholder 4"/>
          <p:cNvSpPr>
            <a:spLocks noGrp="1"/>
          </p:cNvSpPr>
          <p:nvPr>
            <p:ph idx="1"/>
          </p:nvPr>
        </p:nvSpPr>
        <p:spPr>
          <a:xfrm>
            <a:off x="228600" y="838200"/>
            <a:ext cx="6019800" cy="3429000"/>
          </a:xfrm>
        </p:spPr>
        <p:txBody>
          <a:bodyPr>
            <a:normAutofit fontScale="25000" lnSpcReduction="20000"/>
          </a:bodyPr>
          <a:lstStyle/>
          <a:p>
            <a:pPr algn="just">
              <a:spcAft>
                <a:spcPts val="1200"/>
              </a:spcAft>
            </a:pPr>
            <a:endParaRPr lang="en-IE" sz="3600" dirty="0" smtClean="0">
              <a:latin typeface="Franklin Gothic Book" pitchFamily="34" charset="0"/>
              <a:cs typeface="Arial" pitchFamily="34" charset="0"/>
            </a:endParaRPr>
          </a:p>
          <a:p>
            <a:pPr algn="just">
              <a:lnSpc>
                <a:spcPct val="120000"/>
              </a:lnSpc>
              <a:spcBef>
                <a:spcPts val="0"/>
              </a:spcBef>
            </a:pPr>
            <a:r>
              <a:rPr lang="en-IE" sz="6800" dirty="0" smtClean="0">
                <a:latin typeface="Franklin Gothic Book" pitchFamily="34" charset="0"/>
                <a:cs typeface="Arial" pitchFamily="34" charset="0"/>
              </a:rPr>
              <a:t>Developed through a broad consultation process involving </a:t>
            </a:r>
            <a:r>
              <a:rPr lang="en-US" sz="6800" dirty="0" smtClean="0">
                <a:latin typeface="Franklin Gothic Book" pitchFamily="34" charset="0"/>
                <a:cs typeface="Arial" pitchFamily="34" charset="0"/>
              </a:rPr>
              <a:t>over 400 individuals from 30 agencies in over 40 countries</a:t>
            </a:r>
          </a:p>
          <a:p>
            <a:pPr algn="just">
              <a:lnSpc>
                <a:spcPct val="120000"/>
              </a:lnSpc>
              <a:spcBef>
                <a:spcPts val="0"/>
              </a:spcBef>
            </a:pPr>
            <a:endParaRPr lang="en-US" sz="6800" dirty="0">
              <a:latin typeface="Franklin Gothic Book" pitchFamily="34" charset="0"/>
              <a:cs typeface="Arial" pitchFamily="34" charset="0"/>
            </a:endParaRPr>
          </a:p>
          <a:p>
            <a:pPr algn="just">
              <a:lnSpc>
                <a:spcPct val="120000"/>
              </a:lnSpc>
              <a:spcBef>
                <a:spcPts val="0"/>
              </a:spcBef>
            </a:pPr>
            <a:r>
              <a:rPr lang="en-IE" sz="6800" dirty="0">
                <a:latin typeface="Franklin Gothic Book" pitchFamily="34" charset="0"/>
                <a:cs typeface="Arial" pitchFamily="34" charset="0"/>
              </a:rPr>
              <a:t>Sets out a common agreement on quality for </a:t>
            </a:r>
            <a:r>
              <a:rPr lang="en-IE" sz="6800" dirty="0" smtClean="0">
                <a:latin typeface="Franklin Gothic Book" pitchFamily="34" charset="0"/>
                <a:cs typeface="Arial" pitchFamily="34" charset="0"/>
              </a:rPr>
              <a:t>child </a:t>
            </a:r>
            <a:r>
              <a:rPr lang="en-IE" sz="6800" dirty="0">
                <a:latin typeface="Franklin Gothic Book" pitchFamily="34" charset="0"/>
                <a:cs typeface="Arial" pitchFamily="34" charset="0"/>
              </a:rPr>
              <a:t>protection </a:t>
            </a:r>
            <a:r>
              <a:rPr lang="en-IE" sz="6800" dirty="0" smtClean="0">
                <a:latin typeface="Franklin Gothic Book" pitchFamily="34" charset="0"/>
                <a:cs typeface="Arial" pitchFamily="34" charset="0"/>
              </a:rPr>
              <a:t>in </a:t>
            </a:r>
            <a:r>
              <a:rPr lang="en-IE" sz="6800" dirty="0">
                <a:latin typeface="Franklin Gothic Book" pitchFamily="34" charset="0"/>
                <a:cs typeface="Arial" pitchFamily="34" charset="0"/>
              </a:rPr>
              <a:t>humanitarian preparedness </a:t>
            </a:r>
            <a:r>
              <a:rPr lang="en-IE" sz="6800" dirty="0" smtClean="0">
                <a:latin typeface="Franklin Gothic Book" pitchFamily="34" charset="0"/>
                <a:cs typeface="Arial" pitchFamily="34" charset="0"/>
              </a:rPr>
              <a:t> </a:t>
            </a:r>
            <a:r>
              <a:rPr lang="en-IE" sz="6800" dirty="0">
                <a:latin typeface="Franklin Gothic Book" pitchFamily="34" charset="0"/>
                <a:cs typeface="Arial" pitchFamily="34" charset="0"/>
              </a:rPr>
              <a:t>and </a:t>
            </a:r>
            <a:r>
              <a:rPr lang="en-IE" sz="6800" dirty="0" smtClean="0">
                <a:latin typeface="Franklin Gothic Book" pitchFamily="34" charset="0"/>
                <a:cs typeface="Arial" pitchFamily="34" charset="0"/>
              </a:rPr>
              <a:t> response</a:t>
            </a:r>
          </a:p>
          <a:p>
            <a:pPr marL="0" indent="0" algn="just">
              <a:lnSpc>
                <a:spcPct val="120000"/>
              </a:lnSpc>
              <a:spcBef>
                <a:spcPts val="0"/>
              </a:spcBef>
              <a:buNone/>
            </a:pPr>
            <a:endParaRPr lang="en-IE" sz="6800" dirty="0" smtClean="0">
              <a:latin typeface="Franklin Gothic Book" pitchFamily="34" charset="0"/>
              <a:cs typeface="Arial" pitchFamily="34" charset="0"/>
            </a:endParaRPr>
          </a:p>
          <a:p>
            <a:pPr algn="just">
              <a:lnSpc>
                <a:spcPct val="120000"/>
              </a:lnSpc>
              <a:spcBef>
                <a:spcPts val="0"/>
              </a:spcBef>
            </a:pPr>
            <a:r>
              <a:rPr lang="en-IE" sz="6800" dirty="0" smtClean="0">
                <a:latin typeface="Franklin Gothic Book" pitchFamily="34" charset="0"/>
                <a:cs typeface="Arial" pitchFamily="34" charset="0"/>
              </a:rPr>
              <a:t>Contains 26 standards and 6 principles. </a:t>
            </a:r>
            <a:r>
              <a:rPr lang="en-US" sz="6800" dirty="0" smtClean="0">
                <a:latin typeface="Franklin Gothic Book" pitchFamily="34" charset="0"/>
                <a:cs typeface="Arial" pitchFamily="34" charset="0"/>
              </a:rPr>
              <a:t>Each standard is accompanied by key actions, measurements (including indicators and targets), and guidance notes</a:t>
            </a:r>
          </a:p>
          <a:p>
            <a:pPr marL="0" indent="0" algn="just">
              <a:lnSpc>
                <a:spcPct val="120000"/>
              </a:lnSpc>
              <a:spcBef>
                <a:spcPts val="0"/>
              </a:spcBef>
              <a:buNone/>
            </a:pPr>
            <a:endParaRPr lang="en-US" sz="6800" dirty="0" smtClean="0">
              <a:latin typeface="Franklin Gothic Book" pitchFamily="34" charset="0"/>
              <a:cs typeface="Arial" pitchFamily="34" charset="0"/>
            </a:endParaRPr>
          </a:p>
          <a:p>
            <a:pPr algn="just">
              <a:lnSpc>
                <a:spcPct val="120000"/>
              </a:lnSpc>
              <a:spcBef>
                <a:spcPts val="0"/>
              </a:spcBef>
            </a:pPr>
            <a:r>
              <a:rPr lang="en-IE" sz="6800" dirty="0">
                <a:latin typeface="Franklin Gothic Book" pitchFamily="34" charset="0"/>
              </a:rPr>
              <a:t>Aims to improve quality, predictability and </a:t>
            </a:r>
            <a:r>
              <a:rPr lang="en-IE" sz="6800" dirty="0" smtClean="0">
                <a:latin typeface="Franklin Gothic Book" pitchFamily="34" charset="0"/>
              </a:rPr>
              <a:t>accountability </a:t>
            </a:r>
            <a:r>
              <a:rPr lang="en-IE" sz="6800" dirty="0">
                <a:latin typeface="Franklin Gothic Book" pitchFamily="34" charset="0"/>
              </a:rPr>
              <a:t>of child protection responses in humanitarian situations</a:t>
            </a:r>
          </a:p>
          <a:p>
            <a:pPr algn="just">
              <a:lnSpc>
                <a:spcPct val="120000"/>
              </a:lnSpc>
              <a:spcBef>
                <a:spcPts val="0"/>
              </a:spcBef>
            </a:pPr>
            <a:endParaRPr lang="en-US" sz="3600" dirty="0" smtClean="0">
              <a:latin typeface="Franklin Gothic Book" pitchFamily="34" charset="0"/>
              <a:cs typeface="Arial" pitchFamily="34" charset="0"/>
            </a:endParaRPr>
          </a:p>
          <a:p>
            <a:pPr>
              <a:lnSpc>
                <a:spcPct val="120000"/>
              </a:lnSpc>
              <a:spcBef>
                <a:spcPts val="0"/>
              </a:spcBef>
            </a:pPr>
            <a:endParaRPr lang="en-US" sz="2600" dirty="0" smtClean="0">
              <a:latin typeface="Franklin Gothic Book" pitchFamily="34" charset="0"/>
            </a:endParaRPr>
          </a:p>
          <a:p>
            <a:pPr marL="0" indent="0">
              <a:lnSpc>
                <a:spcPct val="120000"/>
              </a:lnSpc>
              <a:spcBef>
                <a:spcPts val="0"/>
              </a:spcBef>
              <a:buNone/>
            </a:pPr>
            <a:endParaRPr lang="en-IE" sz="1800" dirty="0" smtClean="0">
              <a:latin typeface="Franklin Gothic Book" pitchFamily="34" charset="0"/>
            </a:endParaRPr>
          </a:p>
          <a:p>
            <a:pPr marL="0" indent="0">
              <a:lnSpc>
                <a:spcPct val="120000"/>
              </a:lnSpc>
              <a:spcBef>
                <a:spcPts val="0"/>
              </a:spcBef>
              <a:buNone/>
            </a:pPr>
            <a:endParaRPr lang="en-US" sz="1800" dirty="0" smtClean="0">
              <a:latin typeface="Franklin Gothic Book" pitchFamily="34" charset="0"/>
            </a:endParaRPr>
          </a:p>
          <a:p>
            <a:endParaRPr lang="en-IE" sz="1800" dirty="0">
              <a:latin typeface="Franklin Gothic Book" pitchFamily="34" charset="0"/>
            </a:endParaRPr>
          </a:p>
        </p:txBody>
      </p:sp>
      <p:sp>
        <p:nvSpPr>
          <p:cNvPr id="8" name="Text Placeholder 7"/>
          <p:cNvSpPr>
            <a:spLocks noGrp="1"/>
          </p:cNvSpPr>
          <p:nvPr>
            <p:ph type="body" sz="half" idx="2"/>
          </p:nvPr>
        </p:nvSpPr>
        <p:spPr>
          <a:xfrm>
            <a:off x="200818" y="4379912"/>
            <a:ext cx="8494713" cy="2011363"/>
          </a:xfrm>
        </p:spPr>
        <p:txBody>
          <a:bodyPr>
            <a:normAutofit/>
          </a:bodyPr>
          <a:lstStyle/>
          <a:p>
            <a:pPr marL="285750" indent="-285750">
              <a:spcBef>
                <a:spcPts val="0"/>
              </a:spcBef>
              <a:buFont typeface="Arial" pitchFamily="34" charset="0"/>
              <a:buChar char="•"/>
            </a:pPr>
            <a:r>
              <a:rPr lang="en-IE" sz="1700" dirty="0" smtClean="0">
                <a:latin typeface="Franklin Gothic Book" pitchFamily="34" charset="0"/>
              </a:rPr>
              <a:t>Intended for use by those working on child protection or related areas in humanitarian action. </a:t>
            </a:r>
            <a:r>
              <a:rPr lang="en-US" sz="1700" dirty="0" smtClean="0">
                <a:latin typeface="Franklin Gothic Book" pitchFamily="34" charset="0"/>
              </a:rPr>
              <a:t>This includes  1) those working directly with children, families and communities 2) planners and policy makers 3) coordinators 4) donors 5)  academics and 6) those working on advocacy, media or communications</a:t>
            </a:r>
          </a:p>
          <a:p>
            <a:pPr>
              <a:spcBef>
                <a:spcPts val="0"/>
              </a:spcBef>
            </a:pPr>
            <a:endParaRPr lang="en-US" sz="1700" dirty="0" smtClean="0">
              <a:latin typeface="Franklin Gothic Book" pitchFamily="34" charset="0"/>
            </a:endParaRPr>
          </a:p>
          <a:p>
            <a:pPr marL="285750" indent="-285750">
              <a:spcBef>
                <a:spcPts val="0"/>
              </a:spcBef>
              <a:buFont typeface="Arial" pitchFamily="34" charset="0"/>
              <a:buChar char="•"/>
            </a:pPr>
            <a:r>
              <a:rPr lang="en-US" sz="1700" dirty="0">
                <a:latin typeface="Franklin Gothic Book" pitchFamily="34" charset="0"/>
              </a:rPr>
              <a:t>Being translated into French, Spanish and </a:t>
            </a:r>
            <a:r>
              <a:rPr lang="en-US" sz="1700" dirty="0" smtClean="0">
                <a:latin typeface="Franklin Gothic Book" pitchFamily="34" charset="0"/>
              </a:rPr>
              <a:t>Arabic </a:t>
            </a:r>
            <a:r>
              <a:rPr lang="en-US" sz="1700" dirty="0">
                <a:latin typeface="Franklin Gothic Book" pitchFamily="34" charset="0"/>
              </a:rPr>
              <a:t>(by end 2013)</a:t>
            </a:r>
          </a:p>
          <a:p>
            <a:pPr marL="285750" indent="-285750">
              <a:buFont typeface="Arial" pitchFamily="34" charset="0"/>
              <a:buChar char="•"/>
            </a:pPr>
            <a:endParaRPr lang="en-IE" sz="1800" dirty="0" smtClean="0">
              <a:latin typeface="Franklin Gothic Book" pitchFamily="34" charset="0"/>
            </a:endParaRPr>
          </a:p>
          <a:p>
            <a:pPr marL="285750" indent="-285750">
              <a:buFont typeface="Arial" pitchFamily="34" charset="0"/>
              <a:buChar char="•"/>
            </a:pPr>
            <a:endParaRPr lang="en-IE" sz="1500" dirty="0" smtClean="0">
              <a:latin typeface="Franklin Gothic Book" pitchFamily="34" charset="0"/>
            </a:endParaRPr>
          </a:p>
          <a:p>
            <a:pPr marL="285750" indent="-285750">
              <a:buFont typeface="Arial" pitchFamily="34" charset="0"/>
              <a:buChar char="•"/>
            </a:pPr>
            <a:endParaRPr lang="en-IE" sz="1500" dirty="0" smtClean="0">
              <a:latin typeface="Franklin Gothic Book" pitchFamily="34" charset="0"/>
            </a:endParaRPr>
          </a:p>
          <a:p>
            <a:pPr marL="285750" indent="-285750">
              <a:buFont typeface="Arial" pitchFamily="34" charset="0"/>
              <a:buChar char="•"/>
            </a:pPr>
            <a:endParaRPr lang="en-IE" sz="1500" dirty="0">
              <a:latin typeface="Franklin Gothic Book" pitchFamily="34" charset="0"/>
            </a:endParaRPr>
          </a:p>
        </p:txBody>
      </p:sp>
      <p:pic>
        <p:nvPicPr>
          <p:cNvPr id="7" name="Content Placeholder 6"/>
          <p:cNvPicPr>
            <a:picLocks noGrp="1" noChangeAspect="1"/>
          </p:cNvPicPr>
          <p:nvPr>
            <p:ph sz="half" idx="4294967295"/>
          </p:nvPr>
        </p:nvPicPr>
        <p:blipFill>
          <a:blip r:embed="rId3" cstate="print">
            <a:extLst>
              <a:ext uri="{28A0092B-C50C-407E-A947-70E740481C1C}">
                <a14:useLocalDpi xmlns="" xmlns:a14="http://schemas.microsoft.com/office/drawing/2010/main" xmlns:mv="urn:schemas-microsoft-com:mac:vml" xmlns:mc="http://schemas.openxmlformats.org/markup-compatibility/2006" val="0"/>
              </a:ext>
            </a:extLst>
          </a:blip>
          <a:stretch>
            <a:fillRect/>
          </a:stretch>
        </p:blipFill>
        <p:spPr>
          <a:xfrm>
            <a:off x="6477000" y="1066800"/>
            <a:ext cx="1981200" cy="2854325"/>
          </a:xfrm>
        </p:spPr>
      </p:pic>
      <p:pic>
        <p:nvPicPr>
          <p:cNvPr id="1027" name="Picture 3" descr="C:\Users\mcarroll\Pictures\globalprotectioncluster.jpg"/>
          <p:cNvPicPr>
            <a:picLocks noChangeAspect="1" noChangeArrowheads="1"/>
          </p:cNvPicPr>
          <p:nvPr/>
        </p:nvPicPr>
        <p:blipFill>
          <a:blip r:embed="rId4" cstate="print">
            <a:extLst>
              <a:ext uri="{28A0092B-C50C-407E-A947-70E740481C1C}">
                <a14:useLocalDpi xmlns="" xmlns:a14="http://schemas.microsoft.com/office/drawing/2010/main" xmlns:mv="urn:schemas-microsoft-com:mac:vml" xmlns:mc="http://schemas.openxmlformats.org/markup-compatibility/2006" val="0"/>
              </a:ext>
            </a:extLst>
          </a:blip>
          <a:srcRect/>
          <a:stretch>
            <a:fillRect/>
          </a:stretch>
        </p:blipFill>
        <p:spPr bwMode="auto">
          <a:xfrm>
            <a:off x="3886200" y="6019800"/>
            <a:ext cx="1123950" cy="742950"/>
          </a:xfrm>
          <a:prstGeom prst="rect">
            <a:avLst/>
          </a:prstGeom>
          <a:noFill/>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pic>
    </p:spTree>
    <p:extLst>
      <p:ext uri="{BB962C8B-B14F-4D97-AF65-F5344CB8AC3E}">
        <p14:creationId xmlns="" xmlns:p14="http://schemas.microsoft.com/office/powerpoint/2010/main" xmlns:mv="urn:schemas-microsoft-com:mac:vml" xmlns:mc="http://schemas.openxmlformats.org/markup-compatibility/2006" val="2645879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8991600" cy="1143000"/>
          </a:xfrm>
        </p:spPr>
        <p:txBody>
          <a:bodyPr>
            <a:noAutofit/>
          </a:bodyPr>
          <a:lstStyle/>
          <a:p>
            <a:r>
              <a:rPr lang="en-US" sz="3600" b="1" dirty="0" smtClean="0">
                <a:latin typeface="Arial" pitchFamily="34" charset="0"/>
                <a:ea typeface="ＭＳ Ｐゴシック"/>
                <a:cs typeface="Arial" pitchFamily="34" charset="0"/>
              </a:rPr>
              <a:t>INEE Minimum Standards for Education: Preparedness, Response, Recovery</a:t>
            </a:r>
            <a:endParaRPr lang="en-US" sz="3600" b="1" dirty="0">
              <a:latin typeface="Arial" pitchFamily="34" charset="0"/>
              <a:cs typeface="Arial" pitchFamily="34" charset="0"/>
            </a:endParaRPr>
          </a:p>
        </p:txBody>
      </p:sp>
      <p:sp>
        <p:nvSpPr>
          <p:cNvPr id="3" name="Subtitle 2"/>
          <p:cNvSpPr>
            <a:spLocks noGrp="1"/>
          </p:cNvSpPr>
          <p:nvPr>
            <p:ph type="subTitle" idx="1"/>
          </p:nvPr>
        </p:nvSpPr>
        <p:spPr>
          <a:xfrm>
            <a:off x="381000" y="1371600"/>
            <a:ext cx="5410200" cy="4876800"/>
          </a:xfrm>
        </p:spPr>
        <p:txBody>
          <a:bodyPr>
            <a:normAutofit fontScale="77500" lnSpcReduction="20000"/>
          </a:bodyPr>
          <a:lstStyle/>
          <a:p>
            <a:pPr algn="just">
              <a:buFont typeface="Arial" pitchFamily="34" charset="0"/>
              <a:buChar char="•"/>
            </a:pPr>
            <a:r>
              <a:rPr lang="en-US" sz="2300" dirty="0" smtClean="0">
                <a:solidFill>
                  <a:schemeClr val="tx1"/>
                </a:solidFill>
                <a:latin typeface="Arial Narrow" pitchFamily="34" charset="0"/>
              </a:rPr>
              <a:t> Developed in 2004 through a widely consultative process involving over 2,250 educationalists. Updated in 2010, with input from over 1,300 individuals.</a:t>
            </a:r>
          </a:p>
          <a:p>
            <a:pPr algn="just">
              <a:buFont typeface="Arial" pitchFamily="34" charset="0"/>
              <a:buChar char="•"/>
            </a:pPr>
            <a:endParaRPr lang="en-US" sz="2300" dirty="0" smtClean="0">
              <a:solidFill>
                <a:schemeClr val="tx1"/>
              </a:solidFill>
              <a:latin typeface="Arial Narrow" pitchFamily="34" charset="0"/>
            </a:endParaRPr>
          </a:p>
          <a:p>
            <a:pPr algn="just">
              <a:buFont typeface="Arial" pitchFamily="34" charset="0"/>
              <a:buChar char="•"/>
            </a:pPr>
            <a:r>
              <a:rPr lang="en-US" sz="2300" dirty="0" smtClean="0">
                <a:solidFill>
                  <a:schemeClr val="tx1"/>
                </a:solidFill>
                <a:latin typeface="Arial Narrow" pitchFamily="34" charset="0"/>
              </a:rPr>
              <a:t> Founded </a:t>
            </a:r>
            <a:r>
              <a:rPr lang="en-US" sz="2300" dirty="0">
                <a:solidFill>
                  <a:schemeClr val="tx1"/>
                </a:solidFill>
                <a:latin typeface="Arial Narrow" pitchFamily="34" charset="0"/>
              </a:rPr>
              <a:t>upon a</a:t>
            </a:r>
            <a:r>
              <a:rPr lang="en-US" sz="2300" dirty="0" smtClean="0">
                <a:solidFill>
                  <a:schemeClr val="tx1"/>
                </a:solidFill>
                <a:latin typeface="Arial Narrow" pitchFamily="34" charset="0"/>
              </a:rPr>
              <a:t> human rights framework, specifically the right to education, as expressed in key human rights documents and the Sphere Project’s Humanitarian Charter.</a:t>
            </a:r>
            <a:endParaRPr lang="en-US" sz="2300" dirty="0">
              <a:solidFill>
                <a:schemeClr val="tx1"/>
              </a:solidFill>
              <a:latin typeface="Arial Narrow" pitchFamily="34" charset="0"/>
            </a:endParaRPr>
          </a:p>
          <a:p>
            <a:pPr algn="just">
              <a:buFont typeface="Arial" pitchFamily="34" charset="0"/>
              <a:buChar char="•"/>
            </a:pPr>
            <a:endParaRPr lang="en-US" sz="2300" dirty="0" smtClean="0">
              <a:solidFill>
                <a:schemeClr val="tx1"/>
              </a:solidFill>
              <a:latin typeface="Arial Narrow" pitchFamily="34" charset="0"/>
            </a:endParaRPr>
          </a:p>
          <a:p>
            <a:pPr algn="just">
              <a:buFont typeface="Arial" pitchFamily="34" charset="0"/>
              <a:buChar char="•"/>
            </a:pPr>
            <a:r>
              <a:rPr lang="en-US" sz="2300" dirty="0" smtClean="0">
                <a:solidFill>
                  <a:schemeClr val="tx1"/>
                </a:solidFill>
                <a:latin typeface="Arial Narrow" pitchFamily="34" charset="0"/>
              </a:rPr>
              <a:t> Aims </a:t>
            </a:r>
            <a:r>
              <a:rPr lang="en-US" sz="2300" dirty="0">
                <a:solidFill>
                  <a:schemeClr val="tx1"/>
                </a:solidFill>
                <a:latin typeface="Arial Narrow" pitchFamily="34" charset="0"/>
              </a:rPr>
              <a:t>to </a:t>
            </a:r>
            <a:r>
              <a:rPr lang="en-US" sz="2300" dirty="0" smtClean="0">
                <a:solidFill>
                  <a:schemeClr val="tx1"/>
                </a:solidFill>
                <a:latin typeface="Arial Narrow" pitchFamily="34" charset="0"/>
              </a:rPr>
              <a:t>enhance the </a:t>
            </a:r>
            <a:r>
              <a:rPr lang="en-US" sz="2300" dirty="0">
                <a:solidFill>
                  <a:schemeClr val="tx1"/>
                </a:solidFill>
                <a:latin typeface="Arial Narrow" pitchFamily="34" charset="0"/>
              </a:rPr>
              <a:t>quality of education policy and programing, increase access to safe and relevant learning opportunities and ensure accountability in providing these services in all stages of emergency </a:t>
            </a:r>
            <a:r>
              <a:rPr lang="en-US" sz="2300" dirty="0" smtClean="0">
                <a:solidFill>
                  <a:schemeClr val="tx1"/>
                </a:solidFill>
                <a:latin typeface="Arial Narrow" pitchFamily="34" charset="0"/>
              </a:rPr>
              <a:t>response.</a:t>
            </a:r>
            <a:endParaRPr lang="en-US" sz="2300" dirty="0">
              <a:solidFill>
                <a:schemeClr val="tx1"/>
              </a:solidFill>
              <a:latin typeface="Arial Narrow" pitchFamily="34" charset="0"/>
            </a:endParaRPr>
          </a:p>
          <a:p>
            <a:pPr algn="just"/>
            <a:endParaRPr lang="en-US" sz="2300" dirty="0" smtClean="0">
              <a:solidFill>
                <a:schemeClr val="tx1"/>
              </a:solidFill>
              <a:latin typeface="Arial Narrow" pitchFamily="34" charset="0"/>
            </a:endParaRPr>
          </a:p>
          <a:p>
            <a:pPr algn="just">
              <a:buFont typeface="Arial" pitchFamily="34" charset="0"/>
              <a:buChar char="•"/>
            </a:pPr>
            <a:r>
              <a:rPr lang="en-US" sz="2300" dirty="0" smtClean="0">
                <a:solidFill>
                  <a:schemeClr val="tx1"/>
                </a:solidFill>
                <a:latin typeface="Arial Narrow" pitchFamily="34" charset="0"/>
              </a:rPr>
              <a:t> Available in 22 languages, the Handbook has been used in over 110 countries to strengthen education response.</a:t>
            </a:r>
          </a:p>
          <a:p>
            <a:pPr algn="just">
              <a:buFont typeface="Arial" pitchFamily="34" charset="0"/>
              <a:buChar char="•"/>
            </a:pPr>
            <a:endParaRPr lang="en-US" sz="2300" dirty="0">
              <a:solidFill>
                <a:schemeClr val="tx1"/>
              </a:solidFill>
              <a:latin typeface="Arial Narrow" pitchFamily="34" charset="0"/>
            </a:endParaRPr>
          </a:p>
          <a:p>
            <a:pPr algn="just">
              <a:buFont typeface="Arial" pitchFamily="34" charset="0"/>
              <a:buChar char="•"/>
            </a:pPr>
            <a:r>
              <a:rPr lang="en-US" sz="2300" dirty="0" smtClean="0">
                <a:solidFill>
                  <a:schemeClr val="tx1"/>
                </a:solidFill>
                <a:latin typeface="Arial Narrow" pitchFamily="34" charset="0"/>
              </a:rPr>
              <a:t> The Handbook is widely used in disaster and preparedness planning, M&amp;E, capacity building, project design and in coordination efforts.</a:t>
            </a:r>
          </a:p>
          <a:p>
            <a:pPr algn="just"/>
            <a:endParaRPr lang="en-US" sz="2300" dirty="0" smtClean="0">
              <a:solidFill>
                <a:schemeClr val="tx1"/>
              </a:solidFill>
              <a:latin typeface="Arial Narrow" pitchFamily="34" charset="0"/>
            </a:endParaRPr>
          </a:p>
          <a:p>
            <a:pPr algn="just"/>
            <a:endParaRPr lang="en-US" sz="2300" dirty="0" smtClean="0">
              <a:solidFill>
                <a:schemeClr val="tx1"/>
              </a:solidFill>
              <a:latin typeface="Arial Narrow" pitchFamily="34" charset="0"/>
            </a:endParaRPr>
          </a:p>
        </p:txBody>
      </p:sp>
      <p:pic>
        <p:nvPicPr>
          <p:cNvPr id="4" name="Picture 3" descr="INEELogo_2012_multi"/>
          <p:cNvPicPr/>
          <p:nvPr/>
        </p:nvPicPr>
        <p:blipFill>
          <a:blip r:embed="rId2" cstate="print"/>
          <a:srcRect/>
          <a:stretch>
            <a:fillRect/>
          </a:stretch>
        </p:blipFill>
        <p:spPr bwMode="auto">
          <a:xfrm>
            <a:off x="1524000" y="6019800"/>
            <a:ext cx="5943600" cy="838200"/>
          </a:xfrm>
          <a:prstGeom prst="rect">
            <a:avLst/>
          </a:prstGeom>
          <a:noFill/>
          <a:ln w="9525">
            <a:noFill/>
            <a:miter lim="800000"/>
            <a:headEnd/>
            <a:tailEnd/>
          </a:ln>
        </p:spPr>
      </p:pic>
      <p:pic>
        <p:nvPicPr>
          <p:cNvPr id="5" name="Picture 4" descr="English_2010_cover.jpg"/>
          <p:cNvPicPr>
            <a:picLocks noChangeAspect="1"/>
          </p:cNvPicPr>
          <p:nvPr/>
        </p:nvPicPr>
        <p:blipFill>
          <a:blip r:embed="rId3" cstate="print"/>
          <a:stretch>
            <a:fillRect/>
          </a:stretch>
        </p:blipFill>
        <p:spPr>
          <a:xfrm>
            <a:off x="5943600" y="1447800"/>
            <a:ext cx="2938794" cy="4114800"/>
          </a:xfrm>
          <a:prstGeom prst="rect">
            <a:avLst/>
          </a:prstGeom>
        </p:spPr>
      </p:pic>
    </p:spTree>
    <p:extLst>
      <p:ext uri="{BB962C8B-B14F-4D97-AF65-F5344CB8AC3E}">
        <p14:creationId xmlns="" xmlns:p14="http://schemas.microsoft.com/office/powerpoint/2010/main" xmlns:mv="urn:schemas-microsoft-com:mac:vml" xmlns:mc="http://schemas.openxmlformats.org/markup-compatibility/2006" val="561337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7344816" cy="1080120"/>
          </a:xfrm>
        </p:spPr>
        <p:txBody>
          <a:bodyPr>
            <a:normAutofit fontScale="90000"/>
          </a:bodyPr>
          <a:lstStyle/>
          <a:p>
            <a:r>
              <a:rPr lang="en-GB" dirty="0" smtClean="0"/>
              <a:t>Livestock Emergency Guidelines and Standards (LEGS)</a:t>
            </a:r>
            <a:endParaRPr lang="en-GB" dirty="0"/>
          </a:p>
        </p:txBody>
      </p:sp>
      <p:sp>
        <p:nvSpPr>
          <p:cNvPr id="3" name="Content Placeholder 2"/>
          <p:cNvSpPr>
            <a:spLocks noGrp="1"/>
          </p:cNvSpPr>
          <p:nvPr>
            <p:ph idx="1"/>
          </p:nvPr>
        </p:nvSpPr>
        <p:spPr>
          <a:xfrm>
            <a:off x="179511" y="1700808"/>
            <a:ext cx="8507288" cy="2448272"/>
          </a:xfrm>
        </p:spPr>
        <p:txBody>
          <a:bodyPr>
            <a:normAutofit fontScale="70000" lnSpcReduction="20000"/>
          </a:bodyPr>
          <a:lstStyle/>
          <a:p>
            <a:r>
              <a:rPr lang="en-GB" sz="3300" dirty="0" smtClean="0"/>
              <a:t>Published in 2009 following a broad consultation process</a:t>
            </a:r>
          </a:p>
          <a:p>
            <a:r>
              <a:rPr lang="en-GB" sz="3300" dirty="0" smtClean="0"/>
              <a:t>Translated into French, Spanish and Arabic</a:t>
            </a:r>
          </a:p>
          <a:p>
            <a:r>
              <a:rPr lang="en-GB" sz="3300" dirty="0" smtClean="0"/>
              <a:t>Uses a rights-based approach, in particular the right to food and the right to a standard of living</a:t>
            </a:r>
          </a:p>
          <a:p>
            <a:r>
              <a:rPr lang="en-GB" sz="3300" dirty="0" smtClean="0"/>
              <a:t>Contains tools and guidance for the design, implementation and evaluation of livestock-based livelihoods responses in disasters</a:t>
            </a:r>
            <a:endParaRPr lang="en-GB" sz="3300" dirty="0"/>
          </a:p>
          <a:p>
            <a:endParaRPr lang="en-GB" dirty="0" smtClean="0"/>
          </a:p>
          <a:p>
            <a:endParaRPr lang="en-GB" dirty="0"/>
          </a:p>
        </p:txBody>
      </p:sp>
      <p:pic>
        <p:nvPicPr>
          <p:cNvPr id="5" name="Picture 11" descr="LEGS book cover"/>
          <p:cNvPicPr>
            <a:picLocks noChangeAspect="1" noChangeArrowheads="1"/>
          </p:cNvPicPr>
          <p:nvPr/>
        </p:nvPicPr>
        <p:blipFill>
          <a:blip r:embed="rId2" cstate="print"/>
          <a:srcRect/>
          <a:stretch>
            <a:fillRect/>
          </a:stretch>
        </p:blipFill>
        <p:spPr bwMode="auto">
          <a:xfrm>
            <a:off x="7088043" y="4221088"/>
            <a:ext cx="1913094" cy="2480537"/>
          </a:xfrm>
          <a:prstGeom prst="rect">
            <a:avLst/>
          </a:prstGeom>
          <a:noFill/>
          <a:ln w="9525">
            <a:solidFill>
              <a:schemeClr val="accent1"/>
            </a:solidFill>
            <a:miter lim="800000"/>
            <a:headEnd/>
            <a:tailEnd/>
          </a:ln>
        </p:spPr>
      </p:pic>
      <p:sp>
        <p:nvSpPr>
          <p:cNvPr id="6" name="Content Placeholder 2"/>
          <p:cNvSpPr txBox="1">
            <a:spLocks/>
          </p:cNvSpPr>
          <p:nvPr/>
        </p:nvSpPr>
        <p:spPr>
          <a:xfrm>
            <a:off x="179511" y="3717031"/>
            <a:ext cx="6908531" cy="2984593"/>
          </a:xfrm>
          <a:prstGeom prst="rect">
            <a:avLst/>
          </a:prstGeom>
        </p:spPr>
        <p:txBody>
          <a:bodyPr vert="horz" lIns="91440" tIns="45720" rIns="91440" bIns="45720" rtlCol="0">
            <a:normAutofit fontScale="2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9200" dirty="0" smtClean="0">
                <a:solidFill>
                  <a:prstClr val="black"/>
                </a:solidFill>
              </a:rPr>
              <a:t>Focuses on participatory processes to identify appropriate, timely and feasible emergency interventions that help to save livelihoods as well as lives.</a:t>
            </a:r>
          </a:p>
          <a:p>
            <a:r>
              <a:rPr lang="en-GB" sz="9200" dirty="0" smtClean="0">
                <a:solidFill>
                  <a:prstClr val="black"/>
                </a:solidFill>
              </a:rPr>
              <a:t>The LEGS Training programme, based on regional Training of Trainers courses, has resulted in 260 LEGS trainers worldwide. To-date they have carried out 126 trainings in 26 countries.</a:t>
            </a:r>
          </a:p>
          <a:p>
            <a:r>
              <a:rPr lang="en-GB" sz="9200" dirty="0" smtClean="0">
                <a:solidFill>
                  <a:prstClr val="black"/>
                </a:solidFill>
              </a:rPr>
              <a:t>A second edition of LEGS is planned for 2014 following global consultation</a:t>
            </a:r>
          </a:p>
          <a:p>
            <a:endParaRPr lang="en-GB" dirty="0">
              <a:solidFill>
                <a:prstClr val="black"/>
              </a:solidFill>
            </a:endParaRPr>
          </a:p>
        </p:txBody>
      </p:sp>
    </p:spTree>
    <p:extLst>
      <p:ext uri="{BB962C8B-B14F-4D97-AF65-F5344CB8AC3E}">
        <p14:creationId xmlns="" xmlns:p14="http://schemas.microsoft.com/office/powerpoint/2010/main" xmlns:mv="urn:schemas-microsoft-com:mac:vml" xmlns:mc="http://schemas.openxmlformats.org/markup-compatibility/2006" val="2273015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8991600" cy="1143000"/>
          </a:xfrm>
        </p:spPr>
        <p:txBody>
          <a:bodyPr>
            <a:noAutofit/>
          </a:bodyPr>
          <a:lstStyle/>
          <a:p>
            <a:r>
              <a:rPr lang="en-US" sz="3600" b="1" dirty="0" smtClean="0">
                <a:latin typeface="Arial" pitchFamily="34" charset="0"/>
                <a:cs typeface="Arial" pitchFamily="34" charset="0"/>
              </a:rPr>
              <a:t>(MERS) Minimum Economic Recovery Standards </a:t>
            </a:r>
            <a:endParaRPr lang="en-US" sz="3600" b="1" dirty="0">
              <a:latin typeface="Arial" pitchFamily="34" charset="0"/>
              <a:cs typeface="Arial" pitchFamily="34" charset="0"/>
            </a:endParaRPr>
          </a:p>
        </p:txBody>
      </p:sp>
      <p:sp>
        <p:nvSpPr>
          <p:cNvPr id="3" name="Subtitle 2"/>
          <p:cNvSpPr>
            <a:spLocks noGrp="1"/>
          </p:cNvSpPr>
          <p:nvPr>
            <p:ph type="subTitle" idx="1"/>
          </p:nvPr>
        </p:nvSpPr>
        <p:spPr>
          <a:xfrm>
            <a:off x="381000" y="1371600"/>
            <a:ext cx="5410200" cy="4876800"/>
          </a:xfrm>
        </p:spPr>
        <p:txBody>
          <a:bodyPr>
            <a:normAutofit/>
          </a:bodyPr>
          <a:lstStyle/>
          <a:p>
            <a:pPr algn="just">
              <a:buFont typeface="Arial" pitchFamily="34" charset="0"/>
              <a:buChar char="•"/>
            </a:pPr>
            <a:r>
              <a:rPr lang="en-US" sz="1600" dirty="0" smtClean="0">
                <a:solidFill>
                  <a:schemeClr val="tx1"/>
                </a:solidFill>
                <a:latin typeface="Arial Narrow" pitchFamily="34" charset="0"/>
              </a:rPr>
              <a:t>First edition published in 2009 following a broad consultative process, field testing and regional consultations. Second edition was published in 2010 with input from 63 humanitarian agencies and non governmental organizations and over a hundred practitioners.  </a:t>
            </a:r>
          </a:p>
          <a:p>
            <a:pPr algn="just">
              <a:buFont typeface="Arial" pitchFamily="34" charset="0"/>
              <a:buChar char="•"/>
            </a:pPr>
            <a:r>
              <a:rPr lang="en-US" sz="1600" dirty="0" smtClean="0">
                <a:solidFill>
                  <a:schemeClr val="tx1"/>
                </a:solidFill>
                <a:latin typeface="Arial Narrow" pitchFamily="34" charset="0"/>
              </a:rPr>
              <a:t>The MERS training of trainers program has established a global network of trainers and general practitioners to promote the MERS worldwide. </a:t>
            </a:r>
            <a:endParaRPr lang="en-US" sz="1600" dirty="0">
              <a:solidFill>
                <a:schemeClr val="tx1"/>
              </a:solidFill>
              <a:latin typeface="Arial Narrow" pitchFamily="34" charset="0"/>
            </a:endParaRPr>
          </a:p>
          <a:p>
            <a:pPr algn="just">
              <a:buFont typeface="Arial" pitchFamily="34" charset="0"/>
              <a:buChar char="•"/>
            </a:pPr>
            <a:r>
              <a:rPr lang="en-US" sz="1600" dirty="0" smtClean="0">
                <a:solidFill>
                  <a:schemeClr val="tx1"/>
                </a:solidFill>
                <a:latin typeface="Arial Narrow" pitchFamily="34" charset="0"/>
              </a:rPr>
              <a:t>The Handbook is a reference guide on economic recovery in post crisis situations and includes core standards, assessment and analysis standards, and four technical standards: financial services, productive assets, employment creation and enterprise development. </a:t>
            </a:r>
          </a:p>
          <a:p>
            <a:pPr algn="just">
              <a:buFont typeface="Arial" pitchFamily="34" charset="0"/>
              <a:buChar char="•"/>
            </a:pPr>
            <a:r>
              <a:rPr lang="en-US" sz="1600" dirty="0" smtClean="0">
                <a:solidFill>
                  <a:schemeClr val="tx1"/>
                </a:solidFill>
                <a:latin typeface="Arial Narrow" pitchFamily="34" charset="0"/>
              </a:rPr>
              <a:t>The standards seek to promote the inclusion of longer term economic recovery programming into all emergency response programs to   assist affected populations to regain their livelihoods and provide for themselves and their families with dignity. </a:t>
            </a:r>
          </a:p>
          <a:p>
            <a:pPr algn="just">
              <a:buFont typeface="Arial" pitchFamily="34" charset="0"/>
              <a:buChar char="•"/>
            </a:pPr>
            <a:r>
              <a:rPr lang="en-US" sz="1600" dirty="0" smtClean="0">
                <a:solidFill>
                  <a:schemeClr val="tx1"/>
                </a:solidFill>
                <a:latin typeface="Arial Narrow" pitchFamily="34" charset="0"/>
              </a:rPr>
              <a:t>Aims to improve the quality and accountability of economic recovery programs in post crisis environments. </a:t>
            </a:r>
          </a:p>
          <a:p>
            <a:pPr algn="just">
              <a:buFont typeface="Arial" pitchFamily="34" charset="0"/>
              <a:buChar char="•"/>
            </a:pPr>
            <a:r>
              <a:rPr lang="en-US" sz="1600" dirty="0">
                <a:solidFill>
                  <a:schemeClr val="tx1"/>
                </a:solidFill>
                <a:latin typeface="Arial Narrow" pitchFamily="34" charset="0"/>
              </a:rPr>
              <a:t>Translated into Spanish, French and Arabic.  </a:t>
            </a:r>
          </a:p>
          <a:p>
            <a:pPr algn="just">
              <a:buFont typeface="Arial" pitchFamily="34" charset="0"/>
              <a:buChar char="•"/>
            </a:pPr>
            <a:endParaRPr lang="en-US" sz="1600" dirty="0" smtClean="0">
              <a:solidFill>
                <a:schemeClr val="tx1"/>
              </a:solidFill>
              <a:latin typeface="Arial Narrow" pitchFamily="34" charset="0"/>
            </a:endParaRPr>
          </a:p>
          <a:p>
            <a:pPr algn="just">
              <a:buFont typeface="Arial" pitchFamily="34" charset="0"/>
              <a:buChar char="•"/>
            </a:pPr>
            <a:endParaRPr lang="en-US" sz="2300" dirty="0" smtClean="0">
              <a:solidFill>
                <a:schemeClr val="tx1"/>
              </a:solidFill>
              <a:latin typeface="Arial Narrow" pitchFamily="34" charset="0"/>
            </a:endParaRPr>
          </a:p>
          <a:p>
            <a:pPr algn="just">
              <a:buFont typeface="Arial" pitchFamily="34" charset="0"/>
              <a:buChar char="•"/>
            </a:pPr>
            <a:endParaRPr lang="en-US" sz="2300" dirty="0">
              <a:solidFill>
                <a:schemeClr val="tx1"/>
              </a:solidFill>
              <a:latin typeface="Arial Narrow" pitchFamily="34" charset="0"/>
            </a:endParaRPr>
          </a:p>
          <a:p>
            <a:pPr algn="just">
              <a:buFont typeface="Arial" pitchFamily="34" charset="0"/>
              <a:buChar char="•"/>
            </a:pPr>
            <a:endParaRPr lang="en-US" sz="2300" dirty="0" smtClean="0">
              <a:solidFill>
                <a:schemeClr val="tx1"/>
              </a:solidFill>
              <a:latin typeface="Arial Narrow" pitchFamily="34" charset="0"/>
            </a:endParaRPr>
          </a:p>
          <a:p>
            <a:pPr algn="just"/>
            <a:endParaRPr lang="en-US" sz="2300" dirty="0" smtClean="0">
              <a:solidFill>
                <a:schemeClr val="tx1"/>
              </a:solidFill>
              <a:latin typeface="Arial Narrow" pitchFamily="34" charset="0"/>
            </a:endParaRPr>
          </a:p>
        </p:txBody>
      </p:sp>
      <p:pic>
        <p:nvPicPr>
          <p:cNvPr id="7" name="Picture 6"/>
          <p:cNvPicPr>
            <a:picLocks noChangeAspect="1"/>
          </p:cNvPicPr>
          <p:nvPr/>
        </p:nvPicPr>
        <p:blipFill>
          <a:blip r:embed="rId2" cstate="print">
            <a:extLst>
              <a:ext uri="{28A0092B-C50C-407E-A947-70E740481C1C}">
                <a14:useLocalDpi xmlns="" xmlns:a14="http://schemas.microsoft.com/office/drawing/2010/main" xmlns:mv="urn:schemas-microsoft-com:mac:vml" xmlns:mc="http://schemas.openxmlformats.org/markup-compatibility/2006" val="0"/>
              </a:ext>
            </a:extLst>
          </a:blip>
          <a:stretch>
            <a:fillRect/>
          </a:stretch>
        </p:blipFill>
        <p:spPr>
          <a:xfrm>
            <a:off x="6623671" y="5473117"/>
            <a:ext cx="1758330" cy="1130086"/>
          </a:xfrm>
          <a:prstGeom prst="rect">
            <a:avLst/>
          </a:prstGeom>
        </p:spPr>
      </p:pic>
      <p:pic>
        <p:nvPicPr>
          <p:cNvPr id="8" name="Picture 6" descr="The SEEP Handbook cover"/>
          <p:cNvPicPr>
            <a:picLocks noChangeAspect="1" noChangeArrowheads="1"/>
          </p:cNvPicPr>
          <p:nvPr/>
        </p:nvPicPr>
        <p:blipFill>
          <a:blip r:embed="rId3" cstate="print">
            <a:extLst>
              <a:ext uri="{28A0092B-C50C-407E-A947-70E740481C1C}">
                <a14:useLocalDpi xmlns="" xmlns:a14="http://schemas.microsoft.com/office/drawing/2010/main" xmlns:mv="urn:schemas-microsoft-com:mac:vml" xmlns:mc="http://schemas.openxmlformats.org/markup-compatibility/2006" val="0"/>
              </a:ext>
            </a:extLst>
          </a:blip>
          <a:srcRect/>
          <a:stretch>
            <a:fillRect/>
          </a:stretch>
        </p:blipFill>
        <p:spPr bwMode="auto">
          <a:xfrm>
            <a:off x="6324601" y="1295400"/>
            <a:ext cx="2057400" cy="3189288"/>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9" name="Picture 8"/>
          <p:cNvPicPr>
            <a:picLocks noChangeAspect="1"/>
          </p:cNvPicPr>
          <p:nvPr/>
        </p:nvPicPr>
        <p:blipFill>
          <a:blip r:embed="rId4" cstate="print">
            <a:extLst>
              <a:ext uri="{28A0092B-C50C-407E-A947-70E740481C1C}">
                <a14:useLocalDpi xmlns="" xmlns:a14="http://schemas.microsoft.com/office/drawing/2010/main" xmlns:mv="urn:schemas-microsoft-com:mac:vml" xmlns:mc="http://schemas.openxmlformats.org/markup-compatibility/2006" val="0"/>
              </a:ext>
            </a:extLst>
          </a:blip>
          <a:stretch>
            <a:fillRect/>
          </a:stretch>
        </p:blipFill>
        <p:spPr>
          <a:xfrm>
            <a:off x="6096000" y="4515448"/>
            <a:ext cx="2709335" cy="914400"/>
          </a:xfrm>
          <a:prstGeom prst="rect">
            <a:avLst/>
          </a:prstGeom>
        </p:spPr>
      </p:pic>
    </p:spTree>
    <p:extLst>
      <p:ext uri="{BB962C8B-B14F-4D97-AF65-F5344CB8AC3E}">
        <p14:creationId xmlns="" xmlns:p14="http://schemas.microsoft.com/office/powerpoint/2010/main" xmlns:mv="urn:schemas-microsoft-com:mac:vml" xmlns:mc="http://schemas.openxmlformats.org/markup-compatibility/2006" val="3323144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1"/>
          <p:cNvSpPr txBox="1">
            <a:spLocks noChangeArrowheads="1"/>
          </p:cNvSpPr>
          <p:nvPr/>
        </p:nvSpPr>
        <p:spPr bwMode="auto">
          <a:xfrm>
            <a:off x="762000" y="152400"/>
            <a:ext cx="8077200" cy="1470025"/>
          </a:xfrm>
          <a:prstGeom prst="rect">
            <a:avLst/>
          </a:prstGeom>
          <a:noFill/>
          <a:ln w="9525">
            <a:noFill/>
            <a:round/>
            <a:headEnd/>
            <a:tailEnd/>
          </a:ln>
        </p:spPr>
        <p:txBody>
          <a:bodyPr lIns="90000" tIns="46800" rIns="90000" bIns="46800" anchor="ctr"/>
          <a:lstStyle/>
          <a:p>
            <a:pPr algn="ctr" defTabSz="457200" fontAlgn="base">
              <a:spcBef>
                <a:spcPct val="0"/>
              </a:spcBef>
              <a:spcAft>
                <a:spcPct val="0"/>
              </a:spcAft>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b="1" dirty="0" smtClean="0">
                <a:solidFill>
                  <a:srgbClr val="013F78"/>
                </a:solidFill>
                <a:latin typeface="Lucida Sans" pitchFamily="34" charset="0"/>
              </a:rPr>
              <a:t>The Sphere Handbook: </a:t>
            </a:r>
          </a:p>
          <a:p>
            <a:pPr algn="ctr" defTabSz="457200" fontAlgn="base">
              <a:spcBef>
                <a:spcPct val="0"/>
              </a:spcBef>
              <a:spcAft>
                <a:spcPct val="0"/>
              </a:spcAft>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800" b="1" dirty="0" smtClean="0">
                <a:solidFill>
                  <a:srgbClr val="013F78"/>
                </a:solidFill>
                <a:latin typeface="Lucida Sans" pitchFamily="34" charset="0"/>
              </a:rPr>
              <a:t> </a:t>
            </a:r>
            <a:r>
              <a:rPr lang="en-GB" sz="1600" b="1" dirty="0" smtClean="0">
                <a:solidFill>
                  <a:srgbClr val="013F78"/>
                </a:solidFill>
                <a:latin typeface="Lucida Sans" pitchFamily="34" charset="0"/>
              </a:rPr>
              <a:t/>
            </a:r>
            <a:br>
              <a:rPr lang="en-GB" sz="1600" b="1" dirty="0" smtClean="0">
                <a:solidFill>
                  <a:srgbClr val="013F78"/>
                </a:solidFill>
                <a:latin typeface="Lucida Sans" pitchFamily="34" charset="0"/>
              </a:rPr>
            </a:br>
            <a:r>
              <a:rPr lang="en-GB" sz="1600" b="1" dirty="0" smtClean="0">
                <a:solidFill>
                  <a:srgbClr val="013F78"/>
                </a:solidFill>
                <a:latin typeface="Lucida Sans" pitchFamily="34" charset="0"/>
              </a:rPr>
              <a:t>Humanitarian Charter and Minimum Standards in Humanitarian Response</a:t>
            </a:r>
          </a:p>
          <a:p>
            <a:pPr algn="ctr" defTabSz="457200" fontAlgn="base">
              <a:spcBef>
                <a:spcPct val="0"/>
              </a:spcBef>
              <a:spcAft>
                <a:spcPct val="0"/>
              </a:spcAft>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b="1" dirty="0" smtClean="0">
                <a:solidFill>
                  <a:srgbClr val="013F78"/>
                </a:solidFill>
                <a:latin typeface="Lucida Sans" pitchFamily="34" charset="0"/>
              </a:rPr>
              <a:t> </a:t>
            </a:r>
            <a:r>
              <a:rPr lang="en-GB" sz="1200" b="1" dirty="0" smtClean="0">
                <a:solidFill>
                  <a:srgbClr val="013F78"/>
                </a:solidFill>
                <a:latin typeface="Lucida Sans" pitchFamily="34" charset="0"/>
              </a:rPr>
              <a:t>3</a:t>
            </a:r>
            <a:r>
              <a:rPr lang="en-GB" sz="1200" b="1" baseline="30000" dirty="0" smtClean="0">
                <a:solidFill>
                  <a:srgbClr val="013F78"/>
                </a:solidFill>
                <a:latin typeface="Lucida Sans" pitchFamily="34" charset="0"/>
              </a:rPr>
              <a:t>rd</a:t>
            </a:r>
            <a:r>
              <a:rPr lang="en-GB" sz="1200" b="1" dirty="0" smtClean="0">
                <a:solidFill>
                  <a:srgbClr val="013F78"/>
                </a:solidFill>
                <a:latin typeface="Lucida Sans" pitchFamily="34" charset="0"/>
              </a:rPr>
              <a:t> edition</a:t>
            </a:r>
          </a:p>
        </p:txBody>
      </p:sp>
      <p:sp>
        <p:nvSpPr>
          <p:cNvPr id="7170" name="Text Box 2"/>
          <p:cNvSpPr txBox="1">
            <a:spLocks noChangeArrowheads="1"/>
          </p:cNvSpPr>
          <p:nvPr/>
        </p:nvSpPr>
        <p:spPr bwMode="auto">
          <a:xfrm>
            <a:off x="304800" y="1451610"/>
            <a:ext cx="7978080" cy="7056784"/>
          </a:xfrm>
          <a:prstGeom prst="rect">
            <a:avLst/>
          </a:prstGeom>
          <a:noFill/>
          <a:ln w="9525">
            <a:noFill/>
            <a:round/>
            <a:headEnd/>
            <a:tailEnd/>
          </a:ln>
        </p:spPr>
        <p:txBody>
          <a:bodyPr lIns="90000" tIns="46800" rIns="90000" bIns="46800"/>
          <a:lstStyle/>
          <a:p>
            <a:pPr marL="538163" lvl="1" indent="-285750" defTabSz="457200" fontAlgn="base">
              <a:lnSpc>
                <a:spcPct val="140000"/>
              </a:lnSpc>
              <a:spcBef>
                <a:spcPct val="0"/>
              </a:spcBef>
              <a:spcAft>
                <a:spcPts val="1200"/>
              </a:spcAft>
              <a:buClr>
                <a:srgbClr val="83B81A"/>
              </a:buClr>
              <a:buSzPct val="100000"/>
              <a:buFont typeface="Times New Roman" pitchFamily="18" charset="0"/>
              <a:buChar char="•"/>
              <a:tabLst>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 pos="9682163" algn="l"/>
              </a:tabLst>
            </a:pPr>
            <a:r>
              <a:rPr lang="en-GB" sz="1400" dirty="0" smtClean="0">
                <a:solidFill>
                  <a:srgbClr val="004586"/>
                </a:solidFill>
                <a:latin typeface="Lucida Sans" pitchFamily="34" charset="0"/>
              </a:rPr>
              <a:t>An </a:t>
            </a:r>
            <a:r>
              <a:rPr lang="en-GB" sz="1400" dirty="0">
                <a:solidFill>
                  <a:srgbClr val="004586"/>
                </a:solidFill>
                <a:latin typeface="Lucida Sans" pitchFamily="34" charset="0"/>
              </a:rPr>
              <a:t>internationally </a:t>
            </a:r>
            <a:r>
              <a:rPr lang="en-GB" sz="1400" dirty="0" smtClean="0">
                <a:solidFill>
                  <a:srgbClr val="004586"/>
                </a:solidFill>
                <a:latin typeface="Lucida Sans" pitchFamily="34" charset="0"/>
              </a:rPr>
              <a:t>recognised </a:t>
            </a:r>
            <a:r>
              <a:rPr lang="en-GB" sz="1400" dirty="0">
                <a:solidFill>
                  <a:srgbClr val="004586"/>
                </a:solidFill>
                <a:latin typeface="Lucida Sans" pitchFamily="34" charset="0"/>
              </a:rPr>
              <a:t>set of common principles and universal minimum </a:t>
            </a:r>
            <a:r>
              <a:rPr lang="en-GB" sz="1400" dirty="0" smtClean="0">
                <a:solidFill>
                  <a:srgbClr val="004586"/>
                </a:solidFill>
                <a:latin typeface="Lucida Sans" pitchFamily="34" charset="0"/>
              </a:rPr>
              <a:t>standards to improve quality and accountability of </a:t>
            </a:r>
            <a:r>
              <a:rPr lang="en-GB" sz="1400" dirty="0">
                <a:solidFill>
                  <a:srgbClr val="004586"/>
                </a:solidFill>
                <a:latin typeface="Lucida Sans" pitchFamily="34" charset="0"/>
              </a:rPr>
              <a:t>humanitarian </a:t>
            </a:r>
            <a:r>
              <a:rPr lang="en-GB" sz="1400" dirty="0" smtClean="0">
                <a:solidFill>
                  <a:srgbClr val="004586"/>
                </a:solidFill>
                <a:latin typeface="Lucida Sans" pitchFamily="34" charset="0"/>
              </a:rPr>
              <a:t>response </a:t>
            </a:r>
          </a:p>
          <a:p>
            <a:pPr marL="538163" lvl="1" indent="-285750" defTabSz="457200" fontAlgn="base">
              <a:lnSpc>
                <a:spcPct val="140000"/>
              </a:lnSpc>
              <a:spcBef>
                <a:spcPct val="0"/>
              </a:spcBef>
              <a:spcAft>
                <a:spcPts val="1200"/>
              </a:spcAft>
              <a:buClr>
                <a:srgbClr val="83B81A"/>
              </a:buClr>
              <a:buSzPct val="100000"/>
              <a:buFont typeface="Times New Roman" pitchFamily="18" charset="0"/>
              <a:buChar char="•"/>
              <a:tabLst>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 pos="9682163" algn="l"/>
              </a:tabLst>
            </a:pPr>
            <a:r>
              <a:rPr lang="en-IE" sz="1400" dirty="0">
                <a:solidFill>
                  <a:srgbClr val="004586"/>
                </a:solidFill>
                <a:latin typeface="Lucida Sans" pitchFamily="34" charset="0"/>
              </a:rPr>
              <a:t>Result of a broad consultation process within humanitarian </a:t>
            </a:r>
            <a:r>
              <a:rPr lang="en-IE" sz="1400" dirty="0" smtClean="0">
                <a:solidFill>
                  <a:srgbClr val="004586"/>
                </a:solidFill>
                <a:latin typeface="Lucida Sans" pitchFamily="34" charset="0"/>
              </a:rPr>
              <a:t>sector</a:t>
            </a:r>
            <a:endParaRPr lang="fr-CH" sz="1400" dirty="0" smtClean="0">
              <a:solidFill>
                <a:srgbClr val="004586"/>
              </a:solidFill>
              <a:latin typeface="Lucida Sans" pitchFamily="34" charset="0"/>
            </a:endParaRPr>
          </a:p>
          <a:p>
            <a:pPr marL="538163" lvl="1" indent="-285750" defTabSz="457200" fontAlgn="base">
              <a:lnSpc>
                <a:spcPct val="140000"/>
              </a:lnSpc>
              <a:spcBef>
                <a:spcPct val="0"/>
              </a:spcBef>
              <a:spcAft>
                <a:spcPts val="1200"/>
              </a:spcAft>
              <a:buClr>
                <a:srgbClr val="83B81A"/>
              </a:buClr>
              <a:buSzPct val="100000"/>
              <a:buFont typeface="Times New Roman" pitchFamily="18" charset="0"/>
              <a:buChar char="•"/>
              <a:tabLst>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 pos="9682163" algn="l"/>
              </a:tabLst>
            </a:pPr>
            <a:r>
              <a:rPr lang="fr-CH" sz="1400" b="1" dirty="0" smtClean="0">
                <a:solidFill>
                  <a:srgbClr val="004586"/>
                </a:solidFill>
                <a:latin typeface="Lucida Sans" pitchFamily="34" charset="0"/>
              </a:rPr>
              <a:t>The </a:t>
            </a:r>
            <a:r>
              <a:rPr lang="fr-CH" sz="1400" b="1" dirty="0" err="1" smtClean="0">
                <a:solidFill>
                  <a:srgbClr val="004586"/>
                </a:solidFill>
                <a:latin typeface="Lucida Sans" pitchFamily="34" charset="0"/>
              </a:rPr>
              <a:t>Humanitarian</a:t>
            </a:r>
            <a:r>
              <a:rPr lang="fr-CH" sz="1400" b="1" dirty="0" smtClean="0">
                <a:solidFill>
                  <a:srgbClr val="004586"/>
                </a:solidFill>
                <a:latin typeface="Lucida Sans" pitchFamily="34" charset="0"/>
              </a:rPr>
              <a:t> Charter </a:t>
            </a:r>
            <a:r>
              <a:rPr lang="fr-CH" sz="1400" dirty="0" smtClean="0">
                <a:solidFill>
                  <a:srgbClr val="004586"/>
                </a:solidFill>
                <a:latin typeface="Lucida Sans" pitchFamily="34" charset="0"/>
              </a:rPr>
              <a:t>sets out moral and </a:t>
            </a:r>
            <a:r>
              <a:rPr lang="fr-CH" sz="1400" dirty="0" err="1" smtClean="0">
                <a:solidFill>
                  <a:srgbClr val="004586"/>
                </a:solidFill>
                <a:latin typeface="Lucida Sans" pitchFamily="34" charset="0"/>
              </a:rPr>
              <a:t>legal</a:t>
            </a:r>
            <a:r>
              <a:rPr lang="fr-CH" sz="1400" dirty="0" smtClean="0">
                <a:solidFill>
                  <a:srgbClr val="004586"/>
                </a:solidFill>
                <a:latin typeface="Lucida Sans" pitchFamily="34" charset="0"/>
              </a:rPr>
              <a:t> </a:t>
            </a:r>
            <a:r>
              <a:rPr lang="fr-CH" sz="1400" dirty="0" err="1" smtClean="0">
                <a:solidFill>
                  <a:srgbClr val="004586"/>
                </a:solidFill>
                <a:latin typeface="Lucida Sans" pitchFamily="34" charset="0"/>
              </a:rPr>
              <a:t>principles</a:t>
            </a:r>
            <a:r>
              <a:rPr lang="fr-CH" sz="1400" dirty="0" smtClean="0">
                <a:solidFill>
                  <a:srgbClr val="004586"/>
                </a:solidFill>
                <a:latin typeface="Lucida Sans" pitchFamily="34" charset="0"/>
              </a:rPr>
              <a:t> on </a:t>
            </a:r>
            <a:r>
              <a:rPr lang="fr-CH" sz="1400" dirty="0" err="1" smtClean="0">
                <a:solidFill>
                  <a:srgbClr val="004586"/>
                </a:solidFill>
                <a:latin typeface="Lucida Sans" pitchFamily="34" charset="0"/>
              </a:rPr>
              <a:t>which</a:t>
            </a:r>
            <a:r>
              <a:rPr lang="fr-CH" sz="1400" dirty="0" smtClean="0">
                <a:solidFill>
                  <a:srgbClr val="004586"/>
                </a:solidFill>
                <a:latin typeface="Lucida Sans" pitchFamily="34" charset="0"/>
              </a:rPr>
              <a:t> </a:t>
            </a:r>
            <a:r>
              <a:rPr lang="fr-CH" sz="1400" dirty="0" err="1" smtClean="0">
                <a:solidFill>
                  <a:srgbClr val="004586"/>
                </a:solidFill>
                <a:latin typeface="Lucida Sans" pitchFamily="34" charset="0"/>
              </a:rPr>
              <a:t>Sphere’s</a:t>
            </a:r>
            <a:r>
              <a:rPr lang="fr-CH" sz="1400" dirty="0" smtClean="0">
                <a:solidFill>
                  <a:srgbClr val="004586"/>
                </a:solidFill>
                <a:latin typeface="Lucida Sans" pitchFamily="34" charset="0"/>
              </a:rPr>
              <a:t> </a:t>
            </a:r>
            <a:r>
              <a:rPr lang="fr-CH" sz="1400" dirty="0" err="1" smtClean="0">
                <a:solidFill>
                  <a:srgbClr val="004586"/>
                </a:solidFill>
                <a:latin typeface="Lucida Sans" pitchFamily="34" charset="0"/>
              </a:rPr>
              <a:t>rights-based</a:t>
            </a:r>
            <a:r>
              <a:rPr lang="fr-CH" sz="1400" dirty="0" smtClean="0">
                <a:solidFill>
                  <a:srgbClr val="004586"/>
                </a:solidFill>
                <a:latin typeface="Lucida Sans" pitchFamily="34" charset="0"/>
              </a:rPr>
              <a:t> </a:t>
            </a:r>
            <a:r>
              <a:rPr lang="fr-CH" sz="1400" dirty="0" err="1" smtClean="0">
                <a:solidFill>
                  <a:srgbClr val="004586"/>
                </a:solidFill>
                <a:latin typeface="Lucida Sans" pitchFamily="34" charset="0"/>
              </a:rPr>
              <a:t>approach</a:t>
            </a:r>
            <a:r>
              <a:rPr lang="fr-CH" sz="1400" dirty="0" smtClean="0">
                <a:solidFill>
                  <a:srgbClr val="004586"/>
                </a:solidFill>
                <a:latin typeface="Lucida Sans" pitchFamily="34" charset="0"/>
              </a:rPr>
              <a:t> </a:t>
            </a:r>
            <a:r>
              <a:rPr lang="fr-CH" sz="1400" dirty="0" err="1" smtClean="0">
                <a:solidFill>
                  <a:srgbClr val="004586"/>
                </a:solidFill>
                <a:latin typeface="Lucida Sans" pitchFamily="34" charset="0"/>
              </a:rPr>
              <a:t>is</a:t>
            </a:r>
            <a:r>
              <a:rPr lang="fr-CH" sz="1400" dirty="0" smtClean="0">
                <a:solidFill>
                  <a:srgbClr val="004586"/>
                </a:solidFill>
                <a:latin typeface="Lucida Sans" pitchFamily="34" charset="0"/>
              </a:rPr>
              <a:t> </a:t>
            </a:r>
            <a:r>
              <a:rPr lang="fr-CH" sz="1400" dirty="0" err="1" smtClean="0">
                <a:solidFill>
                  <a:srgbClr val="004586"/>
                </a:solidFill>
                <a:latin typeface="Lucida Sans" pitchFamily="34" charset="0"/>
              </a:rPr>
              <a:t>built</a:t>
            </a:r>
            <a:endParaRPr lang="fr-CH" sz="1400" dirty="0" smtClean="0">
              <a:solidFill>
                <a:srgbClr val="004586"/>
              </a:solidFill>
              <a:latin typeface="Lucida Sans" pitchFamily="34" charset="0"/>
            </a:endParaRPr>
          </a:p>
          <a:p>
            <a:pPr marL="538163" lvl="1" indent="-285750" defTabSz="457200" fontAlgn="base">
              <a:lnSpc>
                <a:spcPct val="140000"/>
              </a:lnSpc>
              <a:spcBef>
                <a:spcPct val="0"/>
              </a:spcBef>
              <a:spcAft>
                <a:spcPts val="1200"/>
              </a:spcAft>
              <a:buClr>
                <a:srgbClr val="83B81A"/>
              </a:buClr>
              <a:buSzPct val="100000"/>
              <a:buFont typeface="Times New Roman" pitchFamily="18" charset="0"/>
              <a:buChar char="•"/>
              <a:tabLst>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 pos="9682163" algn="l"/>
              </a:tabLst>
            </a:pPr>
            <a:r>
              <a:rPr lang="fr-CH" sz="1400" dirty="0" smtClean="0">
                <a:solidFill>
                  <a:srgbClr val="004586"/>
                </a:solidFill>
                <a:latin typeface="Lucida Sans" pitchFamily="34" charset="0"/>
              </a:rPr>
              <a:t>The right to life </a:t>
            </a:r>
            <a:r>
              <a:rPr lang="fr-CH" sz="1400" dirty="0" err="1" smtClean="0">
                <a:solidFill>
                  <a:srgbClr val="004586"/>
                </a:solidFill>
                <a:latin typeface="Lucida Sans" pitchFamily="34" charset="0"/>
              </a:rPr>
              <a:t>with</a:t>
            </a:r>
            <a:r>
              <a:rPr lang="fr-CH" sz="1400" dirty="0" smtClean="0">
                <a:solidFill>
                  <a:srgbClr val="004586"/>
                </a:solidFill>
                <a:latin typeface="Lucida Sans" pitchFamily="34" charset="0"/>
              </a:rPr>
              <a:t> </a:t>
            </a:r>
            <a:r>
              <a:rPr lang="fr-CH" sz="1400" dirty="0" err="1" smtClean="0">
                <a:solidFill>
                  <a:srgbClr val="004586"/>
                </a:solidFill>
                <a:latin typeface="Lucida Sans" pitchFamily="34" charset="0"/>
              </a:rPr>
              <a:t>dignity</a:t>
            </a:r>
            <a:r>
              <a:rPr lang="fr-CH" sz="1400" dirty="0" smtClean="0">
                <a:solidFill>
                  <a:srgbClr val="004586"/>
                </a:solidFill>
                <a:latin typeface="Lucida Sans" pitchFamily="34" charset="0"/>
              </a:rPr>
              <a:t>: Standards </a:t>
            </a:r>
            <a:r>
              <a:rPr lang="fr-CH" sz="1400" dirty="0" err="1" smtClean="0">
                <a:solidFill>
                  <a:srgbClr val="004586"/>
                </a:solidFill>
                <a:latin typeface="Lucida Sans" pitchFamily="34" charset="0"/>
              </a:rPr>
              <a:t>contribute</a:t>
            </a:r>
            <a:r>
              <a:rPr lang="fr-CH" sz="1400" dirty="0" smtClean="0">
                <a:solidFill>
                  <a:srgbClr val="004586"/>
                </a:solidFill>
                <a:latin typeface="Lucida Sans" pitchFamily="34" charset="0"/>
              </a:rPr>
              <a:t> to </a:t>
            </a:r>
            <a:r>
              <a:rPr lang="en-GB" sz="1400" dirty="0" smtClean="0">
                <a:solidFill>
                  <a:srgbClr val="004586"/>
                </a:solidFill>
                <a:latin typeface="Lucida Sans" pitchFamily="34" charset="0"/>
              </a:rPr>
              <a:t>disaster-affected </a:t>
            </a:r>
            <a:r>
              <a:rPr lang="en-GB" sz="1400" dirty="0">
                <a:solidFill>
                  <a:srgbClr val="004586"/>
                </a:solidFill>
                <a:latin typeface="Lucida Sans" pitchFamily="34" charset="0"/>
              </a:rPr>
              <a:t>people to survive and recover in stable conditions and with </a:t>
            </a:r>
            <a:r>
              <a:rPr lang="en-GB" sz="1400" dirty="0" smtClean="0">
                <a:solidFill>
                  <a:srgbClr val="004586"/>
                </a:solidFill>
                <a:latin typeface="Lucida Sans" pitchFamily="34" charset="0"/>
              </a:rPr>
              <a:t>dignity</a:t>
            </a:r>
          </a:p>
          <a:p>
            <a:pPr marL="538163" lvl="1" indent="-285750" defTabSz="457200" fontAlgn="base">
              <a:lnSpc>
                <a:spcPct val="140000"/>
              </a:lnSpc>
              <a:spcBef>
                <a:spcPct val="0"/>
              </a:spcBef>
              <a:spcAft>
                <a:spcPts val="1200"/>
              </a:spcAft>
              <a:buClr>
                <a:srgbClr val="83B81A"/>
              </a:buClr>
              <a:buSzPct val="100000"/>
              <a:buFont typeface="Times New Roman" pitchFamily="18" charset="0"/>
              <a:buChar char="•"/>
              <a:tabLst>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 pos="9682163" algn="l"/>
              </a:tabLst>
            </a:pPr>
            <a:r>
              <a:rPr lang="en-GB" sz="1400" b="1" dirty="0">
                <a:solidFill>
                  <a:srgbClr val="004586"/>
                </a:solidFill>
                <a:latin typeface="Lucida Sans" pitchFamily="34" charset="0"/>
              </a:rPr>
              <a:t>Core Standards </a:t>
            </a:r>
            <a:r>
              <a:rPr lang="en-GB" sz="1400" dirty="0">
                <a:solidFill>
                  <a:srgbClr val="004586"/>
                </a:solidFill>
                <a:latin typeface="Lucida Sans" pitchFamily="34" charset="0"/>
              </a:rPr>
              <a:t>and </a:t>
            </a:r>
            <a:r>
              <a:rPr lang="en-GB" sz="1400" b="1" dirty="0">
                <a:solidFill>
                  <a:srgbClr val="004586"/>
                </a:solidFill>
                <a:latin typeface="Lucida Sans" pitchFamily="34" charset="0"/>
              </a:rPr>
              <a:t>Protection Principles </a:t>
            </a:r>
            <a:r>
              <a:rPr lang="en-GB" sz="1400" dirty="0">
                <a:solidFill>
                  <a:srgbClr val="004586"/>
                </a:solidFill>
                <a:latin typeface="Lucida Sans" pitchFamily="34" charset="0"/>
              </a:rPr>
              <a:t>applicable to all humanitarian </a:t>
            </a:r>
            <a:r>
              <a:rPr lang="en-GB" sz="1400" dirty="0" smtClean="0">
                <a:solidFill>
                  <a:srgbClr val="004586"/>
                </a:solidFill>
                <a:latin typeface="Lucida Sans" pitchFamily="34" charset="0"/>
              </a:rPr>
              <a:t>sectors</a:t>
            </a:r>
          </a:p>
          <a:p>
            <a:pPr marL="538163" lvl="1" indent="-285750" defTabSz="457200" fontAlgn="base">
              <a:lnSpc>
                <a:spcPct val="140000"/>
              </a:lnSpc>
              <a:spcBef>
                <a:spcPct val="0"/>
              </a:spcBef>
              <a:spcAft>
                <a:spcPts val="1200"/>
              </a:spcAft>
              <a:buClr>
                <a:srgbClr val="83B81A"/>
              </a:buClr>
              <a:buSzPct val="100000"/>
              <a:buFont typeface="Times New Roman" pitchFamily="18" charset="0"/>
              <a:buChar char="•"/>
              <a:tabLst>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 pos="9682163" algn="l"/>
              </a:tabLst>
            </a:pPr>
            <a:r>
              <a:rPr lang="en-GB" sz="1400" b="1" dirty="0" smtClean="0">
                <a:solidFill>
                  <a:srgbClr val="004586"/>
                </a:solidFill>
                <a:latin typeface="Lucida Sans" pitchFamily="34" charset="0"/>
              </a:rPr>
              <a:t>Technical standards: </a:t>
            </a:r>
            <a:r>
              <a:rPr lang="en-GB" sz="1400" dirty="0" smtClean="0">
                <a:solidFill>
                  <a:srgbClr val="004586"/>
                </a:solidFill>
                <a:latin typeface="Lucida Sans" pitchFamily="34" charset="0"/>
              </a:rPr>
              <a:t>WASH</a:t>
            </a:r>
            <a:r>
              <a:rPr lang="en-GB" sz="1400" dirty="0">
                <a:solidFill>
                  <a:srgbClr val="004586"/>
                </a:solidFill>
                <a:latin typeface="Lucida Sans" pitchFamily="34" charset="0"/>
              </a:rPr>
              <a:t>, </a:t>
            </a:r>
            <a:r>
              <a:rPr lang="en-GB" sz="1400" dirty="0" smtClean="0">
                <a:solidFill>
                  <a:srgbClr val="004586"/>
                </a:solidFill>
                <a:latin typeface="Lucida Sans" pitchFamily="34" charset="0"/>
              </a:rPr>
              <a:t>Food security &amp; nutrition, Shelter &amp; NFI, Health action</a:t>
            </a:r>
            <a:endParaRPr lang="en-US" sz="1400" dirty="0" smtClean="0">
              <a:solidFill>
                <a:srgbClr val="004586"/>
              </a:solidFill>
              <a:latin typeface="Lucida Sans" pitchFamily="34" charset="0"/>
            </a:endParaRPr>
          </a:p>
          <a:p>
            <a:pPr marL="538163" lvl="1" indent="-285750" defTabSz="457200" fontAlgn="base">
              <a:lnSpc>
                <a:spcPct val="140000"/>
              </a:lnSpc>
              <a:spcBef>
                <a:spcPct val="0"/>
              </a:spcBef>
              <a:spcAft>
                <a:spcPts val="1200"/>
              </a:spcAft>
              <a:buClr>
                <a:srgbClr val="83B81A"/>
              </a:buClr>
              <a:buSzPct val="100000"/>
              <a:buFont typeface="Times New Roman" pitchFamily="18" charset="0"/>
              <a:buChar char="•"/>
              <a:tabLst>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 pos="9682163" algn="l"/>
              </a:tabLst>
            </a:pPr>
            <a:r>
              <a:rPr lang="en-IE" sz="1400" dirty="0" smtClean="0">
                <a:solidFill>
                  <a:srgbClr val="004586"/>
                </a:solidFill>
                <a:latin typeface="Lucida Sans" pitchFamily="34" charset="0"/>
              </a:rPr>
              <a:t>Used also for national </a:t>
            </a:r>
            <a:r>
              <a:rPr lang="en-US" sz="1400" dirty="0" smtClean="0">
                <a:solidFill>
                  <a:srgbClr val="004586"/>
                </a:solidFill>
                <a:latin typeface="Lucida Sans" pitchFamily="34" charset="0"/>
              </a:rPr>
              <a:t>disaster </a:t>
            </a:r>
            <a:r>
              <a:rPr lang="en-US" sz="1400" dirty="0">
                <a:solidFill>
                  <a:srgbClr val="004586"/>
                </a:solidFill>
                <a:latin typeface="Lucida Sans" pitchFamily="34" charset="0"/>
              </a:rPr>
              <a:t>management </a:t>
            </a:r>
            <a:r>
              <a:rPr lang="en-US" sz="1400" dirty="0" smtClean="0">
                <a:solidFill>
                  <a:srgbClr val="004586"/>
                </a:solidFill>
                <a:latin typeface="Lucida Sans" pitchFamily="34" charset="0"/>
              </a:rPr>
              <a:t>policies </a:t>
            </a:r>
            <a:r>
              <a:rPr lang="en-US" sz="1400" dirty="0">
                <a:solidFill>
                  <a:srgbClr val="004586"/>
                </a:solidFill>
                <a:latin typeface="Lucida Sans" pitchFamily="34" charset="0"/>
              </a:rPr>
              <a:t>and </a:t>
            </a:r>
            <a:r>
              <a:rPr lang="en-US" sz="1400" dirty="0" smtClean="0">
                <a:solidFill>
                  <a:srgbClr val="004586"/>
                </a:solidFill>
                <a:latin typeface="Lucida Sans" pitchFamily="34" charset="0"/>
              </a:rPr>
              <a:t>guidelines</a:t>
            </a:r>
          </a:p>
          <a:p>
            <a:pPr marL="538163" lvl="1" indent="-285750" defTabSz="457200" fontAlgn="base">
              <a:lnSpc>
                <a:spcPct val="140000"/>
              </a:lnSpc>
              <a:spcBef>
                <a:spcPct val="0"/>
              </a:spcBef>
              <a:spcAft>
                <a:spcPts val="1200"/>
              </a:spcAft>
              <a:buClr>
                <a:srgbClr val="83B81A"/>
              </a:buClr>
              <a:buSzPct val="100000"/>
              <a:buFont typeface="Times New Roman" pitchFamily="18" charset="0"/>
              <a:buChar char="•"/>
              <a:tabLst>
                <a:tab pos="538163" algn="l"/>
                <a:tab pos="995363" algn="l"/>
                <a:tab pos="1452563" algn="l"/>
                <a:tab pos="1909763" algn="l"/>
                <a:tab pos="2366963" algn="l"/>
                <a:tab pos="2824163" algn="l"/>
                <a:tab pos="3281363" algn="l"/>
                <a:tab pos="3738563" algn="l"/>
                <a:tab pos="4195763" algn="l"/>
                <a:tab pos="4652963" algn="l"/>
                <a:tab pos="5110163" algn="l"/>
                <a:tab pos="5567363" algn="l"/>
                <a:tab pos="6024563" algn="l"/>
                <a:tab pos="6481763" algn="l"/>
                <a:tab pos="6938963" algn="l"/>
                <a:tab pos="7396163" algn="l"/>
                <a:tab pos="7853363" algn="l"/>
                <a:tab pos="8310563" algn="l"/>
                <a:tab pos="8767763" algn="l"/>
                <a:tab pos="9224963" algn="l"/>
                <a:tab pos="9682163" algn="l"/>
              </a:tabLst>
            </a:pPr>
            <a:r>
              <a:rPr lang="en-US" sz="1400" dirty="0" smtClean="0">
                <a:solidFill>
                  <a:srgbClr val="004586"/>
                </a:solidFill>
                <a:latin typeface="Lucida Sans" pitchFamily="34" charset="0"/>
              </a:rPr>
              <a:t>Broad ownership – vibrant Sphere community of users – many Handbook translations</a:t>
            </a:r>
          </a:p>
        </p:txBody>
      </p:sp>
    </p:spTree>
    <p:extLst>
      <p:ext uri="{BB962C8B-B14F-4D97-AF65-F5344CB8AC3E}">
        <p14:creationId xmlns="" xmlns:p14="http://schemas.microsoft.com/office/powerpoint/2010/main" xmlns:mv="urn:schemas-microsoft-com:mac:vml" xmlns:mc="http://schemas.openxmlformats.org/markup-compatibility/2006" val="58155086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additive="repl">
                                        <p:cTn id="6" dur="1" fill="hold">
                                          <p:stCondLst>
                                            <p:cond delay="0"/>
                                          </p:stCondLst>
                                        </p:cTn>
                                        <p:tgtEl>
                                          <p:spTgt spid="7170">
                                            <p:txEl>
                                              <p:pRg st="0" end="0"/>
                                            </p:txEl>
                                          </p:spTgt>
                                        </p:tgtEl>
                                        <p:attrNameLst>
                                          <p:attrName>style.visibility</p:attrName>
                                        </p:attrNameLst>
                                      </p:cBhvr>
                                      <p:to>
                                        <p:strVal val="visible"/>
                                      </p:to>
                                    </p:set>
                                    <p:animEffect transition="in" filter="fade">
                                      <p:cBhvr additive="repl">
                                        <p:cTn id="7" dur="2000"/>
                                        <p:tgtEl>
                                          <p:spTgt spid="7170">
                                            <p:txEl>
                                              <p:pRg st="0" end="0"/>
                                            </p:txEl>
                                          </p:spTgt>
                                        </p:tgtEl>
                                      </p:cBhvr>
                                    </p:animEffect>
                                  </p:childTnLst>
                                  <p:subTnLst>
                                    <p:animClr clrSpc="rgb" dir="cw">
                                      <p:cBhvr override="childStyle">
                                        <p:cTn dur="1" fill="hold" display="0" masterRel="nextClick" afterEffect="1"/>
                                        <p:tgtEl>
                                          <p:spTgt spid="7170">
                                            <p:txEl>
                                              <p:pRg st="0" end="0"/>
                                            </p:txEl>
                                          </p:spTgt>
                                        </p:tgtEl>
                                        <p:attrNameLst>
                                          <p:attrName>ppt_c</p:attrName>
                                        </p:attrNameLst>
                                      </p:cBhvr>
                                      <p:to>
                                        <a:srgbClr val="3366CC"/>
                                      </p:to>
                                    </p:animClr>
                                  </p:subTnLst>
                                </p:cTn>
                              </p:par>
                            </p:childTnLst>
                          </p:cTn>
                        </p:par>
                      </p:childTnLst>
                    </p:cTn>
                  </p:par>
                  <p:par>
                    <p:cTn id="8" fill="hold">
                      <p:stCondLst>
                        <p:cond delay="indefinite"/>
                      </p:stCondLst>
                      <p:childTnLst>
                        <p:par>
                          <p:cTn id="9" fill="hold">
                            <p:stCondLst>
                              <p:cond delay="0"/>
                            </p:stCondLst>
                            <p:childTnLst>
                              <p:par>
                                <p:cTn id="10" presetID="10" presetClass="entr" fill="hold" nodeType="clickEffect">
                                  <p:stCondLst>
                                    <p:cond delay="0"/>
                                  </p:stCondLst>
                                  <p:childTnLst>
                                    <p:set>
                                      <p:cBhvr additive="repl">
                                        <p:cTn id="11" dur="1" fill="hold">
                                          <p:stCondLst>
                                            <p:cond delay="0"/>
                                          </p:stCondLst>
                                        </p:cTn>
                                        <p:tgtEl>
                                          <p:spTgt spid="7170">
                                            <p:txEl>
                                              <p:pRg st="1" end="1"/>
                                            </p:txEl>
                                          </p:spTgt>
                                        </p:tgtEl>
                                        <p:attrNameLst>
                                          <p:attrName>style.visibility</p:attrName>
                                        </p:attrNameLst>
                                      </p:cBhvr>
                                      <p:to>
                                        <p:strVal val="visible"/>
                                      </p:to>
                                    </p:set>
                                    <p:animEffect transition="in" filter="fade">
                                      <p:cBhvr additive="repl">
                                        <p:cTn id="12" dur="2000"/>
                                        <p:tgtEl>
                                          <p:spTgt spid="7170">
                                            <p:txEl>
                                              <p:pRg st="1" end="1"/>
                                            </p:txEl>
                                          </p:spTgt>
                                        </p:tgtEl>
                                      </p:cBhvr>
                                    </p:animEffect>
                                  </p:childTnLst>
                                  <p:subTnLst>
                                    <p:animClr clrSpc="rgb" dir="cw">
                                      <p:cBhvr override="childStyle">
                                        <p:cTn dur="1" fill="hold" display="0" masterRel="nextClick" afterEffect="1"/>
                                        <p:tgtEl>
                                          <p:spTgt spid="7170">
                                            <p:txEl>
                                              <p:pRg st="1" end="1"/>
                                            </p:txEl>
                                          </p:spTgt>
                                        </p:tgtEl>
                                        <p:attrNameLst>
                                          <p:attrName>ppt_c</p:attrName>
                                        </p:attrNameLst>
                                      </p:cBhvr>
                                      <p:to>
                                        <a:srgbClr val="3366CC"/>
                                      </p:to>
                                    </p:animClr>
                                  </p:subTnLst>
                                </p:cTn>
                              </p:par>
                            </p:childTnLst>
                          </p:cTn>
                        </p:par>
                      </p:childTnLst>
                    </p:cTn>
                  </p:par>
                  <p:par>
                    <p:cTn id="13" fill="hold">
                      <p:stCondLst>
                        <p:cond delay="indefinite"/>
                      </p:stCondLst>
                      <p:childTnLst>
                        <p:par>
                          <p:cTn id="14" fill="hold">
                            <p:stCondLst>
                              <p:cond delay="0"/>
                            </p:stCondLst>
                            <p:childTnLst>
                              <p:par>
                                <p:cTn id="15" presetID="10" presetClass="entr" fill="hold" nodeType="clickEffect">
                                  <p:stCondLst>
                                    <p:cond delay="0"/>
                                  </p:stCondLst>
                                  <p:childTnLst>
                                    <p:set>
                                      <p:cBhvr additive="repl">
                                        <p:cTn id="16" dur="1" fill="hold">
                                          <p:stCondLst>
                                            <p:cond delay="0"/>
                                          </p:stCondLst>
                                        </p:cTn>
                                        <p:tgtEl>
                                          <p:spTgt spid="7170">
                                            <p:txEl>
                                              <p:pRg st="2" end="2"/>
                                            </p:txEl>
                                          </p:spTgt>
                                        </p:tgtEl>
                                        <p:attrNameLst>
                                          <p:attrName>style.visibility</p:attrName>
                                        </p:attrNameLst>
                                      </p:cBhvr>
                                      <p:to>
                                        <p:strVal val="visible"/>
                                      </p:to>
                                    </p:set>
                                    <p:animEffect transition="in" filter="fade">
                                      <p:cBhvr additive="repl">
                                        <p:cTn id="17" dur="2000"/>
                                        <p:tgtEl>
                                          <p:spTgt spid="7170">
                                            <p:txEl>
                                              <p:pRg st="2" end="2"/>
                                            </p:txEl>
                                          </p:spTgt>
                                        </p:tgtEl>
                                      </p:cBhvr>
                                    </p:animEffect>
                                  </p:childTnLst>
                                  <p:subTnLst>
                                    <p:animClr clrSpc="rgb" dir="cw">
                                      <p:cBhvr override="childStyle">
                                        <p:cTn dur="1" fill="hold" display="0" masterRel="nextClick" afterEffect="1"/>
                                        <p:tgtEl>
                                          <p:spTgt spid="7170">
                                            <p:txEl>
                                              <p:pRg st="2" end="2"/>
                                            </p:txEl>
                                          </p:spTgt>
                                        </p:tgtEl>
                                        <p:attrNameLst>
                                          <p:attrName>ppt_c</p:attrName>
                                        </p:attrNameLst>
                                      </p:cBhvr>
                                      <p:to>
                                        <a:srgbClr val="3366CC"/>
                                      </p:to>
                                    </p:animClr>
                                  </p:subTnLst>
                                </p:cTn>
                              </p:par>
                            </p:childTnLst>
                          </p:cTn>
                        </p:par>
                      </p:childTnLst>
                    </p:cTn>
                  </p:par>
                  <p:par>
                    <p:cTn id="18" fill="hold">
                      <p:stCondLst>
                        <p:cond delay="indefinite"/>
                      </p:stCondLst>
                      <p:childTnLst>
                        <p:par>
                          <p:cTn id="19" fill="hold">
                            <p:stCondLst>
                              <p:cond delay="0"/>
                            </p:stCondLst>
                            <p:childTnLst>
                              <p:par>
                                <p:cTn id="20" presetID="10" presetClass="entr" fill="hold" nodeType="clickEffect">
                                  <p:stCondLst>
                                    <p:cond delay="0"/>
                                  </p:stCondLst>
                                  <p:childTnLst>
                                    <p:set>
                                      <p:cBhvr additive="repl">
                                        <p:cTn id="21" dur="1" fill="hold">
                                          <p:stCondLst>
                                            <p:cond delay="0"/>
                                          </p:stCondLst>
                                        </p:cTn>
                                        <p:tgtEl>
                                          <p:spTgt spid="7170">
                                            <p:txEl>
                                              <p:pRg st="3" end="3"/>
                                            </p:txEl>
                                          </p:spTgt>
                                        </p:tgtEl>
                                        <p:attrNameLst>
                                          <p:attrName>style.visibility</p:attrName>
                                        </p:attrNameLst>
                                      </p:cBhvr>
                                      <p:to>
                                        <p:strVal val="visible"/>
                                      </p:to>
                                    </p:set>
                                    <p:animEffect transition="in" filter="fade">
                                      <p:cBhvr additive="repl">
                                        <p:cTn id="22" dur="2000"/>
                                        <p:tgtEl>
                                          <p:spTgt spid="7170">
                                            <p:txEl>
                                              <p:pRg st="3" end="3"/>
                                            </p:txEl>
                                          </p:spTgt>
                                        </p:tgtEl>
                                      </p:cBhvr>
                                    </p:animEffect>
                                  </p:childTnLst>
                                  <p:subTnLst>
                                    <p:animClr clrSpc="rgb" dir="cw">
                                      <p:cBhvr override="childStyle">
                                        <p:cTn dur="1" fill="hold" display="0" masterRel="nextClick" afterEffect="1"/>
                                        <p:tgtEl>
                                          <p:spTgt spid="7170">
                                            <p:txEl>
                                              <p:pRg st="3" end="3"/>
                                            </p:txEl>
                                          </p:spTgt>
                                        </p:tgtEl>
                                        <p:attrNameLst>
                                          <p:attrName>ppt_c</p:attrName>
                                        </p:attrNameLst>
                                      </p:cBhvr>
                                      <p:to>
                                        <a:srgbClr val="3366CC"/>
                                      </p:to>
                                    </p:animClr>
                                  </p:subTnLst>
                                </p:cTn>
                              </p:par>
                            </p:childTnLst>
                          </p:cTn>
                        </p:par>
                      </p:childTnLst>
                    </p:cTn>
                  </p:par>
                  <p:par>
                    <p:cTn id="23" fill="hold">
                      <p:stCondLst>
                        <p:cond delay="indefinite"/>
                      </p:stCondLst>
                      <p:childTnLst>
                        <p:par>
                          <p:cTn id="24" fill="hold">
                            <p:stCondLst>
                              <p:cond delay="0"/>
                            </p:stCondLst>
                            <p:childTnLst>
                              <p:par>
                                <p:cTn id="25" presetID="10" presetClass="entr" fill="hold" nodeType="clickEffect">
                                  <p:stCondLst>
                                    <p:cond delay="0"/>
                                  </p:stCondLst>
                                  <p:childTnLst>
                                    <p:set>
                                      <p:cBhvr additive="repl">
                                        <p:cTn id="26" dur="1" fill="hold">
                                          <p:stCondLst>
                                            <p:cond delay="0"/>
                                          </p:stCondLst>
                                        </p:cTn>
                                        <p:tgtEl>
                                          <p:spTgt spid="7170">
                                            <p:txEl>
                                              <p:pRg st="4" end="4"/>
                                            </p:txEl>
                                          </p:spTgt>
                                        </p:tgtEl>
                                        <p:attrNameLst>
                                          <p:attrName>style.visibility</p:attrName>
                                        </p:attrNameLst>
                                      </p:cBhvr>
                                      <p:to>
                                        <p:strVal val="visible"/>
                                      </p:to>
                                    </p:set>
                                    <p:animEffect transition="in" filter="fade">
                                      <p:cBhvr additive="repl">
                                        <p:cTn id="27" dur="2000"/>
                                        <p:tgtEl>
                                          <p:spTgt spid="7170">
                                            <p:txEl>
                                              <p:pRg st="4" end="4"/>
                                            </p:txEl>
                                          </p:spTgt>
                                        </p:tgtEl>
                                      </p:cBhvr>
                                    </p:animEffect>
                                  </p:childTnLst>
                                  <p:subTnLst>
                                    <p:animClr clrSpc="rgb" dir="cw">
                                      <p:cBhvr override="childStyle">
                                        <p:cTn dur="1" fill="hold" display="0" masterRel="nextClick" afterEffect="1"/>
                                        <p:tgtEl>
                                          <p:spTgt spid="7170">
                                            <p:txEl>
                                              <p:pRg st="4" end="4"/>
                                            </p:txEl>
                                          </p:spTgt>
                                        </p:tgtEl>
                                        <p:attrNameLst>
                                          <p:attrName>ppt_c</p:attrName>
                                        </p:attrNameLst>
                                      </p:cBhvr>
                                      <p:to>
                                        <a:srgbClr val="3366CC"/>
                                      </p:to>
                                    </p:animClr>
                                  </p:subTnLst>
                                </p:cTn>
                              </p:par>
                            </p:childTnLst>
                          </p:cTn>
                        </p:par>
                      </p:childTnLst>
                    </p:cTn>
                  </p:par>
                  <p:par>
                    <p:cTn id="28" fill="hold">
                      <p:stCondLst>
                        <p:cond delay="indefinite"/>
                      </p:stCondLst>
                      <p:childTnLst>
                        <p:par>
                          <p:cTn id="29" fill="hold">
                            <p:stCondLst>
                              <p:cond delay="0"/>
                            </p:stCondLst>
                            <p:childTnLst>
                              <p:par>
                                <p:cTn id="30" presetID="10" presetClass="entr" fill="hold" nodeType="clickEffect">
                                  <p:stCondLst>
                                    <p:cond delay="0"/>
                                  </p:stCondLst>
                                  <p:childTnLst>
                                    <p:set>
                                      <p:cBhvr additive="repl">
                                        <p:cTn id="31" dur="1" fill="hold">
                                          <p:stCondLst>
                                            <p:cond delay="0"/>
                                          </p:stCondLst>
                                        </p:cTn>
                                        <p:tgtEl>
                                          <p:spTgt spid="7170">
                                            <p:txEl>
                                              <p:pRg st="5" end="5"/>
                                            </p:txEl>
                                          </p:spTgt>
                                        </p:tgtEl>
                                        <p:attrNameLst>
                                          <p:attrName>style.visibility</p:attrName>
                                        </p:attrNameLst>
                                      </p:cBhvr>
                                      <p:to>
                                        <p:strVal val="visible"/>
                                      </p:to>
                                    </p:set>
                                    <p:animEffect transition="in" filter="fade">
                                      <p:cBhvr additive="repl">
                                        <p:cTn id="32" dur="2000"/>
                                        <p:tgtEl>
                                          <p:spTgt spid="7170">
                                            <p:txEl>
                                              <p:pRg st="5" end="5"/>
                                            </p:txEl>
                                          </p:spTgt>
                                        </p:tgtEl>
                                      </p:cBhvr>
                                    </p:animEffect>
                                  </p:childTnLst>
                                  <p:subTnLst>
                                    <p:animClr clrSpc="rgb" dir="cw">
                                      <p:cBhvr override="childStyle">
                                        <p:cTn dur="1" fill="hold" display="0" masterRel="nextClick" afterEffect="1"/>
                                        <p:tgtEl>
                                          <p:spTgt spid="7170">
                                            <p:txEl>
                                              <p:pRg st="5" end="5"/>
                                            </p:txEl>
                                          </p:spTgt>
                                        </p:tgtEl>
                                        <p:attrNameLst>
                                          <p:attrName>ppt_c</p:attrName>
                                        </p:attrNameLst>
                                      </p:cBhvr>
                                      <p:to>
                                        <a:srgbClr val="3366CC"/>
                                      </p:to>
                                    </p:animClr>
                                  </p:subTnLst>
                                </p:cTn>
                              </p:par>
                            </p:childTnLst>
                          </p:cTn>
                        </p:par>
                      </p:childTnLst>
                    </p:cTn>
                  </p:par>
                  <p:par>
                    <p:cTn id="33" fill="hold">
                      <p:stCondLst>
                        <p:cond delay="indefinite"/>
                      </p:stCondLst>
                      <p:childTnLst>
                        <p:par>
                          <p:cTn id="34" fill="hold">
                            <p:stCondLst>
                              <p:cond delay="0"/>
                            </p:stCondLst>
                            <p:childTnLst>
                              <p:par>
                                <p:cTn id="35" presetID="10" presetClass="entr" fill="hold" nodeType="clickEffect">
                                  <p:stCondLst>
                                    <p:cond delay="0"/>
                                  </p:stCondLst>
                                  <p:childTnLst>
                                    <p:set>
                                      <p:cBhvr additive="repl">
                                        <p:cTn id="36" dur="1" fill="hold">
                                          <p:stCondLst>
                                            <p:cond delay="0"/>
                                          </p:stCondLst>
                                        </p:cTn>
                                        <p:tgtEl>
                                          <p:spTgt spid="7170">
                                            <p:txEl>
                                              <p:pRg st="6" end="6"/>
                                            </p:txEl>
                                          </p:spTgt>
                                        </p:tgtEl>
                                        <p:attrNameLst>
                                          <p:attrName>style.visibility</p:attrName>
                                        </p:attrNameLst>
                                      </p:cBhvr>
                                      <p:to>
                                        <p:strVal val="visible"/>
                                      </p:to>
                                    </p:set>
                                    <p:animEffect transition="in" filter="fade">
                                      <p:cBhvr additive="repl">
                                        <p:cTn id="37" dur="2000"/>
                                        <p:tgtEl>
                                          <p:spTgt spid="7170">
                                            <p:txEl>
                                              <p:pRg st="6" end="6"/>
                                            </p:txEl>
                                          </p:spTgt>
                                        </p:tgtEl>
                                      </p:cBhvr>
                                    </p:animEffect>
                                  </p:childTnLst>
                                  <p:subTnLst>
                                    <p:animClr clrSpc="rgb" dir="cw">
                                      <p:cBhvr override="childStyle">
                                        <p:cTn dur="1" fill="hold" display="0" masterRel="nextClick" afterEffect="1"/>
                                        <p:tgtEl>
                                          <p:spTgt spid="7170">
                                            <p:txEl>
                                              <p:pRg st="6" end="6"/>
                                            </p:txEl>
                                          </p:spTgt>
                                        </p:tgtEl>
                                        <p:attrNameLst>
                                          <p:attrName>ppt_c</p:attrName>
                                        </p:attrNameLst>
                                      </p:cBhvr>
                                      <p:to>
                                        <a:srgbClr val="3366CC"/>
                                      </p:to>
                                    </p:animClr>
                                  </p:subTnLst>
                                </p:cTn>
                              </p:par>
                            </p:childTnLst>
                          </p:cTn>
                        </p:par>
                      </p:childTnLst>
                    </p:cTn>
                  </p:par>
                  <p:par>
                    <p:cTn id="38" fill="hold">
                      <p:stCondLst>
                        <p:cond delay="indefinite"/>
                      </p:stCondLst>
                      <p:childTnLst>
                        <p:par>
                          <p:cTn id="39" fill="hold">
                            <p:stCondLst>
                              <p:cond delay="0"/>
                            </p:stCondLst>
                            <p:childTnLst>
                              <p:par>
                                <p:cTn id="40" presetID="10" presetClass="entr" fill="hold" nodeType="clickEffect">
                                  <p:stCondLst>
                                    <p:cond delay="0"/>
                                  </p:stCondLst>
                                  <p:childTnLst>
                                    <p:set>
                                      <p:cBhvr additive="repl">
                                        <p:cTn id="41" dur="1" fill="hold">
                                          <p:stCondLst>
                                            <p:cond delay="0"/>
                                          </p:stCondLst>
                                        </p:cTn>
                                        <p:tgtEl>
                                          <p:spTgt spid="7170">
                                            <p:txEl>
                                              <p:pRg st="7" end="7"/>
                                            </p:txEl>
                                          </p:spTgt>
                                        </p:tgtEl>
                                        <p:attrNameLst>
                                          <p:attrName>style.visibility</p:attrName>
                                        </p:attrNameLst>
                                      </p:cBhvr>
                                      <p:to>
                                        <p:strVal val="visible"/>
                                      </p:to>
                                    </p:set>
                                    <p:animEffect transition="in" filter="fade">
                                      <p:cBhvr additive="repl">
                                        <p:cTn id="42" dur="2000"/>
                                        <p:tgtEl>
                                          <p:spTgt spid="7170">
                                            <p:txEl>
                                              <p:pRg st="7" end="7"/>
                                            </p:txEl>
                                          </p:spTgt>
                                        </p:tgtEl>
                                      </p:cBhvr>
                                    </p:animEffect>
                                  </p:childTnLst>
                                  <p:subTnLst>
                                    <p:animClr clrSpc="rgb" dir="cw">
                                      <p:cBhvr override="childStyle">
                                        <p:cTn dur="1" fill="hold" display="0" masterRel="nextClick" afterEffect="1"/>
                                        <p:tgtEl>
                                          <p:spTgt spid="7170">
                                            <p:txEl>
                                              <p:pRg st="7" end="7"/>
                                            </p:txEl>
                                          </p:spTgt>
                                        </p:tgtEl>
                                        <p:attrNameLst>
                                          <p:attrName>ppt_c</p:attrName>
                                        </p:attrNameLst>
                                      </p:cBhvr>
                                      <p:to>
                                        <a:srgbClr val="3366CC"/>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Lucida Sans Unicode"/>
        <a:ea typeface="SimSun"/>
        <a:cs typeface="SimSun"/>
      </a:majorFont>
      <a:minorFont>
        <a:latin typeface="Lucida Sans Unicode"/>
        <a:ea typeface="SimSun"/>
        <a:cs typeface="SimSu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ts val="2163"/>
          </a:spcAft>
          <a:buClr>
            <a:srgbClr val="000000"/>
          </a:buClr>
          <a:buSzPct val="100000"/>
          <a:buFont typeface="Times New Roman" pitchFamily="18" charset="0"/>
          <a:buNone/>
          <a:tabLst/>
          <a:defRPr kumimoji="0" lang="en-GB" sz="2400" b="0" i="0" u="none" strike="noStrike" cap="none" normalizeH="0" baseline="0" smtClean="0">
            <a:ln>
              <a:noFill/>
            </a:ln>
            <a:solidFill>
              <a:schemeClr val="bg1"/>
            </a:solidFill>
            <a:effectLst/>
            <a:latin typeface="Lucida Sans"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ts val="2163"/>
          </a:spcAft>
          <a:buClr>
            <a:srgbClr val="000000"/>
          </a:buClr>
          <a:buSzPct val="100000"/>
          <a:buFont typeface="Times New Roman" pitchFamily="18" charset="0"/>
          <a:buNone/>
          <a:tabLst/>
          <a:defRPr kumimoji="0" lang="en-GB" sz="2400" b="0" i="0" u="none" strike="noStrike" cap="none" normalizeH="0" baseline="0" smtClean="0">
            <a:ln>
              <a:noFill/>
            </a:ln>
            <a:solidFill>
              <a:schemeClr val="bg1"/>
            </a:solidFill>
            <a:effectLst/>
            <a:latin typeface="Lucida Sans"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84</TotalTime>
  <Words>621</Words>
  <Application>Microsoft Office PowerPoint</Application>
  <PresentationFormat>On-screen Show (4:3)</PresentationFormat>
  <Paragraphs>75</Paragraphs>
  <Slides>7</Slides>
  <Notes>4</Notes>
  <HiddenSlides>0</HiddenSlides>
  <MMClips>0</MMClips>
  <ScaleCrop>false</ScaleCrop>
  <HeadingPairs>
    <vt:vector size="4" baseType="variant">
      <vt:variant>
        <vt:lpstr>Theme</vt:lpstr>
      </vt:variant>
      <vt:variant>
        <vt:i4>4</vt:i4>
      </vt:variant>
      <vt:variant>
        <vt:lpstr>Slide Titles</vt:lpstr>
      </vt:variant>
      <vt:variant>
        <vt:i4>7</vt:i4>
      </vt:variant>
    </vt:vector>
  </HeadingPairs>
  <TitlesOfParts>
    <vt:vector size="11" baseType="lpstr">
      <vt:lpstr>Office Theme</vt:lpstr>
      <vt:lpstr>1_Office Theme</vt:lpstr>
      <vt:lpstr>2_Office Theme</vt:lpstr>
      <vt:lpstr>3_Office Theme</vt:lpstr>
      <vt:lpstr>Slide 1</vt:lpstr>
      <vt:lpstr>Slide 2</vt:lpstr>
      <vt:lpstr>The Minimum Standards for Child Protection in Humanitarian Action</vt:lpstr>
      <vt:lpstr>INEE Minimum Standards for Education: Preparedness, Response, Recovery</vt:lpstr>
      <vt:lpstr>Livestock Emergency Guidelines and Standards (LEGS)</vt:lpstr>
      <vt:lpstr>(MERS) Minimum Economic Recovery Standards </vt:lpstr>
      <vt:lpstr>Slide 7</vt:lpstr>
    </vt:vector>
  </TitlesOfParts>
  <Company>UNICEF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Minimum Standards for Child Protection in Emergencies</dc:title>
  <dc:creator>UNICEF</dc:creator>
  <cp:lastModifiedBy>Jaci Wamberg</cp:lastModifiedBy>
  <cp:revision>26</cp:revision>
  <dcterms:created xsi:type="dcterms:W3CDTF">2013-12-03T14:22:44Z</dcterms:created>
  <dcterms:modified xsi:type="dcterms:W3CDTF">2013-12-03T17:04:43Z</dcterms:modified>
</cp:coreProperties>
</file>