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9144000" cy="6858000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39"/>
    <p:restoredTop sz="94744"/>
  </p:normalViewPr>
  <p:slideViewPr>
    <p:cSldViewPr>
      <p:cViewPr varScale="1">
        <p:scale>
          <a:sx n="111" d="100"/>
          <a:sy n="111" d="100"/>
        </p:scale>
        <p:origin x="1816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939598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5365" y="2273567"/>
            <a:ext cx="7113269" cy="2311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939598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OqgD8M-Axqw?start=64&amp;feature=oembed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9100" y="4918217"/>
            <a:ext cx="5334000" cy="1589538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15"/>
              </a:spcBef>
            </a:pPr>
            <a:r>
              <a:rPr lang="es-ES" sz="3400" b="1" dirty="0">
                <a:solidFill>
                  <a:srgbClr val="89AF3F"/>
                </a:solidFill>
                <a:latin typeface="Lato"/>
                <a:cs typeface="Lato"/>
              </a:rPr>
              <a:t>SEGUNDO DÍA</a:t>
            </a:r>
          </a:p>
          <a:p>
            <a:pPr marL="38100" marR="5080">
              <a:lnSpc>
                <a:spcPct val="100000"/>
              </a:lnSpc>
              <a:spcBef>
                <a:spcPts val="1005"/>
              </a:spcBef>
            </a:pPr>
            <a:r>
              <a:rPr lang="es-ES" sz="2500" dirty="0">
                <a:solidFill>
                  <a:srgbClr val="FFFFFF"/>
                </a:solidFill>
                <a:latin typeface="Lato"/>
                <a:cs typeface="Lato"/>
              </a:rPr>
              <a:t>Añada el título de su formación aquí.  Añada cualquier logotipo adicional.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1686966"/>
            <a:ext cx="7848003" cy="32360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BB0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31512" y="243408"/>
            <a:ext cx="1431129" cy="11818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100" y="282736"/>
            <a:ext cx="5029200" cy="11557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>
              <a:lnSpc>
                <a:spcPts val="4100"/>
              </a:lnSpc>
              <a:spcBef>
                <a:spcPts val="820"/>
              </a:spcBef>
            </a:pPr>
            <a:r>
              <a:rPr lang="es-ES" sz="4000" dirty="0">
                <a:solidFill>
                  <a:srgbClr val="89AF3F"/>
                </a:solidFill>
              </a:rPr>
              <a:t>Taller de educación acelerada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260185" y="4537163"/>
            <a:ext cx="1593215" cy="381635"/>
          </a:xfrm>
          <a:prstGeom prst="rect">
            <a:avLst/>
          </a:prstGeom>
          <a:solidFill>
            <a:srgbClr val="89AF3F"/>
          </a:solidFill>
        </p:spPr>
        <p:txBody>
          <a:bodyPr vert="horz" wrap="square" lIns="0" tIns="75565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595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6494780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El aprendizaje es activo y se basa en problemas y proyectos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5299" y="5991872"/>
            <a:ext cx="817943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El aprendizaje es una aventura con desafíos adecuados y pertinentes en un contexto local.</a:t>
            </a:r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3792AFE5-6FD4-F045-A9C4-C889927DFC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696" y="1949450"/>
            <a:ext cx="3564607" cy="39179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El aprendizaje acelerado se basa en las ocho formas de conocimiento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5A070DD-BBFF-DD49-970F-24C6A70483BB}"/>
              </a:ext>
            </a:extLst>
          </p:cNvPr>
          <p:cNvGrpSpPr/>
          <p:nvPr/>
        </p:nvGrpSpPr>
        <p:grpSpPr>
          <a:xfrm>
            <a:off x="2076144" y="1923505"/>
            <a:ext cx="5018650" cy="4731728"/>
            <a:chOff x="2076144" y="1923505"/>
            <a:chExt cx="5018650" cy="4731728"/>
          </a:xfrm>
        </p:grpSpPr>
        <p:sp>
          <p:nvSpPr>
            <p:cNvPr id="4" name="object 4"/>
            <p:cNvSpPr/>
            <p:nvPr/>
          </p:nvSpPr>
          <p:spPr>
            <a:xfrm>
              <a:off x="2076144" y="1923505"/>
              <a:ext cx="5018650" cy="473172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4085057" y="2201656"/>
              <a:ext cx="1041009" cy="393313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-3175" algn="ctr">
                <a:lnSpc>
                  <a:spcPct val="77400"/>
                </a:lnSpc>
                <a:spcBef>
                  <a:spcPts val="48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Lógico / Matemático</a:t>
              </a: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4026199" y="4057440"/>
              <a:ext cx="1099867" cy="407804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9525" marR="5080" algn="ctr">
                <a:lnSpc>
                  <a:spcPts val="1400"/>
                </a:lnSpc>
                <a:spcBef>
                  <a:spcPts val="380"/>
                </a:spcBef>
              </a:pPr>
              <a:r>
                <a:rPr lang="es-ES" sz="1200" b="1" dirty="0">
                  <a:solidFill>
                    <a:srgbClr val="89AF3F"/>
                  </a:solidFill>
                  <a:latin typeface="Lato"/>
                  <a:cs typeface="Lato"/>
                </a:rPr>
                <a:t>8 formas de conocimiento</a:t>
              </a: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599899" y="2784246"/>
              <a:ext cx="733424" cy="393313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9525" marR="5080" indent="1588" algn="ctr">
                <a:lnSpc>
                  <a:spcPct val="77400"/>
                </a:lnSpc>
                <a:spcBef>
                  <a:spcPts val="48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Visual / Espacial</a:t>
              </a: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5976851" y="4094451"/>
              <a:ext cx="1070475" cy="345992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9525" marR="5080" algn="ctr">
                <a:lnSpc>
                  <a:spcPct val="77400"/>
                </a:lnSpc>
                <a:spcBef>
                  <a:spcPts val="480"/>
                </a:spcBef>
              </a:pPr>
              <a:r>
                <a:rPr lang="es-ES" sz="1200" b="1" dirty="0">
                  <a:solidFill>
                    <a:srgbClr val="58595B"/>
                  </a:solidFill>
                  <a:latin typeface="Lato"/>
                  <a:cs typeface="Lato"/>
                </a:rPr>
                <a:t>Corporal / Kinestésico</a:t>
              </a: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2747843" y="2757627"/>
              <a:ext cx="909758" cy="403860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-3175" algn="ctr">
                <a:lnSpc>
                  <a:spcPct val="77400"/>
                </a:lnSpc>
                <a:spcBef>
                  <a:spcPts val="48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Verbal / Lingüístico</a:t>
              </a: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4118621" y="6045575"/>
              <a:ext cx="973883" cy="22687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Naturalista</a:t>
              </a: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2085788" y="4190624"/>
              <a:ext cx="1216658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200" b="1" dirty="0">
                  <a:solidFill>
                    <a:srgbClr val="58595B"/>
                  </a:solidFill>
                  <a:latin typeface="Lato"/>
                  <a:cs typeface="Lato"/>
                </a:rPr>
                <a:t>Intrapersonal</a:t>
              </a:r>
              <a:endParaRPr lang="es-ES" sz="1400" b="1" dirty="0">
                <a:solidFill>
                  <a:srgbClr val="58595B"/>
                </a:solidFill>
                <a:latin typeface="Lato"/>
                <a:cs typeface="Lato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2591787" y="5455247"/>
              <a:ext cx="1216658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200" b="1" dirty="0">
                  <a:solidFill>
                    <a:srgbClr val="58595B"/>
                  </a:solidFill>
                  <a:latin typeface="Lato"/>
                  <a:cs typeface="Lato"/>
                </a:rPr>
                <a:t>Interpersonal</a:t>
              </a:r>
              <a:endParaRPr lang="es-ES" sz="1400" b="1" dirty="0">
                <a:solidFill>
                  <a:srgbClr val="58595B"/>
                </a:solidFill>
                <a:latin typeface="Lato"/>
                <a:cs typeface="Lato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5540746" y="5357336"/>
              <a:ext cx="866408" cy="393313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9525" marR="5080" algn="ctr">
                <a:lnSpc>
                  <a:spcPct val="77400"/>
                </a:lnSpc>
                <a:spcBef>
                  <a:spcPts val="48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Musical /Rítmico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0532" y="201147"/>
            <a:ext cx="8388667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El aprendizaje es colaborativo e implica</a:t>
            </a:r>
          </a:p>
          <a:p>
            <a:pPr marL="12700">
              <a:lnSpc>
                <a:spcPct val="100000"/>
              </a:lnSpc>
            </a:pPr>
            <a:r>
              <a:rPr lang="es-ES" dirty="0"/>
              <a:t>un trabajo entre pares además de una presentación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63905ED-D12F-6043-8130-2BB9D6F7BD81}"/>
              </a:ext>
            </a:extLst>
          </p:cNvPr>
          <p:cNvGrpSpPr/>
          <p:nvPr/>
        </p:nvGrpSpPr>
        <p:grpSpPr>
          <a:xfrm>
            <a:off x="1146872" y="2102454"/>
            <a:ext cx="6757958" cy="4329000"/>
            <a:chOff x="1146872" y="2102454"/>
            <a:chExt cx="6757958" cy="4329000"/>
          </a:xfrm>
        </p:grpSpPr>
        <p:sp>
          <p:nvSpPr>
            <p:cNvPr id="22" name="object 22"/>
            <p:cNvSpPr txBox="1"/>
            <p:nvPr/>
          </p:nvSpPr>
          <p:spPr>
            <a:xfrm>
              <a:off x="5504739" y="2102454"/>
              <a:ext cx="1235591" cy="17440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050" b="1" dirty="0">
                  <a:solidFill>
                    <a:srgbClr val="57585B"/>
                  </a:solidFill>
                  <a:latin typeface="Lato"/>
                  <a:cs typeface="Lato"/>
                </a:rPr>
                <a:t>CONOCIMIENTO</a:t>
              </a:r>
            </a:p>
          </p:txBody>
        </p:sp>
        <p:sp>
          <p:nvSpPr>
            <p:cNvPr id="4" name="object 4"/>
            <p:cNvSpPr/>
            <p:nvPr/>
          </p:nvSpPr>
          <p:spPr>
            <a:xfrm>
              <a:off x="1173734" y="2144382"/>
              <a:ext cx="2540635" cy="1525905"/>
            </a:xfrm>
            <a:custGeom>
              <a:avLst/>
              <a:gdLst/>
              <a:ahLst/>
              <a:cxnLst/>
              <a:rect l="l" t="t" r="r" b="b"/>
              <a:pathLst>
                <a:path w="2540635" h="1525904">
                  <a:moveTo>
                    <a:pt x="1148588" y="358127"/>
                  </a:moveTo>
                  <a:lnTo>
                    <a:pt x="1136929" y="286829"/>
                  </a:lnTo>
                  <a:lnTo>
                    <a:pt x="1103464" y="220433"/>
                  </a:lnTo>
                  <a:lnTo>
                    <a:pt x="1089291" y="202311"/>
                  </a:lnTo>
                  <a:lnTo>
                    <a:pt x="1089291" y="358127"/>
                  </a:lnTo>
                  <a:lnTo>
                    <a:pt x="1085761" y="391909"/>
                  </a:lnTo>
                  <a:lnTo>
                    <a:pt x="1058697" y="456234"/>
                  </a:lnTo>
                  <a:lnTo>
                    <a:pt x="1007821" y="514629"/>
                  </a:lnTo>
                  <a:lnTo>
                    <a:pt x="974496" y="541020"/>
                  </a:lnTo>
                  <a:lnTo>
                    <a:pt x="936485" y="565188"/>
                  </a:lnTo>
                  <a:lnTo>
                    <a:pt x="894194" y="586930"/>
                  </a:lnTo>
                  <a:lnTo>
                    <a:pt x="848055" y="605980"/>
                  </a:lnTo>
                  <a:lnTo>
                    <a:pt x="798474" y="622109"/>
                  </a:lnTo>
                  <a:lnTo>
                    <a:pt x="745896" y="635063"/>
                  </a:lnTo>
                  <a:lnTo>
                    <a:pt x="690727" y="644626"/>
                  </a:lnTo>
                  <a:lnTo>
                    <a:pt x="633387" y="650532"/>
                  </a:lnTo>
                  <a:lnTo>
                    <a:pt x="574294" y="652564"/>
                  </a:lnTo>
                  <a:lnTo>
                    <a:pt x="515213" y="650532"/>
                  </a:lnTo>
                  <a:lnTo>
                    <a:pt x="457873" y="644626"/>
                  </a:lnTo>
                  <a:lnTo>
                    <a:pt x="402691" y="635063"/>
                  </a:lnTo>
                  <a:lnTo>
                    <a:pt x="350113" y="622109"/>
                  </a:lnTo>
                  <a:lnTo>
                    <a:pt x="300532" y="605980"/>
                  </a:lnTo>
                  <a:lnTo>
                    <a:pt x="254393" y="586930"/>
                  </a:lnTo>
                  <a:lnTo>
                    <a:pt x="212102" y="565188"/>
                  </a:lnTo>
                  <a:lnTo>
                    <a:pt x="174078" y="541020"/>
                  </a:lnTo>
                  <a:lnTo>
                    <a:pt x="140754" y="514629"/>
                  </a:lnTo>
                  <a:lnTo>
                    <a:pt x="112547" y="486295"/>
                  </a:lnTo>
                  <a:lnTo>
                    <a:pt x="73152" y="424688"/>
                  </a:lnTo>
                  <a:lnTo>
                    <a:pt x="59270" y="358127"/>
                  </a:lnTo>
                  <a:lnTo>
                    <a:pt x="62814" y="324345"/>
                  </a:lnTo>
                  <a:lnTo>
                    <a:pt x="89865" y="260019"/>
                  </a:lnTo>
                  <a:lnTo>
                    <a:pt x="140754" y="201612"/>
                  </a:lnTo>
                  <a:lnTo>
                    <a:pt x="174078" y="175221"/>
                  </a:lnTo>
                  <a:lnTo>
                    <a:pt x="212102" y="151053"/>
                  </a:lnTo>
                  <a:lnTo>
                    <a:pt x="254393" y="129311"/>
                  </a:lnTo>
                  <a:lnTo>
                    <a:pt x="300532" y="110261"/>
                  </a:lnTo>
                  <a:lnTo>
                    <a:pt x="350113" y="94132"/>
                  </a:lnTo>
                  <a:lnTo>
                    <a:pt x="402691" y="81165"/>
                  </a:lnTo>
                  <a:lnTo>
                    <a:pt x="457873" y="71615"/>
                  </a:lnTo>
                  <a:lnTo>
                    <a:pt x="515213" y="65697"/>
                  </a:lnTo>
                  <a:lnTo>
                    <a:pt x="574294" y="63677"/>
                  </a:lnTo>
                  <a:lnTo>
                    <a:pt x="633387" y="65697"/>
                  </a:lnTo>
                  <a:lnTo>
                    <a:pt x="690727" y="71615"/>
                  </a:lnTo>
                  <a:lnTo>
                    <a:pt x="745896" y="81165"/>
                  </a:lnTo>
                  <a:lnTo>
                    <a:pt x="798474" y="94132"/>
                  </a:lnTo>
                  <a:lnTo>
                    <a:pt x="848055" y="110261"/>
                  </a:lnTo>
                  <a:lnTo>
                    <a:pt x="894194" y="129311"/>
                  </a:lnTo>
                  <a:lnTo>
                    <a:pt x="936485" y="151053"/>
                  </a:lnTo>
                  <a:lnTo>
                    <a:pt x="974496" y="175221"/>
                  </a:lnTo>
                  <a:lnTo>
                    <a:pt x="1007821" y="201612"/>
                  </a:lnTo>
                  <a:lnTo>
                    <a:pt x="1036027" y="229946"/>
                  </a:lnTo>
                  <a:lnTo>
                    <a:pt x="1075423" y="291553"/>
                  </a:lnTo>
                  <a:lnTo>
                    <a:pt x="1089291" y="358127"/>
                  </a:lnTo>
                  <a:lnTo>
                    <a:pt x="1089291" y="202311"/>
                  </a:lnTo>
                  <a:lnTo>
                    <a:pt x="1050518" y="160350"/>
                  </a:lnTo>
                  <a:lnTo>
                    <a:pt x="1017460" y="133121"/>
                  </a:lnTo>
                  <a:lnTo>
                    <a:pt x="980389" y="108000"/>
                  </a:lnTo>
                  <a:lnTo>
                    <a:pt x="939609" y="85166"/>
                  </a:lnTo>
                  <a:lnTo>
                    <a:pt x="895400" y="64795"/>
                  </a:lnTo>
                  <a:lnTo>
                    <a:pt x="892378" y="63677"/>
                  </a:lnTo>
                  <a:lnTo>
                    <a:pt x="848042" y="47078"/>
                  </a:lnTo>
                  <a:lnTo>
                    <a:pt x="797839" y="32181"/>
                  </a:lnTo>
                  <a:lnTo>
                    <a:pt x="745083" y="20294"/>
                  </a:lnTo>
                  <a:lnTo>
                    <a:pt x="690041" y="11582"/>
                  </a:lnTo>
                  <a:lnTo>
                    <a:pt x="633018" y="6210"/>
                  </a:lnTo>
                  <a:lnTo>
                    <a:pt x="574294" y="4394"/>
                  </a:lnTo>
                  <a:lnTo>
                    <a:pt x="515581" y="6210"/>
                  </a:lnTo>
                  <a:lnTo>
                    <a:pt x="458558" y="11582"/>
                  </a:lnTo>
                  <a:lnTo>
                    <a:pt x="403517" y="20294"/>
                  </a:lnTo>
                  <a:lnTo>
                    <a:pt x="350748" y="32181"/>
                  </a:lnTo>
                  <a:lnTo>
                    <a:pt x="300558" y="47078"/>
                  </a:lnTo>
                  <a:lnTo>
                    <a:pt x="253199" y="64795"/>
                  </a:lnTo>
                  <a:lnTo>
                    <a:pt x="208991" y="85166"/>
                  </a:lnTo>
                  <a:lnTo>
                    <a:pt x="168211" y="108000"/>
                  </a:lnTo>
                  <a:lnTo>
                    <a:pt x="131140" y="133121"/>
                  </a:lnTo>
                  <a:lnTo>
                    <a:pt x="98082" y="160350"/>
                  </a:lnTo>
                  <a:lnTo>
                    <a:pt x="69316" y="189509"/>
                  </a:lnTo>
                  <a:lnTo>
                    <a:pt x="45135" y="220433"/>
                  </a:lnTo>
                  <a:lnTo>
                    <a:pt x="11671" y="286829"/>
                  </a:lnTo>
                  <a:lnTo>
                    <a:pt x="0" y="358127"/>
                  </a:lnTo>
                  <a:lnTo>
                    <a:pt x="2971" y="394284"/>
                  </a:lnTo>
                  <a:lnTo>
                    <a:pt x="25819" y="463308"/>
                  </a:lnTo>
                  <a:lnTo>
                    <a:pt x="69316" y="526732"/>
                  </a:lnTo>
                  <a:lnTo>
                    <a:pt x="98082" y="555891"/>
                  </a:lnTo>
                  <a:lnTo>
                    <a:pt x="131140" y="583120"/>
                  </a:lnTo>
                  <a:lnTo>
                    <a:pt x="168211" y="608241"/>
                  </a:lnTo>
                  <a:lnTo>
                    <a:pt x="208991" y="631075"/>
                  </a:lnTo>
                  <a:lnTo>
                    <a:pt x="253199" y="651433"/>
                  </a:lnTo>
                  <a:lnTo>
                    <a:pt x="300558" y="669150"/>
                  </a:lnTo>
                  <a:lnTo>
                    <a:pt x="350748" y="684047"/>
                  </a:lnTo>
                  <a:lnTo>
                    <a:pt x="403517" y="695947"/>
                  </a:lnTo>
                  <a:lnTo>
                    <a:pt x="458558" y="704659"/>
                  </a:lnTo>
                  <a:lnTo>
                    <a:pt x="515581" y="710018"/>
                  </a:lnTo>
                  <a:lnTo>
                    <a:pt x="574294" y="711847"/>
                  </a:lnTo>
                  <a:lnTo>
                    <a:pt x="633018" y="710018"/>
                  </a:lnTo>
                  <a:lnTo>
                    <a:pt x="690041" y="704659"/>
                  </a:lnTo>
                  <a:lnTo>
                    <a:pt x="745083" y="695947"/>
                  </a:lnTo>
                  <a:lnTo>
                    <a:pt x="797839" y="684047"/>
                  </a:lnTo>
                  <a:lnTo>
                    <a:pt x="848042" y="669150"/>
                  </a:lnTo>
                  <a:lnTo>
                    <a:pt x="892378" y="652564"/>
                  </a:lnTo>
                  <a:lnTo>
                    <a:pt x="895400" y="651433"/>
                  </a:lnTo>
                  <a:lnTo>
                    <a:pt x="939609" y="631075"/>
                  </a:lnTo>
                  <a:lnTo>
                    <a:pt x="980389" y="608241"/>
                  </a:lnTo>
                  <a:lnTo>
                    <a:pt x="1017460" y="583120"/>
                  </a:lnTo>
                  <a:lnTo>
                    <a:pt x="1050518" y="555891"/>
                  </a:lnTo>
                  <a:lnTo>
                    <a:pt x="1079284" y="526732"/>
                  </a:lnTo>
                  <a:lnTo>
                    <a:pt x="1103464" y="495808"/>
                  </a:lnTo>
                  <a:lnTo>
                    <a:pt x="1136929" y="429412"/>
                  </a:lnTo>
                  <a:lnTo>
                    <a:pt x="1145628" y="394284"/>
                  </a:lnTo>
                  <a:lnTo>
                    <a:pt x="1148588" y="358127"/>
                  </a:lnTo>
                  <a:close/>
                </a:path>
                <a:path w="2540635" h="1525904">
                  <a:moveTo>
                    <a:pt x="1787220" y="1230147"/>
                  </a:moveTo>
                  <a:lnTo>
                    <a:pt x="1780628" y="1181379"/>
                  </a:lnTo>
                  <a:lnTo>
                    <a:pt x="1762010" y="1137475"/>
                  </a:lnTo>
                  <a:lnTo>
                    <a:pt x="1734070" y="1101369"/>
                  </a:lnTo>
                  <a:lnTo>
                    <a:pt x="1733194" y="1100213"/>
                  </a:lnTo>
                  <a:lnTo>
                    <a:pt x="1732026" y="1099312"/>
                  </a:lnTo>
                  <a:lnTo>
                    <a:pt x="1732026" y="1230147"/>
                  </a:lnTo>
                  <a:lnTo>
                    <a:pt x="1732026" y="1341678"/>
                  </a:lnTo>
                  <a:lnTo>
                    <a:pt x="1721891" y="1391754"/>
                  </a:lnTo>
                  <a:lnTo>
                    <a:pt x="1694281" y="1432687"/>
                  </a:lnTo>
                  <a:lnTo>
                    <a:pt x="1653336" y="1460309"/>
                  </a:lnTo>
                  <a:lnTo>
                    <a:pt x="1603260" y="1470444"/>
                  </a:lnTo>
                  <a:lnTo>
                    <a:pt x="882103" y="1470444"/>
                  </a:lnTo>
                  <a:lnTo>
                    <a:pt x="832027" y="1460309"/>
                  </a:lnTo>
                  <a:lnTo>
                    <a:pt x="791095" y="1432687"/>
                  </a:lnTo>
                  <a:lnTo>
                    <a:pt x="763473" y="1391754"/>
                  </a:lnTo>
                  <a:lnTo>
                    <a:pt x="753325" y="1341678"/>
                  </a:lnTo>
                  <a:lnTo>
                    <a:pt x="753325" y="1230147"/>
                  </a:lnTo>
                  <a:lnTo>
                    <a:pt x="763473" y="1180071"/>
                  </a:lnTo>
                  <a:lnTo>
                    <a:pt x="791095" y="1139126"/>
                  </a:lnTo>
                  <a:lnTo>
                    <a:pt x="832027" y="1111504"/>
                  </a:lnTo>
                  <a:lnTo>
                    <a:pt x="882103" y="1101369"/>
                  </a:lnTo>
                  <a:lnTo>
                    <a:pt x="1603260" y="1101369"/>
                  </a:lnTo>
                  <a:lnTo>
                    <a:pt x="1653336" y="1111504"/>
                  </a:lnTo>
                  <a:lnTo>
                    <a:pt x="1694281" y="1139126"/>
                  </a:lnTo>
                  <a:lnTo>
                    <a:pt x="1721891" y="1180071"/>
                  </a:lnTo>
                  <a:lnTo>
                    <a:pt x="1732026" y="1230147"/>
                  </a:lnTo>
                  <a:lnTo>
                    <a:pt x="1732026" y="1099312"/>
                  </a:lnTo>
                  <a:lnTo>
                    <a:pt x="1695932" y="1071397"/>
                  </a:lnTo>
                  <a:lnTo>
                    <a:pt x="1652028" y="1052779"/>
                  </a:lnTo>
                  <a:lnTo>
                    <a:pt x="1603260" y="1046187"/>
                  </a:lnTo>
                  <a:lnTo>
                    <a:pt x="882103" y="1046187"/>
                  </a:lnTo>
                  <a:lnTo>
                    <a:pt x="833348" y="1052779"/>
                  </a:lnTo>
                  <a:lnTo>
                    <a:pt x="789444" y="1071397"/>
                  </a:lnTo>
                  <a:lnTo>
                    <a:pt x="752182" y="1100213"/>
                  </a:lnTo>
                  <a:lnTo>
                    <a:pt x="723353" y="1137475"/>
                  </a:lnTo>
                  <a:lnTo>
                    <a:pt x="704748" y="1181379"/>
                  </a:lnTo>
                  <a:lnTo>
                    <a:pt x="698144" y="1230147"/>
                  </a:lnTo>
                  <a:lnTo>
                    <a:pt x="698144" y="1341678"/>
                  </a:lnTo>
                  <a:lnTo>
                    <a:pt x="704748" y="1390421"/>
                  </a:lnTo>
                  <a:lnTo>
                    <a:pt x="723353" y="1434325"/>
                  </a:lnTo>
                  <a:lnTo>
                    <a:pt x="752182" y="1471587"/>
                  </a:lnTo>
                  <a:lnTo>
                    <a:pt x="789444" y="1500416"/>
                  </a:lnTo>
                  <a:lnTo>
                    <a:pt x="833348" y="1519021"/>
                  </a:lnTo>
                  <a:lnTo>
                    <a:pt x="882103" y="1525625"/>
                  </a:lnTo>
                  <a:lnTo>
                    <a:pt x="1603260" y="1525625"/>
                  </a:lnTo>
                  <a:lnTo>
                    <a:pt x="1652028" y="1519021"/>
                  </a:lnTo>
                  <a:lnTo>
                    <a:pt x="1695932" y="1500416"/>
                  </a:lnTo>
                  <a:lnTo>
                    <a:pt x="1733194" y="1471587"/>
                  </a:lnTo>
                  <a:lnTo>
                    <a:pt x="1734070" y="1470444"/>
                  </a:lnTo>
                  <a:lnTo>
                    <a:pt x="1762010" y="1434325"/>
                  </a:lnTo>
                  <a:lnTo>
                    <a:pt x="1780628" y="1390421"/>
                  </a:lnTo>
                  <a:lnTo>
                    <a:pt x="1787220" y="1341678"/>
                  </a:lnTo>
                  <a:lnTo>
                    <a:pt x="1787220" y="1230147"/>
                  </a:lnTo>
                  <a:close/>
                </a:path>
                <a:path w="2540635" h="1525904">
                  <a:moveTo>
                    <a:pt x="2540038" y="353733"/>
                  </a:moveTo>
                  <a:lnTo>
                    <a:pt x="2528366" y="282448"/>
                  </a:lnTo>
                  <a:lnTo>
                    <a:pt x="2494902" y="216052"/>
                  </a:lnTo>
                  <a:lnTo>
                    <a:pt x="2480741" y="197954"/>
                  </a:lnTo>
                  <a:lnTo>
                    <a:pt x="2480741" y="353733"/>
                  </a:lnTo>
                  <a:lnTo>
                    <a:pt x="2477198" y="387527"/>
                  </a:lnTo>
                  <a:lnTo>
                    <a:pt x="2450147" y="451853"/>
                  </a:lnTo>
                  <a:lnTo>
                    <a:pt x="2399271" y="510260"/>
                  </a:lnTo>
                  <a:lnTo>
                    <a:pt x="2365946" y="536638"/>
                  </a:lnTo>
                  <a:lnTo>
                    <a:pt x="2327922" y="560819"/>
                  </a:lnTo>
                  <a:lnTo>
                    <a:pt x="2285631" y="582549"/>
                  </a:lnTo>
                  <a:lnTo>
                    <a:pt x="2239492" y="601611"/>
                  </a:lnTo>
                  <a:lnTo>
                    <a:pt x="2189924" y="617740"/>
                  </a:lnTo>
                  <a:lnTo>
                    <a:pt x="2137346" y="630694"/>
                  </a:lnTo>
                  <a:lnTo>
                    <a:pt x="2082165" y="640257"/>
                  </a:lnTo>
                  <a:lnTo>
                    <a:pt x="2024824" y="646163"/>
                  </a:lnTo>
                  <a:lnTo>
                    <a:pt x="1965744" y="648182"/>
                  </a:lnTo>
                  <a:lnTo>
                    <a:pt x="1906651" y="646163"/>
                  </a:lnTo>
                  <a:lnTo>
                    <a:pt x="1849323" y="640257"/>
                  </a:lnTo>
                  <a:lnTo>
                    <a:pt x="1794141" y="630694"/>
                  </a:lnTo>
                  <a:lnTo>
                    <a:pt x="1741563" y="617740"/>
                  </a:lnTo>
                  <a:lnTo>
                    <a:pt x="1691995" y="601611"/>
                  </a:lnTo>
                  <a:lnTo>
                    <a:pt x="1645843" y="582549"/>
                  </a:lnTo>
                  <a:lnTo>
                    <a:pt x="1603565" y="560819"/>
                  </a:lnTo>
                  <a:lnTo>
                    <a:pt x="1565541" y="536638"/>
                  </a:lnTo>
                  <a:lnTo>
                    <a:pt x="1532216" y="510260"/>
                  </a:lnTo>
                  <a:lnTo>
                    <a:pt x="1504010" y="481914"/>
                  </a:lnTo>
                  <a:lnTo>
                    <a:pt x="1464627" y="420306"/>
                  </a:lnTo>
                  <a:lnTo>
                    <a:pt x="1450746" y="353733"/>
                  </a:lnTo>
                  <a:lnTo>
                    <a:pt x="1454289" y="319963"/>
                  </a:lnTo>
                  <a:lnTo>
                    <a:pt x="1481340" y="255638"/>
                  </a:lnTo>
                  <a:lnTo>
                    <a:pt x="1532216" y="197243"/>
                  </a:lnTo>
                  <a:lnTo>
                    <a:pt x="1565541" y="170853"/>
                  </a:lnTo>
                  <a:lnTo>
                    <a:pt x="1603565" y="146685"/>
                  </a:lnTo>
                  <a:lnTo>
                    <a:pt x="1645843" y="124942"/>
                  </a:lnTo>
                  <a:lnTo>
                    <a:pt x="1691995" y="105892"/>
                  </a:lnTo>
                  <a:lnTo>
                    <a:pt x="1741563" y="89763"/>
                  </a:lnTo>
                  <a:lnTo>
                    <a:pt x="1794141" y="76809"/>
                  </a:lnTo>
                  <a:lnTo>
                    <a:pt x="1849323" y="67246"/>
                  </a:lnTo>
                  <a:lnTo>
                    <a:pt x="1906651" y="61341"/>
                  </a:lnTo>
                  <a:lnTo>
                    <a:pt x="1965744" y="59309"/>
                  </a:lnTo>
                  <a:lnTo>
                    <a:pt x="2024824" y="61341"/>
                  </a:lnTo>
                  <a:lnTo>
                    <a:pt x="2082165" y="67246"/>
                  </a:lnTo>
                  <a:lnTo>
                    <a:pt x="2137346" y="76809"/>
                  </a:lnTo>
                  <a:lnTo>
                    <a:pt x="2189924" y="89763"/>
                  </a:lnTo>
                  <a:lnTo>
                    <a:pt x="2239492" y="105892"/>
                  </a:lnTo>
                  <a:lnTo>
                    <a:pt x="2285631" y="124942"/>
                  </a:lnTo>
                  <a:lnTo>
                    <a:pt x="2327922" y="146685"/>
                  </a:lnTo>
                  <a:lnTo>
                    <a:pt x="2365946" y="170853"/>
                  </a:lnTo>
                  <a:lnTo>
                    <a:pt x="2399271" y="197243"/>
                  </a:lnTo>
                  <a:lnTo>
                    <a:pt x="2427478" y="225577"/>
                  </a:lnTo>
                  <a:lnTo>
                    <a:pt x="2466860" y="287185"/>
                  </a:lnTo>
                  <a:lnTo>
                    <a:pt x="2480741" y="353733"/>
                  </a:lnTo>
                  <a:lnTo>
                    <a:pt x="2480741" y="197954"/>
                  </a:lnTo>
                  <a:lnTo>
                    <a:pt x="2441956" y="155968"/>
                  </a:lnTo>
                  <a:lnTo>
                    <a:pt x="2408898" y="128727"/>
                  </a:lnTo>
                  <a:lnTo>
                    <a:pt x="2371839" y="103606"/>
                  </a:lnTo>
                  <a:lnTo>
                    <a:pt x="2331047" y="80784"/>
                  </a:lnTo>
                  <a:lnTo>
                    <a:pt x="2286838" y="60413"/>
                  </a:lnTo>
                  <a:lnTo>
                    <a:pt x="2239492" y="42697"/>
                  </a:lnTo>
                  <a:lnTo>
                    <a:pt x="2189289" y="27800"/>
                  </a:lnTo>
                  <a:lnTo>
                    <a:pt x="2136521" y="15913"/>
                  </a:lnTo>
                  <a:lnTo>
                    <a:pt x="2081491" y="7188"/>
                  </a:lnTo>
                  <a:lnTo>
                    <a:pt x="2024456" y="1828"/>
                  </a:lnTo>
                  <a:lnTo>
                    <a:pt x="1965744" y="0"/>
                  </a:lnTo>
                  <a:lnTo>
                    <a:pt x="1907019" y="1828"/>
                  </a:lnTo>
                  <a:lnTo>
                    <a:pt x="1849996" y="7188"/>
                  </a:lnTo>
                  <a:lnTo>
                    <a:pt x="1794967" y="15913"/>
                  </a:lnTo>
                  <a:lnTo>
                    <a:pt x="1742198" y="27800"/>
                  </a:lnTo>
                  <a:lnTo>
                    <a:pt x="1691995" y="42697"/>
                  </a:lnTo>
                  <a:lnTo>
                    <a:pt x="1644650" y="60413"/>
                  </a:lnTo>
                  <a:lnTo>
                    <a:pt x="1600428" y="80784"/>
                  </a:lnTo>
                  <a:lnTo>
                    <a:pt x="1559648" y="103606"/>
                  </a:lnTo>
                  <a:lnTo>
                    <a:pt x="1522590" y="128727"/>
                  </a:lnTo>
                  <a:lnTo>
                    <a:pt x="1489532" y="155968"/>
                  </a:lnTo>
                  <a:lnTo>
                    <a:pt x="1460766" y="185127"/>
                  </a:lnTo>
                  <a:lnTo>
                    <a:pt x="1436573" y="216052"/>
                  </a:lnTo>
                  <a:lnTo>
                    <a:pt x="1403121" y="282448"/>
                  </a:lnTo>
                  <a:lnTo>
                    <a:pt x="1391450" y="353733"/>
                  </a:lnTo>
                  <a:lnTo>
                    <a:pt x="1394409" y="389915"/>
                  </a:lnTo>
                  <a:lnTo>
                    <a:pt x="1417269" y="458939"/>
                  </a:lnTo>
                  <a:lnTo>
                    <a:pt x="1460766" y="522363"/>
                  </a:lnTo>
                  <a:lnTo>
                    <a:pt x="1489532" y="551522"/>
                  </a:lnTo>
                  <a:lnTo>
                    <a:pt x="1522590" y="578764"/>
                  </a:lnTo>
                  <a:lnTo>
                    <a:pt x="1559648" y="603872"/>
                  </a:lnTo>
                  <a:lnTo>
                    <a:pt x="1600428" y="626706"/>
                  </a:lnTo>
                  <a:lnTo>
                    <a:pt x="1644650" y="647077"/>
                  </a:lnTo>
                  <a:lnTo>
                    <a:pt x="1691995" y="664794"/>
                  </a:lnTo>
                  <a:lnTo>
                    <a:pt x="1742198" y="679691"/>
                  </a:lnTo>
                  <a:lnTo>
                    <a:pt x="1794967" y="691578"/>
                  </a:lnTo>
                  <a:lnTo>
                    <a:pt x="1849996" y="700303"/>
                  </a:lnTo>
                  <a:lnTo>
                    <a:pt x="1907019" y="705662"/>
                  </a:lnTo>
                  <a:lnTo>
                    <a:pt x="1965744" y="707478"/>
                  </a:lnTo>
                  <a:lnTo>
                    <a:pt x="2024456" y="705662"/>
                  </a:lnTo>
                  <a:lnTo>
                    <a:pt x="2081491" y="700303"/>
                  </a:lnTo>
                  <a:lnTo>
                    <a:pt x="2136521" y="691578"/>
                  </a:lnTo>
                  <a:lnTo>
                    <a:pt x="2189289" y="679691"/>
                  </a:lnTo>
                  <a:lnTo>
                    <a:pt x="2239492" y="664794"/>
                  </a:lnTo>
                  <a:lnTo>
                    <a:pt x="2283853" y="648182"/>
                  </a:lnTo>
                  <a:lnTo>
                    <a:pt x="2286838" y="647077"/>
                  </a:lnTo>
                  <a:lnTo>
                    <a:pt x="2331047" y="626706"/>
                  </a:lnTo>
                  <a:lnTo>
                    <a:pt x="2371839" y="603872"/>
                  </a:lnTo>
                  <a:lnTo>
                    <a:pt x="2408898" y="578764"/>
                  </a:lnTo>
                  <a:lnTo>
                    <a:pt x="2441956" y="551522"/>
                  </a:lnTo>
                  <a:lnTo>
                    <a:pt x="2470721" y="522363"/>
                  </a:lnTo>
                  <a:lnTo>
                    <a:pt x="2494902" y="491439"/>
                  </a:lnTo>
                  <a:lnTo>
                    <a:pt x="2528366" y="425030"/>
                  </a:lnTo>
                  <a:lnTo>
                    <a:pt x="2537066" y="389915"/>
                  </a:lnTo>
                  <a:lnTo>
                    <a:pt x="2540038" y="353733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8641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103"/>
                  </a:lnTo>
                  <a:lnTo>
                    <a:pt x="340695" y="306479"/>
                  </a:lnTo>
                  <a:lnTo>
                    <a:pt x="306470" y="340711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6" name="object 6"/>
            <p:cNvGrpSpPr/>
            <p:nvPr/>
          </p:nvGrpSpPr>
          <p:grpSpPr>
            <a:xfrm>
              <a:off x="1931397" y="3716844"/>
              <a:ext cx="956310" cy="896619"/>
              <a:chOff x="1931397" y="3716844"/>
              <a:chExt cx="956310" cy="896619"/>
            </a:xfrm>
          </p:grpSpPr>
          <p:sp>
            <p:nvSpPr>
              <p:cNvPr id="7" name="object 7"/>
              <p:cNvSpPr/>
              <p:nvPr/>
            </p:nvSpPr>
            <p:spPr>
              <a:xfrm>
                <a:off x="1931390" y="4186478"/>
                <a:ext cx="956310" cy="426720"/>
              </a:xfrm>
              <a:custGeom>
                <a:avLst/>
                <a:gdLst/>
                <a:ahLst/>
                <a:cxnLst/>
                <a:rect l="l" t="t" r="r" b="b"/>
                <a:pathLst>
                  <a:path w="956310" h="426720">
                    <a:moveTo>
                      <a:pt x="426415" y="213207"/>
                    </a:moveTo>
                    <a:lnTo>
                      <a:pt x="420789" y="164312"/>
                    </a:lnTo>
                    <a:lnTo>
                      <a:pt x="404749" y="119443"/>
                    </a:lnTo>
                    <a:lnTo>
                      <a:pt x="379577" y="79857"/>
                    </a:lnTo>
                    <a:lnTo>
                      <a:pt x="371221" y="71501"/>
                    </a:lnTo>
                    <a:lnTo>
                      <a:pt x="371221" y="213207"/>
                    </a:lnTo>
                    <a:lnTo>
                      <a:pt x="363156" y="263105"/>
                    </a:lnTo>
                    <a:lnTo>
                      <a:pt x="340690" y="306476"/>
                    </a:lnTo>
                    <a:lnTo>
                      <a:pt x="306476" y="340702"/>
                    </a:lnTo>
                    <a:lnTo>
                      <a:pt x="263105" y="363169"/>
                    </a:lnTo>
                    <a:lnTo>
                      <a:pt x="213207" y="371246"/>
                    </a:lnTo>
                    <a:lnTo>
                      <a:pt x="163322" y="363169"/>
                    </a:lnTo>
                    <a:lnTo>
                      <a:pt x="119951" y="340702"/>
                    </a:lnTo>
                    <a:lnTo>
                      <a:pt x="85725" y="306476"/>
                    </a:lnTo>
                    <a:lnTo>
                      <a:pt x="63258" y="263105"/>
                    </a:lnTo>
                    <a:lnTo>
                      <a:pt x="55194" y="213207"/>
                    </a:lnTo>
                    <a:lnTo>
                      <a:pt x="63258" y="163309"/>
                    </a:lnTo>
                    <a:lnTo>
                      <a:pt x="85725" y="119938"/>
                    </a:lnTo>
                    <a:lnTo>
                      <a:pt x="119951" y="85712"/>
                    </a:lnTo>
                    <a:lnTo>
                      <a:pt x="163322" y="63246"/>
                    </a:lnTo>
                    <a:lnTo>
                      <a:pt x="213207" y="55181"/>
                    </a:lnTo>
                    <a:lnTo>
                      <a:pt x="263105" y="63246"/>
                    </a:lnTo>
                    <a:lnTo>
                      <a:pt x="306476" y="85712"/>
                    </a:lnTo>
                    <a:lnTo>
                      <a:pt x="340690" y="119938"/>
                    </a:lnTo>
                    <a:lnTo>
                      <a:pt x="363156" y="163309"/>
                    </a:lnTo>
                    <a:lnTo>
                      <a:pt x="371221" y="213207"/>
                    </a:lnTo>
                    <a:lnTo>
                      <a:pt x="371221" y="71501"/>
                    </a:lnTo>
                    <a:lnTo>
                      <a:pt x="354901" y="55181"/>
                    </a:lnTo>
                    <a:lnTo>
                      <a:pt x="346557" y="46837"/>
                    </a:lnTo>
                    <a:lnTo>
                      <a:pt x="306971" y="21666"/>
                    </a:lnTo>
                    <a:lnTo>
                      <a:pt x="262089" y="5626"/>
                    </a:lnTo>
                    <a:lnTo>
                      <a:pt x="213207" y="0"/>
                    </a:lnTo>
                    <a:lnTo>
                      <a:pt x="164325" y="5626"/>
                    </a:lnTo>
                    <a:lnTo>
                      <a:pt x="119443" y="21666"/>
                    </a:lnTo>
                    <a:lnTo>
                      <a:pt x="79857" y="46837"/>
                    </a:lnTo>
                    <a:lnTo>
                      <a:pt x="46837" y="79857"/>
                    </a:lnTo>
                    <a:lnTo>
                      <a:pt x="21666" y="119443"/>
                    </a:lnTo>
                    <a:lnTo>
                      <a:pt x="5626" y="164312"/>
                    </a:lnTo>
                    <a:lnTo>
                      <a:pt x="0" y="213207"/>
                    </a:lnTo>
                    <a:lnTo>
                      <a:pt x="5626" y="262089"/>
                    </a:lnTo>
                    <a:lnTo>
                      <a:pt x="21666" y="306971"/>
                    </a:lnTo>
                    <a:lnTo>
                      <a:pt x="46837" y="346557"/>
                    </a:lnTo>
                    <a:lnTo>
                      <a:pt x="79857" y="379577"/>
                    </a:lnTo>
                    <a:lnTo>
                      <a:pt x="119443" y="404749"/>
                    </a:lnTo>
                    <a:lnTo>
                      <a:pt x="164325" y="420789"/>
                    </a:lnTo>
                    <a:lnTo>
                      <a:pt x="213207" y="426427"/>
                    </a:lnTo>
                    <a:lnTo>
                      <a:pt x="262089" y="420789"/>
                    </a:lnTo>
                    <a:lnTo>
                      <a:pt x="306971" y="404749"/>
                    </a:lnTo>
                    <a:lnTo>
                      <a:pt x="346557" y="379577"/>
                    </a:lnTo>
                    <a:lnTo>
                      <a:pt x="354888" y="371246"/>
                    </a:lnTo>
                    <a:lnTo>
                      <a:pt x="379577" y="346557"/>
                    </a:lnTo>
                    <a:lnTo>
                      <a:pt x="404749" y="306971"/>
                    </a:lnTo>
                    <a:lnTo>
                      <a:pt x="420789" y="262089"/>
                    </a:lnTo>
                    <a:lnTo>
                      <a:pt x="426415" y="213207"/>
                    </a:lnTo>
                    <a:close/>
                  </a:path>
                  <a:path w="956310" h="426720">
                    <a:moveTo>
                      <a:pt x="956119" y="213207"/>
                    </a:moveTo>
                    <a:lnTo>
                      <a:pt x="950493" y="164312"/>
                    </a:lnTo>
                    <a:lnTo>
                      <a:pt x="934453" y="119443"/>
                    </a:lnTo>
                    <a:lnTo>
                      <a:pt x="909281" y="79857"/>
                    </a:lnTo>
                    <a:lnTo>
                      <a:pt x="900925" y="71501"/>
                    </a:lnTo>
                    <a:lnTo>
                      <a:pt x="900925" y="213207"/>
                    </a:lnTo>
                    <a:lnTo>
                      <a:pt x="892860" y="263105"/>
                    </a:lnTo>
                    <a:lnTo>
                      <a:pt x="870407" y="306476"/>
                    </a:lnTo>
                    <a:lnTo>
                      <a:pt x="836180" y="340702"/>
                    </a:lnTo>
                    <a:lnTo>
                      <a:pt x="792810" y="363169"/>
                    </a:lnTo>
                    <a:lnTo>
                      <a:pt x="742911" y="371246"/>
                    </a:lnTo>
                    <a:lnTo>
                      <a:pt x="693026" y="363169"/>
                    </a:lnTo>
                    <a:lnTo>
                      <a:pt x="649655" y="340702"/>
                    </a:lnTo>
                    <a:lnTo>
                      <a:pt x="615429" y="306476"/>
                    </a:lnTo>
                    <a:lnTo>
                      <a:pt x="592975" y="263105"/>
                    </a:lnTo>
                    <a:lnTo>
                      <a:pt x="584898" y="213207"/>
                    </a:lnTo>
                    <a:lnTo>
                      <a:pt x="592975" y="163309"/>
                    </a:lnTo>
                    <a:lnTo>
                      <a:pt x="615429" y="119938"/>
                    </a:lnTo>
                    <a:lnTo>
                      <a:pt x="649655" y="85712"/>
                    </a:lnTo>
                    <a:lnTo>
                      <a:pt x="693026" y="63246"/>
                    </a:lnTo>
                    <a:lnTo>
                      <a:pt x="742911" y="55181"/>
                    </a:lnTo>
                    <a:lnTo>
                      <a:pt x="792810" y="63246"/>
                    </a:lnTo>
                    <a:lnTo>
                      <a:pt x="836180" y="85712"/>
                    </a:lnTo>
                    <a:lnTo>
                      <a:pt x="870407" y="119938"/>
                    </a:lnTo>
                    <a:lnTo>
                      <a:pt x="892860" y="163309"/>
                    </a:lnTo>
                    <a:lnTo>
                      <a:pt x="900925" y="213207"/>
                    </a:lnTo>
                    <a:lnTo>
                      <a:pt x="900925" y="71501"/>
                    </a:lnTo>
                    <a:lnTo>
                      <a:pt x="884605" y="55181"/>
                    </a:lnTo>
                    <a:lnTo>
                      <a:pt x="876261" y="46837"/>
                    </a:lnTo>
                    <a:lnTo>
                      <a:pt x="836676" y="21666"/>
                    </a:lnTo>
                    <a:lnTo>
                      <a:pt x="791806" y="5626"/>
                    </a:lnTo>
                    <a:lnTo>
                      <a:pt x="742911" y="0"/>
                    </a:lnTo>
                    <a:lnTo>
                      <a:pt x="694029" y="5626"/>
                    </a:lnTo>
                    <a:lnTo>
                      <a:pt x="649147" y="21666"/>
                    </a:lnTo>
                    <a:lnTo>
                      <a:pt x="609561" y="46837"/>
                    </a:lnTo>
                    <a:lnTo>
                      <a:pt x="576541" y="79857"/>
                    </a:lnTo>
                    <a:lnTo>
                      <a:pt x="551383" y="119443"/>
                    </a:lnTo>
                    <a:lnTo>
                      <a:pt x="535343" y="164312"/>
                    </a:lnTo>
                    <a:lnTo>
                      <a:pt x="529704" y="213207"/>
                    </a:lnTo>
                    <a:lnTo>
                      <a:pt x="535343" y="262089"/>
                    </a:lnTo>
                    <a:lnTo>
                      <a:pt x="551383" y="306971"/>
                    </a:lnTo>
                    <a:lnTo>
                      <a:pt x="576541" y="346557"/>
                    </a:lnTo>
                    <a:lnTo>
                      <a:pt x="609561" y="379577"/>
                    </a:lnTo>
                    <a:lnTo>
                      <a:pt x="649147" y="404749"/>
                    </a:lnTo>
                    <a:lnTo>
                      <a:pt x="694029" y="420789"/>
                    </a:lnTo>
                    <a:lnTo>
                      <a:pt x="742911" y="426427"/>
                    </a:lnTo>
                    <a:lnTo>
                      <a:pt x="791806" y="420789"/>
                    </a:lnTo>
                    <a:lnTo>
                      <a:pt x="836676" y="404749"/>
                    </a:lnTo>
                    <a:lnTo>
                      <a:pt x="876261" y="379577"/>
                    </a:lnTo>
                    <a:lnTo>
                      <a:pt x="884593" y="371246"/>
                    </a:lnTo>
                    <a:lnTo>
                      <a:pt x="909281" y="346557"/>
                    </a:lnTo>
                    <a:lnTo>
                      <a:pt x="934453" y="306971"/>
                    </a:lnTo>
                    <a:lnTo>
                      <a:pt x="950493" y="262089"/>
                    </a:lnTo>
                    <a:lnTo>
                      <a:pt x="956119" y="213207"/>
                    </a:lnTo>
                    <a:close/>
                  </a:path>
                </a:pathLst>
              </a:custGeom>
              <a:solidFill>
                <a:srgbClr val="C9C9C9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2344655" y="3716844"/>
                <a:ext cx="114300" cy="430530"/>
              </a:xfrm>
              <a:custGeom>
                <a:avLst/>
                <a:gdLst/>
                <a:ahLst/>
                <a:cxnLst/>
                <a:rect l="l" t="t" r="r" b="b"/>
                <a:pathLst>
                  <a:path w="114300" h="430529">
                    <a:moveTo>
                      <a:pt x="68338" y="0"/>
                    </a:moveTo>
                    <a:lnTo>
                      <a:pt x="45339" y="0"/>
                    </a:lnTo>
                    <a:lnTo>
                      <a:pt x="45339" y="331927"/>
                    </a:lnTo>
                    <a:lnTo>
                      <a:pt x="0" y="331927"/>
                    </a:lnTo>
                    <a:lnTo>
                      <a:pt x="56845" y="430364"/>
                    </a:lnTo>
                    <a:lnTo>
                      <a:pt x="113677" y="331927"/>
                    </a:lnTo>
                    <a:lnTo>
                      <a:pt x="68338" y="331927"/>
                    </a:lnTo>
                    <a:lnTo>
                      <a:pt x="68338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" name="object 9"/>
            <p:cNvSpPr/>
            <p:nvPr/>
          </p:nvSpPr>
          <p:spPr>
            <a:xfrm>
              <a:off x="300610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103"/>
                  </a:lnTo>
                  <a:lnTo>
                    <a:pt x="340691" y="306479"/>
                  </a:lnTo>
                  <a:lnTo>
                    <a:pt x="306465" y="340711"/>
                  </a:lnTo>
                  <a:lnTo>
                    <a:pt x="263095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86410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2"/>
                  </a:lnTo>
                  <a:lnTo>
                    <a:pt x="85720" y="306482"/>
                  </a:lnTo>
                  <a:lnTo>
                    <a:pt x="63262" y="263109"/>
                  </a:lnTo>
                  <a:lnTo>
                    <a:pt x="55194" y="213220"/>
                  </a:lnTo>
                  <a:lnTo>
                    <a:pt x="63262" y="163324"/>
                  </a:lnTo>
                  <a:lnTo>
                    <a:pt x="85720" y="119948"/>
                  </a:lnTo>
                  <a:lnTo>
                    <a:pt x="119944" y="85716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0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31397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9" y="363175"/>
                  </a:lnTo>
                  <a:lnTo>
                    <a:pt x="119950" y="340712"/>
                  </a:lnTo>
                  <a:lnTo>
                    <a:pt x="85723" y="306482"/>
                  </a:lnTo>
                  <a:lnTo>
                    <a:pt x="63263" y="263109"/>
                  </a:lnTo>
                  <a:lnTo>
                    <a:pt x="55194" y="213220"/>
                  </a:lnTo>
                  <a:lnTo>
                    <a:pt x="63263" y="163324"/>
                  </a:lnTo>
                  <a:lnTo>
                    <a:pt x="85723" y="119948"/>
                  </a:lnTo>
                  <a:lnTo>
                    <a:pt x="119950" y="85716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1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8641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931397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461103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0610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095"/>
                  </a:lnTo>
                  <a:lnTo>
                    <a:pt x="340691" y="306465"/>
                  </a:lnTo>
                  <a:lnTo>
                    <a:pt x="306465" y="340691"/>
                  </a:lnTo>
                  <a:lnTo>
                    <a:pt x="263095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1146872" y="2422524"/>
              <a:ext cx="1179283" cy="1519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900" b="1" dirty="0">
                  <a:solidFill>
                    <a:srgbClr val="57585B"/>
                  </a:solidFill>
                  <a:latin typeface="Lato"/>
                  <a:cs typeface="Lato"/>
                </a:rPr>
                <a:t>CONOCIMIENTO</a:t>
              </a:r>
              <a:endParaRPr lang="es-ES" sz="1000" b="1" dirty="0">
                <a:solidFill>
                  <a:srgbClr val="57585B"/>
                </a:solidFill>
                <a:latin typeface="Lato"/>
                <a:cs typeface="Lato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2674463" y="2400646"/>
              <a:ext cx="937894" cy="1750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050" b="1" dirty="0">
                  <a:solidFill>
                    <a:srgbClr val="57585B"/>
                  </a:solidFill>
                  <a:latin typeface="Lato"/>
                  <a:cs typeface="Lato"/>
                </a:rPr>
                <a:t>EXPERIENCIA</a:t>
              </a:r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2045823" y="3313281"/>
              <a:ext cx="727444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50" b="1" dirty="0">
                  <a:solidFill>
                    <a:srgbClr val="57585B"/>
                  </a:solidFill>
                  <a:latin typeface="Lato"/>
                  <a:cs typeface="Lato"/>
                </a:rPr>
                <a:t>Docente</a:t>
              </a:r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2545872" y="4761850"/>
              <a:ext cx="886948" cy="35843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800"/>
                </a:lnSpc>
                <a:spcBef>
                  <a:spcPts val="95"/>
                </a:spcBef>
              </a:pPr>
              <a:r>
                <a:rPr lang="es-ES" sz="1150" b="1" dirty="0">
                  <a:solidFill>
                    <a:srgbClr val="57585B"/>
                  </a:solidFill>
                  <a:latin typeface="Lato"/>
                  <a:cs typeface="Lato"/>
                </a:rPr>
                <a:t>Aula de estudiantes</a:t>
              </a:r>
            </a:p>
          </p:txBody>
        </p:sp>
        <p:sp>
          <p:nvSpPr>
            <p:cNvPr id="20" name="object 20"/>
            <p:cNvSpPr txBox="1"/>
            <p:nvPr/>
          </p:nvSpPr>
          <p:spPr>
            <a:xfrm>
              <a:off x="1749961" y="5884783"/>
              <a:ext cx="1964407" cy="45845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44170" marR="5080" indent="-332105">
                <a:lnSpc>
                  <a:spcPct val="100000"/>
                </a:lnSpc>
                <a:spcBef>
                  <a:spcPts val="95"/>
                </a:spcBef>
              </a:pPr>
              <a:r>
                <a:rPr lang="es-ES" sz="1450" b="1" dirty="0">
                  <a:solidFill>
                    <a:srgbClr val="57585B"/>
                  </a:solidFill>
                  <a:latin typeface="Lato"/>
                  <a:cs typeface="Lato"/>
                </a:rPr>
                <a:t>Aprendizaje centrado en el docente</a:t>
              </a:r>
            </a:p>
          </p:txBody>
        </p:sp>
        <p:sp>
          <p:nvSpPr>
            <p:cNvPr id="21" name="object 21"/>
            <p:cNvSpPr/>
            <p:nvPr/>
          </p:nvSpPr>
          <p:spPr>
            <a:xfrm>
              <a:off x="4221296" y="2236285"/>
              <a:ext cx="3683534" cy="36155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 txBox="1"/>
            <p:nvPr/>
          </p:nvSpPr>
          <p:spPr>
            <a:xfrm rot="3180000">
              <a:off x="4145325" y="4950651"/>
              <a:ext cx="960929" cy="1410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s-ES" sz="1100" b="1" dirty="0">
                  <a:solidFill>
                    <a:srgbClr val="57585B"/>
                  </a:solidFill>
                  <a:latin typeface="Lato"/>
                  <a:cs typeface="Lato"/>
                </a:rPr>
                <a:t>EXPERIENCIA</a:t>
              </a:r>
            </a:p>
          </p:txBody>
        </p:sp>
        <p:sp>
          <p:nvSpPr>
            <p:cNvPr id="24" name="object 24"/>
            <p:cNvSpPr txBox="1"/>
            <p:nvPr/>
          </p:nvSpPr>
          <p:spPr>
            <a:xfrm rot="18480000">
              <a:off x="7142781" y="5037231"/>
              <a:ext cx="767728" cy="1410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s-ES" sz="1100" b="1" dirty="0">
                  <a:solidFill>
                    <a:srgbClr val="57585B"/>
                  </a:solidFill>
                  <a:latin typeface="Lato"/>
                  <a:cs typeface="Lato"/>
                </a:rPr>
                <a:t>CREENCIAS</a:t>
              </a: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5140330" y="5972995"/>
              <a:ext cx="1964407" cy="45845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9525" marR="5080" algn="ctr">
                <a:lnSpc>
                  <a:spcPct val="100000"/>
                </a:lnSpc>
                <a:spcBef>
                  <a:spcPts val="95"/>
                </a:spcBef>
              </a:pPr>
              <a:r>
                <a:rPr lang="es-ES" sz="1450" b="1" dirty="0">
                  <a:solidFill>
                    <a:srgbClr val="57585B"/>
                  </a:solidFill>
                  <a:latin typeface="Lato"/>
                  <a:cs typeface="Lato"/>
                </a:rPr>
                <a:t>Aprendizaje centrado en el alumno</a:t>
              </a:r>
            </a:p>
          </p:txBody>
        </p:sp>
        <p:sp>
          <p:nvSpPr>
            <p:cNvPr id="26" name="object 26"/>
            <p:cNvSpPr/>
            <p:nvPr/>
          </p:nvSpPr>
          <p:spPr>
            <a:xfrm>
              <a:off x="1953069" y="2851378"/>
              <a:ext cx="922019" cy="296545"/>
            </a:xfrm>
            <a:custGeom>
              <a:avLst/>
              <a:gdLst/>
              <a:ahLst/>
              <a:cxnLst/>
              <a:rect l="l" t="t" r="r" b="b"/>
              <a:pathLst>
                <a:path w="922019" h="296544">
                  <a:moveTo>
                    <a:pt x="296278" y="296278"/>
                  </a:moveTo>
                  <a:lnTo>
                    <a:pt x="266852" y="186499"/>
                  </a:lnTo>
                  <a:lnTo>
                    <a:pt x="234797" y="218554"/>
                  </a:lnTo>
                  <a:lnTo>
                    <a:pt x="16256" y="0"/>
                  </a:lnTo>
                  <a:lnTo>
                    <a:pt x="0" y="16256"/>
                  </a:lnTo>
                  <a:lnTo>
                    <a:pt x="218528" y="234823"/>
                  </a:lnTo>
                  <a:lnTo>
                    <a:pt x="186474" y="266865"/>
                  </a:lnTo>
                  <a:lnTo>
                    <a:pt x="296278" y="296278"/>
                  </a:lnTo>
                  <a:close/>
                </a:path>
                <a:path w="922019" h="296544">
                  <a:moveTo>
                    <a:pt x="921778" y="16256"/>
                  </a:moveTo>
                  <a:lnTo>
                    <a:pt x="905522" y="0"/>
                  </a:lnTo>
                  <a:lnTo>
                    <a:pt x="686981" y="218554"/>
                  </a:lnTo>
                  <a:lnTo>
                    <a:pt x="654900" y="186499"/>
                  </a:lnTo>
                  <a:lnTo>
                    <a:pt x="625487" y="296278"/>
                  </a:lnTo>
                  <a:lnTo>
                    <a:pt x="735304" y="266865"/>
                  </a:lnTo>
                  <a:lnTo>
                    <a:pt x="703249" y="234823"/>
                  </a:lnTo>
                  <a:lnTo>
                    <a:pt x="921778" y="16256"/>
                  </a:lnTo>
                  <a:close/>
                </a:path>
              </a:pathLst>
            </a:custGeom>
            <a:solidFill>
              <a:srgbClr val="88AE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4705056" y="3320434"/>
              <a:ext cx="585434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9525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50" b="1" dirty="0">
                  <a:solidFill>
                    <a:srgbClr val="57585B"/>
                  </a:solidFill>
                  <a:latin typeface="Lato"/>
                  <a:cs typeface="Lato"/>
                </a:rPr>
                <a:t>Docente</a:t>
              </a:r>
            </a:p>
          </p:txBody>
        </p:sp>
        <p:sp>
          <p:nvSpPr>
            <p:cNvPr id="28" name="object 28"/>
            <p:cNvSpPr txBox="1"/>
            <p:nvPr/>
          </p:nvSpPr>
          <p:spPr>
            <a:xfrm>
              <a:off x="6304743" y="4345617"/>
              <a:ext cx="1099304" cy="53514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800"/>
                </a:lnSpc>
                <a:spcBef>
                  <a:spcPts val="95"/>
                </a:spcBef>
              </a:pPr>
              <a:r>
                <a:rPr lang="es-ES" sz="1150" b="1" dirty="0">
                  <a:solidFill>
                    <a:srgbClr val="57585B"/>
                  </a:solidFill>
                  <a:latin typeface="Lato"/>
                  <a:cs typeface="Lato"/>
                </a:rPr>
                <a:t>Estudiantes individuales y en colaboración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5862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381635"/>
            <a:ext cx="7325995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El aprendizaje utiliza la tecnología para complementar y mejorar la enseñanza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DF938D-7C5A-9540-9300-A77846E4C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19400"/>
            <a:ext cx="7925288" cy="2794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78"/>
            <a:chOff x="0" y="1686966"/>
            <a:chExt cx="9144000" cy="5171478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348120" y="6491414"/>
              <a:ext cx="2035810" cy="367030"/>
            </a:xfrm>
            <a:custGeom>
              <a:avLst/>
              <a:gdLst/>
              <a:ahLst/>
              <a:cxnLst/>
              <a:rect l="l" t="t" r="r" b="b"/>
              <a:pathLst>
                <a:path w="2035809" h="367029">
                  <a:moveTo>
                    <a:pt x="2035682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2035682" y="366585"/>
                  </a:lnTo>
                  <a:lnTo>
                    <a:pt x="2035682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0231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89AF3F"/>
                </a:solidFill>
              </a:rPr>
              <a:t>El aprendizaje acelerado en la práctica</a:t>
            </a: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477001" y="6554523"/>
            <a:ext cx="1739412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 dirty="0">
                <a:solidFill>
                  <a:srgbClr val="FFFFFF"/>
                </a:solidFill>
                <a:latin typeface="Lato"/>
                <a:cs typeface="Lato"/>
              </a:rPr>
              <a:t>Vídeo: © </a:t>
            </a:r>
            <a:r>
              <a:rPr lang="es-ES" sz="1300" i="1" dirty="0" err="1">
                <a:solidFill>
                  <a:srgbClr val="FFFFFF"/>
                </a:solidFill>
                <a:latin typeface="Lato"/>
                <a:cs typeface="Lato"/>
              </a:rPr>
              <a:t>African</a:t>
            </a:r>
            <a:r>
              <a:rPr lang="es-ES" sz="1300" i="1" dirty="0">
                <a:solidFill>
                  <a:srgbClr val="FFFFFF"/>
                </a:solidFill>
                <a:latin typeface="Lato"/>
                <a:cs typeface="Lato"/>
              </a:rPr>
              <a:t> Revival</a:t>
            </a:r>
          </a:p>
        </p:txBody>
      </p:sp>
      <p:pic>
        <p:nvPicPr>
          <p:cNvPr id="9" name="Online Media 8" descr="African Revival - Speed Schools">
            <a:hlinkClick r:id="" action="ppaction://media"/>
            <a:extLst>
              <a:ext uri="{FF2B5EF4-FFF2-40B4-BE49-F238E27FC236}">
                <a16:creationId xmlns:a16="http://schemas.microsoft.com/office/drawing/2014/main" id="{47FE0013-DED6-BA47-853E-2C39C9ED506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20736" y="1686966"/>
            <a:ext cx="9185472" cy="5189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339467"/>
            <a:ext cx="67932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Espacio abierto: Implicaciones del aprendizaje acelerado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57699" y="2679694"/>
            <a:ext cx="3409501" cy="231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599"/>
              </a:lnSpc>
              <a:spcBef>
                <a:spcPts val="100"/>
              </a:spcBef>
            </a:pPr>
            <a:r>
              <a:rPr lang="es-ES" sz="2200" b="1" dirty="0">
                <a:solidFill>
                  <a:srgbClr val="939598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Objetivo: </a:t>
            </a:r>
            <a:r>
              <a:rPr lang="es-ES" sz="2200" dirty="0">
                <a:solidFill>
                  <a:srgbClr val="939598"/>
                </a:solidFill>
                <a:latin typeface="Lato"/>
                <a:ea typeface="Lato" panose="020F0502020204030203" pitchFamily="34" charset="0"/>
                <a:cs typeface="Lato"/>
              </a:rPr>
              <a:t>Dar ejemplos concretos de las implicaciones del aprendizaje acelerado en cada uno de los siguientes niveles (un nivel por grupo)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74007DA-47B9-B540-9EA1-4870C247EE95}"/>
              </a:ext>
            </a:extLst>
          </p:cNvPr>
          <p:cNvGrpSpPr/>
          <p:nvPr/>
        </p:nvGrpSpPr>
        <p:grpSpPr>
          <a:xfrm>
            <a:off x="4728454" y="2155333"/>
            <a:ext cx="3595814" cy="3652244"/>
            <a:chOff x="4728454" y="2155333"/>
            <a:chExt cx="3595814" cy="3652244"/>
          </a:xfrm>
        </p:grpSpPr>
        <p:sp>
          <p:nvSpPr>
            <p:cNvPr id="3" name="object 3"/>
            <p:cNvSpPr/>
            <p:nvPr/>
          </p:nvSpPr>
          <p:spPr>
            <a:xfrm>
              <a:off x="4728454" y="2155333"/>
              <a:ext cx="3595814" cy="365224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6136012" y="2380085"/>
              <a:ext cx="1131247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Financiación</a:t>
              </a: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6024647" y="2932252"/>
              <a:ext cx="661034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Política</a:t>
              </a: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554434" y="3551650"/>
              <a:ext cx="1131247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Centro de EA</a:t>
              </a: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5675461" y="4074269"/>
              <a:ext cx="850900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Aula</a:t>
              </a: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5285112" y="4932427"/>
              <a:ext cx="85090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Individual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304800"/>
            <a:ext cx="8089900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Resumen: Bases pedagógicas del aprendizaje acelerado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1828800"/>
            <a:ext cx="7170420" cy="435709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El aprendizaje acelerado se basa en una enseñanza holística</a:t>
            </a: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Las escuelas y aulas son propicias para el aprendizaje acelerado</a:t>
            </a: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La enseñanza está centrada en el alumno</a:t>
            </a: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El aprendizaje es activo y se basa en problemas y proyectos</a:t>
            </a:r>
          </a:p>
          <a:p>
            <a:pPr marL="241300" marR="406400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El aprendizaje reconoce múltiples inteligencias y distintos estilos de aprendizaje</a:t>
            </a:r>
          </a:p>
          <a:p>
            <a:pPr marL="241300" marR="423545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El aprendizaje es colaborativo e implica un trabajo entre pares además de una presentación</a:t>
            </a:r>
          </a:p>
          <a:p>
            <a:pPr marL="241300" marR="937260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El aprendizaje utiliza la tecnología para complementar y mejorar la enseñanza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1961514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Debate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7699" y="2263094"/>
            <a:ext cx="7310755" cy="1930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599"/>
              </a:lnSpc>
              <a:spcBef>
                <a:spcPts val="100"/>
              </a:spcBef>
            </a:pPr>
            <a:r>
              <a:rPr lang="es-ES" sz="2200" dirty="0">
                <a:solidFill>
                  <a:srgbClr val="939598"/>
                </a:solidFill>
                <a:latin typeface="Lato"/>
                <a:ea typeface="Lato" panose="020F0502020204030203" pitchFamily="34" charset="0"/>
                <a:cs typeface="Lato"/>
              </a:rPr>
              <a:t>¿Qué estamos haciendo, y qué podemos hacer, para que el entorno político y de financiación sea más propicio a la </a:t>
            </a: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metodología </a:t>
            </a:r>
            <a:r>
              <a:rPr lang="es-ES" sz="2200" b="1" dirty="0">
                <a:solidFill>
                  <a:srgbClr val="939598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del aprendizaje acelerado</a:t>
            </a:r>
            <a:r>
              <a:rPr lang="es-ES" sz="2200" dirty="0">
                <a:solidFill>
                  <a:srgbClr val="939598"/>
                </a:solidFill>
              </a:rPr>
              <a:t>?</a:t>
            </a:r>
          </a:p>
          <a:p>
            <a:pPr>
              <a:lnSpc>
                <a:spcPct val="100000"/>
              </a:lnSpc>
            </a:pPr>
            <a:endParaRPr sz="280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Identifique oportunidades, huecos, espacios y posibilidades.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023048"/>
            <a:ext cx="25273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Principio 2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4500" y="3060768"/>
            <a:ext cx="5934710" cy="154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Los planes de estudios, materiales y pedagogía son realmente acelerados y adecuados para la EA, y utilizan el idioma de enseñanza apropiado.</a:t>
            </a: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95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lang="es-ES" sz="20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Parte 2: </a:t>
            </a:r>
            <a:r>
              <a:rPr lang="es-ES" sz="2000" dirty="0">
                <a:solidFill>
                  <a:srgbClr val="FFFFFF"/>
                </a:solidFill>
                <a:latin typeface="Lato"/>
                <a:ea typeface="Lato" panose="020F0502020204030203" pitchFamily="34" charset="0"/>
                <a:cs typeface="Lato"/>
              </a:rPr>
              <a:t>Plan de estudios y materiales</a:t>
            </a:r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6F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32200" marR="190500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3632835" algn="l"/>
              </a:tabLst>
            </a:pPr>
            <a:r>
              <a:rPr lang="es-ES" dirty="0"/>
              <a:t>Características del plan de estudios acelerado y los materiales</a:t>
            </a:r>
          </a:p>
          <a:p>
            <a:pPr marL="3390900"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/>
          </a:p>
          <a:p>
            <a:pPr marL="3632200" indent="-228600">
              <a:lnSpc>
                <a:spcPct val="100000"/>
              </a:lnSpc>
              <a:buChar char="•"/>
              <a:tabLst>
                <a:tab pos="3632835" algn="l"/>
              </a:tabLst>
            </a:pPr>
            <a:r>
              <a:rPr lang="es-ES" dirty="0"/>
              <a:t>Revisión en grupos pequeños de los materiales</a:t>
            </a:r>
          </a:p>
          <a:p>
            <a:pPr marL="3390900"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/>
          </a:p>
          <a:p>
            <a:pPr marL="3632200" indent="-228600">
              <a:lnSpc>
                <a:spcPct val="100000"/>
              </a:lnSpc>
              <a:buChar char="•"/>
              <a:tabLst>
                <a:tab pos="3632835" algn="l"/>
              </a:tabLst>
            </a:pPr>
            <a:r>
              <a:rPr lang="es-ES" dirty="0"/>
              <a:t>Debate plenario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4127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89AF3F"/>
                </a:solidFill>
              </a:rPr>
              <a:t>Resumen de la sesión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0" y="1686966"/>
            <a:ext cx="4037329" cy="5171440"/>
            <a:chOff x="0" y="1686966"/>
            <a:chExt cx="4037329" cy="5171440"/>
          </a:xfrm>
        </p:grpSpPr>
        <p:sp>
          <p:nvSpPr>
            <p:cNvPr id="7" name="object 7"/>
            <p:cNvSpPr/>
            <p:nvPr/>
          </p:nvSpPr>
          <p:spPr>
            <a:xfrm>
              <a:off x="0" y="1686966"/>
              <a:ext cx="4031996" cy="51689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423998" y="6491414"/>
              <a:ext cx="1612900" cy="367030"/>
            </a:xfrm>
            <a:custGeom>
              <a:avLst/>
              <a:gdLst/>
              <a:ahLst/>
              <a:cxnLst/>
              <a:rect l="l" t="t" r="r" b="b"/>
              <a:pathLst>
                <a:path w="1612900" h="367029">
                  <a:moveTo>
                    <a:pt x="1612887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1612887" y="366585"/>
                  </a:lnTo>
                  <a:lnTo>
                    <a:pt x="1612887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635898" y="6554524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023048"/>
            <a:ext cx="45085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¡Bienvenidos de nuevo!</a:t>
            </a: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68072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Los programas de educación acelerada utilizan: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7699" y="1708167"/>
            <a:ext cx="6762301" cy="431656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lang="es-ES" sz="1700" b="1" dirty="0">
                <a:solidFill>
                  <a:srgbClr val="89AF3F"/>
                </a:solidFill>
                <a:latin typeface="Lato"/>
                <a:cs typeface="Lato"/>
              </a:rPr>
              <a:t>Pedagogía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Centrada en el alumno, activa y colaborativa</a:t>
            </a: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170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lang="es-ES" sz="1700" b="1" dirty="0">
                <a:solidFill>
                  <a:srgbClr val="89AF3F"/>
                </a:solidFill>
                <a:latin typeface="Lato"/>
                <a:cs typeface="Lato"/>
              </a:rPr>
              <a:t>Plan de estudios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Condensado y prioriza las habilidades en alfabetización y aritmética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Nivelado, adecuado en función de la edad y basado en competencias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Integra las habilidades psicosociales y otras aptitudes de preparación para la vida</a:t>
            </a: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170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lang="es-ES" sz="1700" b="1" dirty="0">
                <a:solidFill>
                  <a:srgbClr val="89AF3F"/>
                </a:solidFill>
                <a:latin typeface="Lato"/>
                <a:cs typeface="Lato"/>
              </a:rPr>
              <a:t>Materiales de enseñanza y aprendizaje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Inclusivos, tienen en cuenta las cuestiones de género y presentan sensibilidad a los conflictos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Son adecuados para la edad y el nivel de madurez cognitiva</a:t>
            </a: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lang="es-ES" sz="1700" dirty="0">
                <a:solidFill>
                  <a:srgbClr val="939598"/>
                </a:solidFill>
                <a:latin typeface="Lato"/>
                <a:cs typeface="Lato"/>
              </a:rPr>
              <a:t>Utilizan un idioma de enseñanza pertinente y apropiado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499" y="516002"/>
            <a:ext cx="2768231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Condensado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2435A30-2EB6-324B-9209-0AC8B1E68949}"/>
              </a:ext>
            </a:extLst>
          </p:cNvPr>
          <p:cNvGrpSpPr/>
          <p:nvPr/>
        </p:nvGrpSpPr>
        <p:grpSpPr>
          <a:xfrm>
            <a:off x="975944" y="1901875"/>
            <a:ext cx="7265619" cy="4799774"/>
            <a:chOff x="975944" y="1901875"/>
            <a:chExt cx="7265619" cy="4799774"/>
          </a:xfrm>
        </p:grpSpPr>
        <p:sp>
          <p:nvSpPr>
            <p:cNvPr id="3" name="object 3"/>
            <p:cNvSpPr txBox="1"/>
            <p:nvPr/>
          </p:nvSpPr>
          <p:spPr>
            <a:xfrm>
              <a:off x="975944" y="1917492"/>
              <a:ext cx="2106041" cy="1080000"/>
            </a:xfrm>
            <a:prstGeom prst="rect">
              <a:avLst/>
            </a:prstGeom>
            <a:ln w="18110">
              <a:solidFill>
                <a:srgbClr val="CFD1D3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641985" marR="673100" indent="3175" algn="ctr">
                <a:lnSpc>
                  <a:spcPct val="101899"/>
                </a:lnSpc>
                <a:spcBef>
                  <a:spcPts val="1485"/>
                </a:spcBef>
              </a:pPr>
              <a:br>
                <a:rPr lang="es-ES" sz="1400" b="1" dirty="0">
                  <a:solidFill>
                    <a:srgbClr val="57585B"/>
                  </a:solidFill>
                  <a:latin typeface="Lato"/>
                  <a:cs typeface="Lato"/>
                </a:rPr>
              </a:br>
              <a:r>
                <a:rPr lang="es-ES" sz="1400" b="1" dirty="0">
                  <a:solidFill>
                    <a:srgbClr val="57585B"/>
                  </a:solidFill>
                  <a:latin typeface="Lato"/>
                  <a:cs typeface="Lato"/>
                </a:rPr>
                <a:t>1</a:t>
              </a:r>
              <a:r>
                <a:rPr lang="es-ES" sz="1400" b="1" baseline="30000" dirty="0">
                  <a:solidFill>
                    <a:srgbClr val="57585B"/>
                  </a:solidFill>
                  <a:latin typeface="Lato"/>
                  <a:cs typeface="Lato"/>
                </a:rPr>
                <a:t>er</a:t>
              </a:r>
              <a:r>
                <a:rPr lang="es-ES" sz="1400" b="1" dirty="0">
                  <a:solidFill>
                    <a:srgbClr val="57585B"/>
                  </a:solidFill>
                  <a:latin typeface="Lato"/>
                  <a:cs typeface="Lato"/>
                </a:rPr>
                <a:t> Grado de Primaria</a:t>
              </a:r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5398052" y="2310102"/>
              <a:ext cx="246379" cy="48196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s-ES" sz="3000" b="1">
                  <a:solidFill>
                    <a:srgbClr val="88AE3E"/>
                  </a:solidFill>
                  <a:latin typeface="Lato-Black"/>
                  <a:cs typeface="Lato-Black"/>
                </a:rPr>
                <a:t>=</a:t>
              </a:r>
            </a:p>
          </p:txBody>
        </p:sp>
        <p:sp>
          <p:nvSpPr>
            <p:cNvPr id="5" name="object 5"/>
            <p:cNvSpPr/>
            <p:nvPr/>
          </p:nvSpPr>
          <p:spPr>
            <a:xfrm>
              <a:off x="5868860" y="1901875"/>
              <a:ext cx="1945639" cy="1345565"/>
            </a:xfrm>
            <a:custGeom>
              <a:avLst/>
              <a:gdLst/>
              <a:ahLst/>
              <a:cxnLst/>
              <a:rect l="l" t="t" r="r" b="b"/>
              <a:pathLst>
                <a:path w="1945640" h="1345564">
                  <a:moveTo>
                    <a:pt x="1945474" y="0"/>
                  </a:moveTo>
                  <a:lnTo>
                    <a:pt x="968857" y="0"/>
                  </a:lnTo>
                  <a:lnTo>
                    <a:pt x="968857" y="584"/>
                  </a:lnTo>
                  <a:lnTo>
                    <a:pt x="965136" y="584"/>
                  </a:lnTo>
                  <a:lnTo>
                    <a:pt x="965136" y="13284"/>
                  </a:lnTo>
                  <a:lnTo>
                    <a:pt x="965136" y="1331544"/>
                  </a:lnTo>
                  <a:lnTo>
                    <a:pt x="12839" y="1331544"/>
                  </a:lnTo>
                  <a:lnTo>
                    <a:pt x="12839" y="13284"/>
                  </a:lnTo>
                  <a:lnTo>
                    <a:pt x="965136" y="13284"/>
                  </a:lnTo>
                  <a:lnTo>
                    <a:pt x="965136" y="584"/>
                  </a:lnTo>
                  <a:lnTo>
                    <a:pt x="0" y="584"/>
                  </a:lnTo>
                  <a:lnTo>
                    <a:pt x="0" y="13284"/>
                  </a:lnTo>
                  <a:lnTo>
                    <a:pt x="0" y="1331544"/>
                  </a:lnTo>
                  <a:lnTo>
                    <a:pt x="0" y="1345514"/>
                  </a:lnTo>
                  <a:lnTo>
                    <a:pt x="977963" y="1345514"/>
                  </a:lnTo>
                  <a:lnTo>
                    <a:pt x="977963" y="1344955"/>
                  </a:lnTo>
                  <a:lnTo>
                    <a:pt x="1945474" y="1344955"/>
                  </a:lnTo>
                  <a:lnTo>
                    <a:pt x="1945474" y="0"/>
                  </a:lnTo>
                  <a:close/>
                </a:path>
              </a:pathLst>
            </a:custGeom>
            <a:solidFill>
              <a:srgbClr val="CFD1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8036459" y="2310102"/>
              <a:ext cx="205104" cy="48196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s-ES" sz="3000" b="1">
                  <a:solidFill>
                    <a:srgbClr val="88AE3E"/>
                  </a:solidFill>
                  <a:latin typeface="Lato-Black"/>
                  <a:cs typeface="Lato-Black"/>
                </a:rPr>
                <a:t>?</a:t>
              </a:r>
            </a:p>
          </p:txBody>
        </p:sp>
        <p:grpSp>
          <p:nvGrpSpPr>
            <p:cNvPr id="7" name="object 7"/>
            <p:cNvGrpSpPr/>
            <p:nvPr/>
          </p:nvGrpSpPr>
          <p:grpSpPr>
            <a:xfrm>
              <a:off x="975944" y="4528820"/>
              <a:ext cx="1246505" cy="1212215"/>
              <a:chOff x="975944" y="4528820"/>
              <a:chExt cx="1246505" cy="1212215"/>
            </a:xfrm>
          </p:grpSpPr>
          <p:sp>
            <p:nvSpPr>
              <p:cNvPr id="8" name="object 8"/>
              <p:cNvSpPr/>
              <p:nvPr/>
            </p:nvSpPr>
            <p:spPr>
              <a:xfrm>
                <a:off x="975944" y="4529239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19" y="347027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>
                  <a:alpha val="5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1659864" y="4528819"/>
                <a:ext cx="562610" cy="347980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979">
                    <a:moveTo>
                      <a:pt x="562406" y="0"/>
                    </a:moveTo>
                    <a:lnTo>
                      <a:pt x="544296" y="0"/>
                    </a:lnTo>
                    <a:lnTo>
                      <a:pt x="544296" y="19050"/>
                    </a:lnTo>
                    <a:lnTo>
                      <a:pt x="544296" y="328930"/>
                    </a:lnTo>
                    <a:lnTo>
                      <a:pt x="18122" y="328930"/>
                    </a:lnTo>
                    <a:lnTo>
                      <a:pt x="18122" y="19050"/>
                    </a:lnTo>
                    <a:lnTo>
                      <a:pt x="544296" y="19050"/>
                    </a:lnTo>
                    <a:lnTo>
                      <a:pt x="544296" y="0"/>
                    </a:lnTo>
                    <a:lnTo>
                      <a:pt x="0" y="0"/>
                    </a:lnTo>
                    <a:lnTo>
                      <a:pt x="0" y="19050"/>
                    </a:lnTo>
                    <a:lnTo>
                      <a:pt x="0" y="328930"/>
                    </a:lnTo>
                    <a:lnTo>
                      <a:pt x="0" y="347980"/>
                    </a:lnTo>
                    <a:lnTo>
                      <a:pt x="562406" y="347980"/>
                    </a:lnTo>
                    <a:lnTo>
                      <a:pt x="562406" y="329336"/>
                    </a:lnTo>
                    <a:lnTo>
                      <a:pt x="562406" y="328930"/>
                    </a:lnTo>
                    <a:lnTo>
                      <a:pt x="562406" y="19050"/>
                    </a:lnTo>
                    <a:lnTo>
                      <a:pt x="562406" y="18542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" name="object 10"/>
              <p:cNvSpPr/>
              <p:nvPr/>
            </p:nvSpPr>
            <p:spPr>
              <a:xfrm>
                <a:off x="975944" y="4953546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14"/>
                    </a:lnTo>
                    <a:lnTo>
                      <a:pt x="562419" y="347014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>
                  <a:alpha val="5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1659864" y="4953000"/>
                <a:ext cx="562610" cy="347980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979">
                    <a:moveTo>
                      <a:pt x="562406" y="0"/>
                    </a:moveTo>
                    <a:lnTo>
                      <a:pt x="544296" y="0"/>
                    </a:lnTo>
                    <a:lnTo>
                      <a:pt x="544296" y="19050"/>
                    </a:lnTo>
                    <a:lnTo>
                      <a:pt x="544296" y="328930"/>
                    </a:lnTo>
                    <a:lnTo>
                      <a:pt x="18122" y="328930"/>
                    </a:lnTo>
                    <a:lnTo>
                      <a:pt x="18122" y="19050"/>
                    </a:lnTo>
                    <a:lnTo>
                      <a:pt x="544296" y="19050"/>
                    </a:lnTo>
                    <a:lnTo>
                      <a:pt x="544296" y="0"/>
                    </a:lnTo>
                    <a:lnTo>
                      <a:pt x="0" y="0"/>
                    </a:lnTo>
                    <a:lnTo>
                      <a:pt x="0" y="19050"/>
                    </a:lnTo>
                    <a:lnTo>
                      <a:pt x="0" y="328930"/>
                    </a:lnTo>
                    <a:lnTo>
                      <a:pt x="0" y="347980"/>
                    </a:lnTo>
                    <a:lnTo>
                      <a:pt x="562406" y="347980"/>
                    </a:lnTo>
                    <a:lnTo>
                      <a:pt x="562406" y="329463"/>
                    </a:lnTo>
                    <a:lnTo>
                      <a:pt x="562406" y="328930"/>
                    </a:lnTo>
                    <a:lnTo>
                      <a:pt x="562406" y="19050"/>
                    </a:lnTo>
                    <a:lnTo>
                      <a:pt x="562406" y="18669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975944" y="5393791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14"/>
                    </a:lnTo>
                    <a:lnTo>
                      <a:pt x="562419" y="347014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>
                  <a:alpha val="5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1659864" y="5393689"/>
                <a:ext cx="562610" cy="346710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6710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17780"/>
                    </a:lnTo>
                    <a:lnTo>
                      <a:pt x="0" y="328930"/>
                    </a:lnTo>
                    <a:lnTo>
                      <a:pt x="0" y="346710"/>
                    </a:lnTo>
                    <a:lnTo>
                      <a:pt x="562406" y="346710"/>
                    </a:lnTo>
                    <a:lnTo>
                      <a:pt x="562406" y="328993"/>
                    </a:lnTo>
                    <a:lnTo>
                      <a:pt x="562406" y="18211"/>
                    </a:lnTo>
                    <a:lnTo>
                      <a:pt x="544296" y="18211"/>
                    </a:lnTo>
                    <a:lnTo>
                      <a:pt x="544296" y="328930"/>
                    </a:lnTo>
                    <a:lnTo>
                      <a:pt x="18122" y="328930"/>
                    </a:lnTo>
                    <a:lnTo>
                      <a:pt x="18122" y="17780"/>
                    </a:lnTo>
                    <a:lnTo>
                      <a:pt x="562406" y="17780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1181635" y="4760704"/>
                <a:ext cx="757555" cy="806450"/>
              </a:xfrm>
              <a:custGeom>
                <a:avLst/>
                <a:gdLst/>
                <a:ahLst/>
                <a:cxnLst/>
                <a:rect l="l" t="t" r="r" b="b"/>
                <a:pathLst>
                  <a:path w="757555" h="806450">
                    <a:moveTo>
                      <a:pt x="756970" y="0"/>
                    </a:moveTo>
                    <a:lnTo>
                      <a:pt x="720737" y="0"/>
                    </a:lnTo>
                    <a:lnTo>
                      <a:pt x="720737" y="715505"/>
                    </a:lnTo>
                    <a:lnTo>
                      <a:pt x="716459" y="736635"/>
                    </a:lnTo>
                    <a:lnTo>
                      <a:pt x="704800" y="753911"/>
                    </a:lnTo>
                    <a:lnTo>
                      <a:pt x="687524" y="765570"/>
                    </a:lnTo>
                    <a:lnTo>
                      <a:pt x="666394" y="769848"/>
                    </a:lnTo>
                    <a:lnTo>
                      <a:pt x="90576" y="769848"/>
                    </a:lnTo>
                    <a:lnTo>
                      <a:pt x="69446" y="765570"/>
                    </a:lnTo>
                    <a:lnTo>
                      <a:pt x="52170" y="753911"/>
                    </a:lnTo>
                    <a:lnTo>
                      <a:pt x="40511" y="736635"/>
                    </a:lnTo>
                    <a:lnTo>
                      <a:pt x="36233" y="715505"/>
                    </a:lnTo>
                    <a:lnTo>
                      <a:pt x="36233" y="0"/>
                    </a:lnTo>
                    <a:lnTo>
                      <a:pt x="0" y="0"/>
                    </a:lnTo>
                    <a:lnTo>
                      <a:pt x="0" y="715505"/>
                    </a:lnTo>
                    <a:lnTo>
                      <a:pt x="7130" y="750724"/>
                    </a:lnTo>
                    <a:lnTo>
                      <a:pt x="26562" y="779519"/>
                    </a:lnTo>
                    <a:lnTo>
                      <a:pt x="55356" y="798951"/>
                    </a:lnTo>
                    <a:lnTo>
                      <a:pt x="90576" y="806081"/>
                    </a:lnTo>
                    <a:lnTo>
                      <a:pt x="666394" y="806081"/>
                    </a:lnTo>
                    <a:lnTo>
                      <a:pt x="701613" y="798951"/>
                    </a:lnTo>
                    <a:lnTo>
                      <a:pt x="730408" y="779519"/>
                    </a:lnTo>
                    <a:lnTo>
                      <a:pt x="749840" y="750724"/>
                    </a:lnTo>
                    <a:lnTo>
                      <a:pt x="756970" y="715505"/>
                    </a:lnTo>
                    <a:lnTo>
                      <a:pt x="756970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5" name="object 15"/>
            <p:cNvSpPr txBox="1"/>
            <p:nvPr/>
          </p:nvSpPr>
          <p:spPr>
            <a:xfrm>
              <a:off x="3212731" y="1902104"/>
              <a:ext cx="2106040" cy="1116000"/>
            </a:xfrm>
            <a:prstGeom prst="rect">
              <a:avLst/>
            </a:prstGeom>
            <a:solidFill>
              <a:srgbClr val="CFD1D3"/>
            </a:solidFill>
          </p:spPr>
          <p:txBody>
            <a:bodyPr vert="horz" wrap="square" lIns="0" tIns="0" rIns="0" bIns="0" rtlCol="0">
              <a:spAutoFit/>
            </a:bodyPr>
            <a:lstStyle/>
            <a:p>
              <a:pPr marL="666115" marR="667385" indent="-5715" algn="ctr">
                <a:lnSpc>
                  <a:spcPct val="101899"/>
                </a:lnSpc>
              </a:pPr>
              <a:endParaRPr lang="es-ES" sz="1700" dirty="0">
                <a:latin typeface="Times New Roman"/>
                <a:cs typeface="Times New Roman"/>
              </a:endParaRPr>
            </a:p>
            <a:p>
              <a:pPr marL="666115" marR="667385" indent="-5715" algn="ctr">
                <a:lnSpc>
                  <a:spcPct val="101899"/>
                </a:lnSpc>
              </a:pPr>
              <a:r>
                <a:rPr lang="es-ES" sz="1400" b="1" dirty="0">
                  <a:solidFill>
                    <a:srgbClr val="57585B"/>
                  </a:solidFill>
                  <a:latin typeface="Lato"/>
                  <a:cs typeface="Lato"/>
                </a:rPr>
                <a:t>2º Grado de Primaria</a:t>
              </a:r>
            </a:p>
            <a:p>
              <a:pPr marL="666115" marR="667385" indent="-5715" algn="ctr">
                <a:lnSpc>
                  <a:spcPct val="101899"/>
                </a:lnSpc>
              </a:pPr>
              <a:endParaRPr lang="es-ES" sz="1400" b="1" dirty="0">
                <a:solidFill>
                  <a:srgbClr val="57585B"/>
                </a:solidFill>
                <a:latin typeface="Lato"/>
                <a:cs typeface="Lato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5869584" y="4494529"/>
              <a:ext cx="1948814" cy="1344930"/>
            </a:xfrm>
            <a:custGeom>
              <a:avLst/>
              <a:gdLst/>
              <a:ahLst/>
              <a:cxnLst/>
              <a:rect l="l" t="t" r="r" b="b"/>
              <a:pathLst>
                <a:path w="1948815" h="1344929">
                  <a:moveTo>
                    <a:pt x="1948815" y="18021"/>
                  </a:moveTo>
                  <a:lnTo>
                    <a:pt x="1930704" y="18021"/>
                  </a:lnTo>
                  <a:lnTo>
                    <a:pt x="1930704" y="1326743"/>
                  </a:lnTo>
                  <a:lnTo>
                    <a:pt x="1948815" y="1326743"/>
                  </a:lnTo>
                  <a:lnTo>
                    <a:pt x="1948815" y="18021"/>
                  </a:lnTo>
                  <a:close/>
                </a:path>
                <a:path w="1948815" h="1344929">
                  <a:moveTo>
                    <a:pt x="1948815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0" y="1327150"/>
                  </a:lnTo>
                  <a:lnTo>
                    <a:pt x="0" y="1344930"/>
                  </a:lnTo>
                  <a:lnTo>
                    <a:pt x="1948815" y="1344930"/>
                  </a:lnTo>
                  <a:lnTo>
                    <a:pt x="1948815" y="1327150"/>
                  </a:lnTo>
                  <a:lnTo>
                    <a:pt x="18122" y="1327150"/>
                  </a:lnTo>
                  <a:lnTo>
                    <a:pt x="18122" y="17780"/>
                  </a:lnTo>
                  <a:lnTo>
                    <a:pt x="1948815" y="17780"/>
                  </a:lnTo>
                  <a:lnTo>
                    <a:pt x="1948815" y="0"/>
                  </a:lnTo>
                  <a:close/>
                </a:path>
              </a:pathLst>
            </a:custGeom>
            <a:solidFill>
              <a:srgbClr val="88AE3E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7" name="object 17"/>
            <p:cNvGrpSpPr/>
            <p:nvPr/>
          </p:nvGrpSpPr>
          <p:grpSpPr>
            <a:xfrm>
              <a:off x="3196589" y="4529239"/>
              <a:ext cx="1246505" cy="1211580"/>
              <a:chOff x="3196589" y="4529239"/>
              <a:chExt cx="1246505" cy="1211580"/>
            </a:xfrm>
          </p:grpSpPr>
          <p:sp>
            <p:nvSpPr>
              <p:cNvPr id="18" name="object 18"/>
              <p:cNvSpPr/>
              <p:nvPr/>
            </p:nvSpPr>
            <p:spPr>
              <a:xfrm>
                <a:off x="3196589" y="4529239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19" y="347027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3880510" y="4529239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06" y="347027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3196589" y="4953546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19" y="347027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3880510" y="4953546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06" y="347027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2" name="object 22"/>
              <p:cNvSpPr/>
              <p:nvPr/>
            </p:nvSpPr>
            <p:spPr>
              <a:xfrm>
                <a:off x="3196589" y="5393804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02"/>
                    </a:lnTo>
                    <a:lnTo>
                      <a:pt x="562419" y="347002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3" name="object 23"/>
              <p:cNvSpPr/>
              <p:nvPr/>
            </p:nvSpPr>
            <p:spPr>
              <a:xfrm>
                <a:off x="3880510" y="5393804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347002"/>
                    </a:lnTo>
                    <a:lnTo>
                      <a:pt x="562406" y="347002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24"/>
              <p:cNvSpPr/>
              <p:nvPr/>
            </p:nvSpPr>
            <p:spPr>
              <a:xfrm>
                <a:off x="3402274" y="4760704"/>
                <a:ext cx="757555" cy="806450"/>
              </a:xfrm>
              <a:custGeom>
                <a:avLst/>
                <a:gdLst/>
                <a:ahLst/>
                <a:cxnLst/>
                <a:rect l="l" t="t" r="r" b="b"/>
                <a:pathLst>
                  <a:path w="757554" h="806450">
                    <a:moveTo>
                      <a:pt x="756970" y="0"/>
                    </a:moveTo>
                    <a:lnTo>
                      <a:pt x="720737" y="0"/>
                    </a:lnTo>
                    <a:lnTo>
                      <a:pt x="720737" y="715505"/>
                    </a:lnTo>
                    <a:lnTo>
                      <a:pt x="716459" y="736635"/>
                    </a:lnTo>
                    <a:lnTo>
                      <a:pt x="704800" y="753911"/>
                    </a:lnTo>
                    <a:lnTo>
                      <a:pt x="687524" y="765570"/>
                    </a:lnTo>
                    <a:lnTo>
                      <a:pt x="666394" y="769848"/>
                    </a:lnTo>
                    <a:lnTo>
                      <a:pt x="90576" y="769848"/>
                    </a:lnTo>
                    <a:lnTo>
                      <a:pt x="69446" y="765570"/>
                    </a:lnTo>
                    <a:lnTo>
                      <a:pt x="52170" y="753911"/>
                    </a:lnTo>
                    <a:lnTo>
                      <a:pt x="40511" y="736635"/>
                    </a:lnTo>
                    <a:lnTo>
                      <a:pt x="36233" y="715505"/>
                    </a:lnTo>
                    <a:lnTo>
                      <a:pt x="36233" y="0"/>
                    </a:lnTo>
                    <a:lnTo>
                      <a:pt x="0" y="0"/>
                    </a:lnTo>
                    <a:lnTo>
                      <a:pt x="0" y="715505"/>
                    </a:lnTo>
                    <a:lnTo>
                      <a:pt x="7130" y="750724"/>
                    </a:lnTo>
                    <a:lnTo>
                      <a:pt x="26562" y="779519"/>
                    </a:lnTo>
                    <a:lnTo>
                      <a:pt x="55356" y="798951"/>
                    </a:lnTo>
                    <a:lnTo>
                      <a:pt x="90576" y="806081"/>
                    </a:lnTo>
                    <a:lnTo>
                      <a:pt x="666394" y="806081"/>
                    </a:lnTo>
                    <a:lnTo>
                      <a:pt x="701613" y="798951"/>
                    </a:lnTo>
                    <a:lnTo>
                      <a:pt x="730408" y="779519"/>
                    </a:lnTo>
                    <a:lnTo>
                      <a:pt x="749840" y="750724"/>
                    </a:lnTo>
                    <a:lnTo>
                      <a:pt x="756970" y="715505"/>
                    </a:lnTo>
                    <a:lnTo>
                      <a:pt x="756970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5" name="object 25"/>
            <p:cNvSpPr txBox="1"/>
            <p:nvPr/>
          </p:nvSpPr>
          <p:spPr>
            <a:xfrm>
              <a:off x="6130747" y="4779444"/>
              <a:ext cx="1503813" cy="230191"/>
            </a:xfrm>
            <a:prstGeom prst="rect">
              <a:avLst/>
            </a:prstGeom>
            <a:solidFill>
              <a:srgbClr val="88AE3E"/>
            </a:solidFill>
          </p:spPr>
          <p:txBody>
            <a:bodyPr vert="horz" wrap="square" lIns="0" tIns="14605" rIns="0" bIns="0" rtlCol="0">
              <a:spAutoFit/>
            </a:bodyPr>
            <a:lstStyle/>
            <a:p>
              <a:pPr marL="7938" algn="ctr">
                <a:lnSpc>
                  <a:spcPct val="100000"/>
                </a:lnSpc>
                <a:spcBef>
                  <a:spcPts val="115"/>
                </a:spcBef>
              </a:pPr>
              <a:r>
                <a:rPr lang="es-ES" sz="1400" b="1" dirty="0">
                  <a:solidFill>
                    <a:srgbClr val="FFFFFF"/>
                  </a:solidFill>
                  <a:latin typeface="Lato"/>
                  <a:cs typeface="Lato"/>
                </a:rPr>
                <a:t>Alfabetización</a:t>
              </a: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6275749" y="5245734"/>
              <a:ext cx="1099820" cy="217367"/>
            </a:xfrm>
            <a:prstGeom prst="rect">
              <a:avLst/>
            </a:prstGeom>
            <a:ln w="18110">
              <a:solidFill>
                <a:srgbClr val="CFD1D3"/>
              </a:solidFill>
            </a:ln>
          </p:spPr>
          <p:txBody>
            <a:bodyPr vert="horz" wrap="square" lIns="0" tIns="1905" rIns="0" bIns="0" rtlCol="0">
              <a:spAutoFit/>
            </a:bodyPr>
            <a:lstStyle/>
            <a:p>
              <a:pPr marL="7938" algn="ctr">
                <a:lnSpc>
                  <a:spcPct val="100000"/>
                </a:lnSpc>
                <a:spcBef>
                  <a:spcPts val="15"/>
                </a:spcBef>
              </a:pPr>
              <a:r>
                <a:rPr lang="es-ES" sz="1400" b="1" dirty="0">
                  <a:solidFill>
                    <a:srgbClr val="57585B"/>
                  </a:solidFill>
                  <a:latin typeface="Lato"/>
                  <a:cs typeface="Lato"/>
                </a:rPr>
                <a:t>Aritmética</a:t>
              </a: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5398052" y="4921902"/>
              <a:ext cx="246379" cy="48196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s-ES" sz="3000" b="1">
                  <a:solidFill>
                    <a:srgbClr val="88AE3E"/>
                  </a:solidFill>
                  <a:latin typeface="Lato-Black"/>
                  <a:cs typeface="Lato-Black"/>
                </a:rPr>
                <a:t>=</a:t>
              </a:r>
            </a:p>
          </p:txBody>
        </p:sp>
        <p:sp>
          <p:nvSpPr>
            <p:cNvPr id="28" name="object 28"/>
            <p:cNvSpPr/>
            <p:nvPr/>
          </p:nvSpPr>
          <p:spPr>
            <a:xfrm>
              <a:off x="6048630" y="3313912"/>
              <a:ext cx="1452604" cy="85834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251003" y="5946038"/>
              <a:ext cx="1252461" cy="75561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0717" y="368517"/>
            <a:ext cx="53854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Priorizar la alfabetización y la aritmética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A8A8959-D3D1-B240-8217-9B5F237703C8}"/>
              </a:ext>
            </a:extLst>
          </p:cNvPr>
          <p:cNvGrpSpPr/>
          <p:nvPr/>
        </p:nvGrpSpPr>
        <p:grpSpPr>
          <a:xfrm>
            <a:off x="1404785" y="2062479"/>
            <a:ext cx="3750945" cy="2759710"/>
            <a:chOff x="1404785" y="2062479"/>
            <a:chExt cx="3750945" cy="2759710"/>
          </a:xfrm>
        </p:grpSpPr>
        <p:grpSp>
          <p:nvGrpSpPr>
            <p:cNvPr id="3" name="object 3"/>
            <p:cNvGrpSpPr/>
            <p:nvPr/>
          </p:nvGrpSpPr>
          <p:grpSpPr>
            <a:xfrm>
              <a:off x="1404785" y="2062479"/>
              <a:ext cx="3750945" cy="2759710"/>
              <a:chOff x="1404785" y="2062479"/>
              <a:chExt cx="3750945" cy="2759710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1404785" y="2062479"/>
                <a:ext cx="2418715" cy="1670050"/>
              </a:xfrm>
              <a:custGeom>
                <a:avLst/>
                <a:gdLst/>
                <a:ahLst/>
                <a:cxnLst/>
                <a:rect l="l" t="t" r="r" b="b"/>
                <a:pathLst>
                  <a:path w="2418715" h="1670050">
                    <a:moveTo>
                      <a:pt x="2418651" y="0"/>
                    </a:moveTo>
                    <a:lnTo>
                      <a:pt x="0" y="0"/>
                    </a:lnTo>
                    <a:lnTo>
                      <a:pt x="0" y="22860"/>
                    </a:lnTo>
                    <a:lnTo>
                      <a:pt x="0" y="1647190"/>
                    </a:lnTo>
                    <a:lnTo>
                      <a:pt x="0" y="1670050"/>
                    </a:lnTo>
                    <a:lnTo>
                      <a:pt x="2418651" y="1670050"/>
                    </a:lnTo>
                    <a:lnTo>
                      <a:pt x="2418651" y="1647202"/>
                    </a:lnTo>
                    <a:lnTo>
                      <a:pt x="2418651" y="22948"/>
                    </a:lnTo>
                    <a:lnTo>
                      <a:pt x="2396159" y="22948"/>
                    </a:lnTo>
                    <a:lnTo>
                      <a:pt x="2396159" y="1647190"/>
                    </a:lnTo>
                    <a:lnTo>
                      <a:pt x="22466" y="1647190"/>
                    </a:lnTo>
                    <a:lnTo>
                      <a:pt x="22466" y="22860"/>
                    </a:lnTo>
                    <a:lnTo>
                      <a:pt x="2418651" y="22860"/>
                    </a:lnTo>
                    <a:lnTo>
                      <a:pt x="2418651" y="0"/>
                    </a:lnTo>
                    <a:close/>
                  </a:path>
                </a:pathLst>
              </a:custGeom>
              <a:solidFill>
                <a:srgbClr val="88AE3E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2677642" y="2653461"/>
                <a:ext cx="2478405" cy="2168525"/>
              </a:xfrm>
              <a:custGeom>
                <a:avLst/>
                <a:gdLst/>
                <a:ahLst/>
                <a:cxnLst/>
                <a:rect l="l" t="t" r="r" b="b"/>
                <a:pathLst>
                  <a:path w="2478404" h="2168525">
                    <a:moveTo>
                      <a:pt x="763117" y="2168271"/>
                    </a:moveTo>
                    <a:lnTo>
                      <a:pt x="744270" y="2049030"/>
                    </a:lnTo>
                    <a:lnTo>
                      <a:pt x="707974" y="2078431"/>
                    </a:lnTo>
                    <a:lnTo>
                      <a:pt x="19913" y="1155903"/>
                    </a:lnTo>
                    <a:lnTo>
                      <a:pt x="0" y="1169987"/>
                    </a:lnTo>
                    <a:lnTo>
                      <a:pt x="689038" y="2093760"/>
                    </a:lnTo>
                    <a:lnTo>
                      <a:pt x="650443" y="2124976"/>
                    </a:lnTo>
                    <a:lnTo>
                      <a:pt x="763117" y="2168271"/>
                    </a:lnTo>
                    <a:close/>
                  </a:path>
                  <a:path w="2478404" h="2168525">
                    <a:moveTo>
                      <a:pt x="2473363" y="1490903"/>
                    </a:moveTo>
                    <a:lnTo>
                      <a:pt x="2396198" y="1398066"/>
                    </a:lnTo>
                    <a:lnTo>
                      <a:pt x="2380043" y="1441894"/>
                    </a:lnTo>
                    <a:lnTo>
                      <a:pt x="664171" y="697649"/>
                    </a:lnTo>
                    <a:lnTo>
                      <a:pt x="654278" y="719912"/>
                    </a:lnTo>
                    <a:lnTo>
                      <a:pt x="2371598" y="1464729"/>
                    </a:lnTo>
                    <a:lnTo>
                      <a:pt x="2354389" y="1511312"/>
                    </a:lnTo>
                    <a:lnTo>
                      <a:pt x="2473363" y="1490903"/>
                    </a:lnTo>
                    <a:close/>
                  </a:path>
                  <a:path w="2478404" h="2168525">
                    <a:moveTo>
                      <a:pt x="2477909" y="92481"/>
                    </a:moveTo>
                    <a:lnTo>
                      <a:pt x="2375763" y="28155"/>
                    </a:lnTo>
                    <a:lnTo>
                      <a:pt x="2373985" y="74841"/>
                    </a:lnTo>
                    <a:lnTo>
                      <a:pt x="2366403" y="74231"/>
                    </a:lnTo>
                    <a:lnTo>
                      <a:pt x="770750" y="0"/>
                    </a:lnTo>
                    <a:lnTo>
                      <a:pt x="768248" y="24244"/>
                    </a:lnTo>
                    <a:lnTo>
                      <a:pt x="2373045" y="99161"/>
                    </a:lnTo>
                    <a:lnTo>
                      <a:pt x="2371128" y="148780"/>
                    </a:lnTo>
                    <a:lnTo>
                      <a:pt x="2477909" y="92481"/>
                    </a:lnTo>
                    <a:close/>
                  </a:path>
                </a:pathLst>
              </a:custGeom>
              <a:solidFill>
                <a:srgbClr val="57585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 txBox="1"/>
            <p:nvPr/>
          </p:nvSpPr>
          <p:spPr>
            <a:xfrm>
              <a:off x="1583379" y="2423909"/>
              <a:ext cx="1980000" cy="285976"/>
            </a:xfrm>
            <a:prstGeom prst="rect">
              <a:avLst/>
            </a:prstGeom>
            <a:solidFill>
              <a:srgbClr val="88AE3E"/>
            </a:solidFill>
          </p:spPr>
          <p:txBody>
            <a:bodyPr vert="horz" wrap="square" lIns="0" tIns="16510" rIns="0" bIns="0" rtlCol="0">
              <a:spAutoFit/>
            </a:bodyPr>
            <a:lstStyle/>
            <a:p>
              <a:pPr marL="334645">
                <a:lnSpc>
                  <a:spcPct val="100000"/>
                </a:lnSpc>
                <a:spcBef>
                  <a:spcPts val="130"/>
                </a:spcBef>
              </a:pPr>
              <a:r>
                <a:rPr lang="es-ES" sz="1750" b="1" dirty="0">
                  <a:solidFill>
                    <a:srgbClr val="FFFFFF"/>
                  </a:solidFill>
                  <a:latin typeface="Lato"/>
                  <a:cs typeface="Lato"/>
                </a:rPr>
                <a:t>Alfabetización</a:t>
              </a: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1908860" y="2995294"/>
              <a:ext cx="1364615" cy="288000"/>
            </a:xfrm>
            <a:prstGeom prst="rect">
              <a:avLst/>
            </a:prstGeom>
            <a:ln w="22466">
              <a:solidFill>
                <a:srgbClr val="CFD1D3"/>
              </a:solidFill>
            </a:ln>
          </p:spPr>
          <p:txBody>
            <a:bodyPr vert="horz" wrap="square" lIns="0" tIns="635" rIns="0" bIns="0" rtlCol="0">
              <a:spAutoFit/>
            </a:bodyPr>
            <a:lstStyle/>
            <a:p>
              <a:pPr marL="208279">
                <a:lnSpc>
                  <a:spcPct val="100000"/>
                </a:lnSpc>
                <a:spcBef>
                  <a:spcPts val="5"/>
                </a:spcBef>
              </a:pPr>
              <a:r>
                <a:rPr lang="es-ES" sz="1750" b="1" dirty="0">
                  <a:solidFill>
                    <a:srgbClr val="57585B"/>
                  </a:solidFill>
                  <a:latin typeface="Lato"/>
                  <a:cs typeface="Lato"/>
                </a:rPr>
                <a:t>Aritmética</a:t>
              </a:r>
            </a:p>
          </p:txBody>
        </p:sp>
      </p:grpSp>
      <p:sp>
        <p:nvSpPr>
          <p:cNvPr id="8" name="object 8"/>
          <p:cNvSpPr/>
          <p:nvPr/>
        </p:nvSpPr>
        <p:spPr>
          <a:xfrm>
            <a:off x="5249198" y="2062943"/>
            <a:ext cx="2418715" cy="1669414"/>
          </a:xfrm>
          <a:custGeom>
            <a:avLst/>
            <a:gdLst/>
            <a:ahLst/>
            <a:cxnLst/>
            <a:rect l="l" t="t" r="r" b="b"/>
            <a:pathLst>
              <a:path w="2418715" h="1669414">
                <a:moveTo>
                  <a:pt x="2418626" y="0"/>
                </a:moveTo>
                <a:lnTo>
                  <a:pt x="2379560" y="0"/>
                </a:lnTo>
                <a:lnTo>
                  <a:pt x="2379560" y="19532"/>
                </a:lnTo>
                <a:lnTo>
                  <a:pt x="2399093" y="19532"/>
                </a:lnTo>
                <a:lnTo>
                  <a:pt x="2399093" y="48996"/>
                </a:lnTo>
                <a:lnTo>
                  <a:pt x="2418626" y="48996"/>
                </a:lnTo>
                <a:lnTo>
                  <a:pt x="2418626" y="0"/>
                </a:lnTo>
                <a:close/>
              </a:path>
              <a:path w="2418715" h="1669414">
                <a:moveTo>
                  <a:pt x="2340495" y="0"/>
                </a:moveTo>
                <a:lnTo>
                  <a:pt x="2301430" y="0"/>
                </a:lnTo>
                <a:lnTo>
                  <a:pt x="2301430" y="19532"/>
                </a:lnTo>
                <a:lnTo>
                  <a:pt x="2340495" y="19532"/>
                </a:lnTo>
                <a:lnTo>
                  <a:pt x="2340495" y="0"/>
                </a:lnTo>
                <a:close/>
              </a:path>
              <a:path w="2418715" h="1669414">
                <a:moveTo>
                  <a:pt x="2262339" y="0"/>
                </a:moveTo>
                <a:lnTo>
                  <a:pt x="2223274" y="0"/>
                </a:lnTo>
                <a:lnTo>
                  <a:pt x="2223274" y="19532"/>
                </a:lnTo>
                <a:lnTo>
                  <a:pt x="2262339" y="19532"/>
                </a:lnTo>
                <a:lnTo>
                  <a:pt x="2262339" y="0"/>
                </a:lnTo>
                <a:close/>
              </a:path>
              <a:path w="2418715" h="1669414">
                <a:moveTo>
                  <a:pt x="2184209" y="0"/>
                </a:moveTo>
                <a:lnTo>
                  <a:pt x="2145144" y="0"/>
                </a:lnTo>
                <a:lnTo>
                  <a:pt x="2145144" y="19532"/>
                </a:lnTo>
                <a:lnTo>
                  <a:pt x="2184209" y="19532"/>
                </a:lnTo>
                <a:lnTo>
                  <a:pt x="2184209" y="0"/>
                </a:lnTo>
                <a:close/>
              </a:path>
              <a:path w="2418715" h="1669414">
                <a:moveTo>
                  <a:pt x="2106066" y="0"/>
                </a:moveTo>
                <a:lnTo>
                  <a:pt x="2067001" y="0"/>
                </a:lnTo>
                <a:lnTo>
                  <a:pt x="2067001" y="19532"/>
                </a:lnTo>
                <a:lnTo>
                  <a:pt x="2106066" y="19532"/>
                </a:lnTo>
                <a:lnTo>
                  <a:pt x="2106066" y="0"/>
                </a:lnTo>
                <a:close/>
              </a:path>
              <a:path w="2418715" h="1669414">
                <a:moveTo>
                  <a:pt x="2027923" y="0"/>
                </a:moveTo>
                <a:lnTo>
                  <a:pt x="1988858" y="0"/>
                </a:lnTo>
                <a:lnTo>
                  <a:pt x="1988858" y="19532"/>
                </a:lnTo>
                <a:lnTo>
                  <a:pt x="2027923" y="19532"/>
                </a:lnTo>
                <a:lnTo>
                  <a:pt x="2027923" y="0"/>
                </a:lnTo>
                <a:close/>
              </a:path>
              <a:path w="2418715" h="1669414">
                <a:moveTo>
                  <a:pt x="1949780" y="0"/>
                </a:moveTo>
                <a:lnTo>
                  <a:pt x="1910714" y="0"/>
                </a:lnTo>
                <a:lnTo>
                  <a:pt x="1910714" y="19532"/>
                </a:lnTo>
                <a:lnTo>
                  <a:pt x="1949780" y="19532"/>
                </a:lnTo>
                <a:lnTo>
                  <a:pt x="1949780" y="0"/>
                </a:lnTo>
                <a:close/>
              </a:path>
              <a:path w="2418715" h="1669414">
                <a:moveTo>
                  <a:pt x="1871649" y="0"/>
                </a:moveTo>
                <a:lnTo>
                  <a:pt x="1832571" y="0"/>
                </a:lnTo>
                <a:lnTo>
                  <a:pt x="1832571" y="19532"/>
                </a:lnTo>
                <a:lnTo>
                  <a:pt x="1871649" y="19532"/>
                </a:lnTo>
                <a:lnTo>
                  <a:pt x="1871649" y="0"/>
                </a:lnTo>
                <a:close/>
              </a:path>
              <a:path w="2418715" h="1669414">
                <a:moveTo>
                  <a:pt x="1793493" y="0"/>
                </a:moveTo>
                <a:lnTo>
                  <a:pt x="1754428" y="0"/>
                </a:lnTo>
                <a:lnTo>
                  <a:pt x="1754428" y="19532"/>
                </a:lnTo>
                <a:lnTo>
                  <a:pt x="1793493" y="19532"/>
                </a:lnTo>
                <a:lnTo>
                  <a:pt x="1793493" y="0"/>
                </a:lnTo>
                <a:close/>
              </a:path>
              <a:path w="2418715" h="1669414">
                <a:moveTo>
                  <a:pt x="1715363" y="0"/>
                </a:moveTo>
                <a:lnTo>
                  <a:pt x="1676285" y="0"/>
                </a:lnTo>
                <a:lnTo>
                  <a:pt x="1676285" y="19532"/>
                </a:lnTo>
                <a:lnTo>
                  <a:pt x="1715363" y="19532"/>
                </a:lnTo>
                <a:lnTo>
                  <a:pt x="1715363" y="0"/>
                </a:lnTo>
                <a:close/>
              </a:path>
              <a:path w="2418715" h="1669414">
                <a:moveTo>
                  <a:pt x="1637207" y="0"/>
                </a:moveTo>
                <a:lnTo>
                  <a:pt x="1598142" y="0"/>
                </a:lnTo>
                <a:lnTo>
                  <a:pt x="1598142" y="19532"/>
                </a:lnTo>
                <a:lnTo>
                  <a:pt x="1637207" y="19532"/>
                </a:lnTo>
                <a:lnTo>
                  <a:pt x="1637207" y="0"/>
                </a:lnTo>
                <a:close/>
              </a:path>
              <a:path w="2418715" h="1669414">
                <a:moveTo>
                  <a:pt x="1559064" y="0"/>
                </a:moveTo>
                <a:lnTo>
                  <a:pt x="1519999" y="0"/>
                </a:lnTo>
                <a:lnTo>
                  <a:pt x="1519999" y="19532"/>
                </a:lnTo>
                <a:lnTo>
                  <a:pt x="1559064" y="19532"/>
                </a:lnTo>
                <a:lnTo>
                  <a:pt x="1559064" y="0"/>
                </a:lnTo>
                <a:close/>
              </a:path>
              <a:path w="2418715" h="1669414">
                <a:moveTo>
                  <a:pt x="1480934" y="0"/>
                </a:moveTo>
                <a:lnTo>
                  <a:pt x="1441869" y="0"/>
                </a:lnTo>
                <a:lnTo>
                  <a:pt x="1441869" y="19532"/>
                </a:lnTo>
                <a:lnTo>
                  <a:pt x="1480934" y="19532"/>
                </a:lnTo>
                <a:lnTo>
                  <a:pt x="1480934" y="0"/>
                </a:lnTo>
                <a:close/>
              </a:path>
              <a:path w="2418715" h="1669414">
                <a:moveTo>
                  <a:pt x="1402791" y="0"/>
                </a:moveTo>
                <a:lnTo>
                  <a:pt x="1363725" y="0"/>
                </a:lnTo>
                <a:lnTo>
                  <a:pt x="1363725" y="19532"/>
                </a:lnTo>
                <a:lnTo>
                  <a:pt x="1402791" y="19532"/>
                </a:lnTo>
                <a:lnTo>
                  <a:pt x="1402791" y="0"/>
                </a:lnTo>
                <a:close/>
              </a:path>
              <a:path w="2418715" h="1669414">
                <a:moveTo>
                  <a:pt x="1324648" y="0"/>
                </a:moveTo>
                <a:lnTo>
                  <a:pt x="1285582" y="0"/>
                </a:lnTo>
                <a:lnTo>
                  <a:pt x="1285582" y="19532"/>
                </a:lnTo>
                <a:lnTo>
                  <a:pt x="1324648" y="19532"/>
                </a:lnTo>
                <a:lnTo>
                  <a:pt x="1324648" y="0"/>
                </a:lnTo>
                <a:close/>
              </a:path>
              <a:path w="2418715" h="1669414">
                <a:moveTo>
                  <a:pt x="1246504" y="0"/>
                </a:moveTo>
                <a:lnTo>
                  <a:pt x="1207439" y="0"/>
                </a:lnTo>
                <a:lnTo>
                  <a:pt x="1207439" y="19532"/>
                </a:lnTo>
                <a:lnTo>
                  <a:pt x="1246504" y="19532"/>
                </a:lnTo>
                <a:lnTo>
                  <a:pt x="1246504" y="0"/>
                </a:lnTo>
                <a:close/>
              </a:path>
              <a:path w="2418715" h="1669414">
                <a:moveTo>
                  <a:pt x="1168361" y="0"/>
                </a:moveTo>
                <a:lnTo>
                  <a:pt x="1129283" y="0"/>
                </a:lnTo>
                <a:lnTo>
                  <a:pt x="1129283" y="19532"/>
                </a:lnTo>
                <a:lnTo>
                  <a:pt x="1168361" y="19532"/>
                </a:lnTo>
                <a:lnTo>
                  <a:pt x="1168361" y="0"/>
                </a:lnTo>
                <a:close/>
              </a:path>
              <a:path w="2418715" h="1669414">
                <a:moveTo>
                  <a:pt x="1090218" y="0"/>
                </a:moveTo>
                <a:lnTo>
                  <a:pt x="1051153" y="0"/>
                </a:lnTo>
                <a:lnTo>
                  <a:pt x="1051153" y="19532"/>
                </a:lnTo>
                <a:lnTo>
                  <a:pt x="1090218" y="19532"/>
                </a:lnTo>
                <a:lnTo>
                  <a:pt x="1090218" y="0"/>
                </a:lnTo>
                <a:close/>
              </a:path>
              <a:path w="2418715" h="1669414">
                <a:moveTo>
                  <a:pt x="1012088" y="0"/>
                </a:moveTo>
                <a:lnTo>
                  <a:pt x="973010" y="0"/>
                </a:lnTo>
                <a:lnTo>
                  <a:pt x="973010" y="19532"/>
                </a:lnTo>
                <a:lnTo>
                  <a:pt x="1012088" y="19532"/>
                </a:lnTo>
                <a:lnTo>
                  <a:pt x="1012088" y="0"/>
                </a:lnTo>
                <a:close/>
              </a:path>
              <a:path w="2418715" h="1669414">
                <a:moveTo>
                  <a:pt x="933932" y="0"/>
                </a:moveTo>
                <a:lnTo>
                  <a:pt x="894867" y="0"/>
                </a:lnTo>
                <a:lnTo>
                  <a:pt x="894867" y="19532"/>
                </a:lnTo>
                <a:lnTo>
                  <a:pt x="933932" y="19532"/>
                </a:lnTo>
                <a:lnTo>
                  <a:pt x="933932" y="0"/>
                </a:lnTo>
                <a:close/>
              </a:path>
              <a:path w="2418715" h="1669414">
                <a:moveTo>
                  <a:pt x="855802" y="0"/>
                </a:moveTo>
                <a:lnTo>
                  <a:pt x="816724" y="0"/>
                </a:lnTo>
                <a:lnTo>
                  <a:pt x="816724" y="19532"/>
                </a:lnTo>
                <a:lnTo>
                  <a:pt x="855802" y="19532"/>
                </a:lnTo>
                <a:lnTo>
                  <a:pt x="855802" y="0"/>
                </a:lnTo>
                <a:close/>
              </a:path>
              <a:path w="2418715" h="1669414">
                <a:moveTo>
                  <a:pt x="777659" y="0"/>
                </a:moveTo>
                <a:lnTo>
                  <a:pt x="738593" y="0"/>
                </a:lnTo>
                <a:lnTo>
                  <a:pt x="738593" y="19532"/>
                </a:lnTo>
                <a:lnTo>
                  <a:pt x="777659" y="19532"/>
                </a:lnTo>
                <a:lnTo>
                  <a:pt x="777659" y="0"/>
                </a:lnTo>
                <a:close/>
              </a:path>
              <a:path w="2418715" h="1669414">
                <a:moveTo>
                  <a:pt x="699503" y="0"/>
                </a:moveTo>
                <a:lnTo>
                  <a:pt x="660438" y="0"/>
                </a:lnTo>
                <a:lnTo>
                  <a:pt x="660438" y="19532"/>
                </a:lnTo>
                <a:lnTo>
                  <a:pt x="699503" y="19532"/>
                </a:lnTo>
                <a:lnTo>
                  <a:pt x="699503" y="0"/>
                </a:lnTo>
                <a:close/>
              </a:path>
              <a:path w="2418715" h="1669414">
                <a:moveTo>
                  <a:pt x="621372" y="0"/>
                </a:moveTo>
                <a:lnTo>
                  <a:pt x="582307" y="0"/>
                </a:lnTo>
                <a:lnTo>
                  <a:pt x="582307" y="19532"/>
                </a:lnTo>
                <a:lnTo>
                  <a:pt x="621372" y="19532"/>
                </a:lnTo>
                <a:lnTo>
                  <a:pt x="621372" y="0"/>
                </a:lnTo>
                <a:close/>
              </a:path>
              <a:path w="2418715" h="1669414">
                <a:moveTo>
                  <a:pt x="543229" y="0"/>
                </a:moveTo>
                <a:lnTo>
                  <a:pt x="504164" y="0"/>
                </a:lnTo>
                <a:lnTo>
                  <a:pt x="504164" y="19532"/>
                </a:lnTo>
                <a:lnTo>
                  <a:pt x="543229" y="19532"/>
                </a:lnTo>
                <a:lnTo>
                  <a:pt x="543229" y="0"/>
                </a:lnTo>
                <a:close/>
              </a:path>
              <a:path w="2418715" h="1669414">
                <a:moveTo>
                  <a:pt x="465086" y="0"/>
                </a:moveTo>
                <a:lnTo>
                  <a:pt x="426008" y="0"/>
                </a:lnTo>
                <a:lnTo>
                  <a:pt x="426008" y="19532"/>
                </a:lnTo>
                <a:lnTo>
                  <a:pt x="465086" y="19532"/>
                </a:lnTo>
                <a:lnTo>
                  <a:pt x="465086" y="0"/>
                </a:lnTo>
                <a:close/>
              </a:path>
              <a:path w="2418715" h="1669414">
                <a:moveTo>
                  <a:pt x="386943" y="0"/>
                </a:moveTo>
                <a:lnTo>
                  <a:pt x="347878" y="0"/>
                </a:lnTo>
                <a:lnTo>
                  <a:pt x="347878" y="19532"/>
                </a:lnTo>
                <a:lnTo>
                  <a:pt x="386943" y="19532"/>
                </a:lnTo>
                <a:lnTo>
                  <a:pt x="386943" y="0"/>
                </a:lnTo>
                <a:close/>
              </a:path>
              <a:path w="2418715" h="1669414">
                <a:moveTo>
                  <a:pt x="308813" y="0"/>
                </a:moveTo>
                <a:lnTo>
                  <a:pt x="269735" y="0"/>
                </a:lnTo>
                <a:lnTo>
                  <a:pt x="269735" y="19532"/>
                </a:lnTo>
                <a:lnTo>
                  <a:pt x="308813" y="19532"/>
                </a:lnTo>
                <a:lnTo>
                  <a:pt x="308813" y="0"/>
                </a:lnTo>
                <a:close/>
              </a:path>
              <a:path w="2418715" h="1669414">
                <a:moveTo>
                  <a:pt x="230657" y="0"/>
                </a:moveTo>
                <a:lnTo>
                  <a:pt x="191592" y="0"/>
                </a:lnTo>
                <a:lnTo>
                  <a:pt x="191592" y="19532"/>
                </a:lnTo>
                <a:lnTo>
                  <a:pt x="230657" y="19532"/>
                </a:lnTo>
                <a:lnTo>
                  <a:pt x="230657" y="0"/>
                </a:lnTo>
                <a:close/>
              </a:path>
              <a:path w="2418715" h="1669414">
                <a:moveTo>
                  <a:pt x="152526" y="0"/>
                </a:moveTo>
                <a:lnTo>
                  <a:pt x="113449" y="0"/>
                </a:lnTo>
                <a:lnTo>
                  <a:pt x="113449" y="19532"/>
                </a:lnTo>
                <a:lnTo>
                  <a:pt x="152526" y="19532"/>
                </a:lnTo>
                <a:lnTo>
                  <a:pt x="152526" y="0"/>
                </a:lnTo>
                <a:close/>
              </a:path>
              <a:path w="2418715" h="1669414">
                <a:moveTo>
                  <a:pt x="74383" y="0"/>
                </a:moveTo>
                <a:lnTo>
                  <a:pt x="35318" y="0"/>
                </a:lnTo>
                <a:lnTo>
                  <a:pt x="35318" y="19532"/>
                </a:lnTo>
                <a:lnTo>
                  <a:pt x="74383" y="19532"/>
                </a:lnTo>
                <a:lnTo>
                  <a:pt x="74383" y="0"/>
                </a:lnTo>
                <a:close/>
              </a:path>
              <a:path w="2418715" h="1669414">
                <a:moveTo>
                  <a:pt x="19532" y="3746"/>
                </a:moveTo>
                <a:lnTo>
                  <a:pt x="0" y="3746"/>
                </a:lnTo>
                <a:lnTo>
                  <a:pt x="0" y="42811"/>
                </a:lnTo>
                <a:lnTo>
                  <a:pt x="19532" y="42811"/>
                </a:lnTo>
                <a:lnTo>
                  <a:pt x="19532" y="3746"/>
                </a:lnTo>
                <a:close/>
              </a:path>
              <a:path w="2418715" h="1669414">
                <a:moveTo>
                  <a:pt x="19532" y="81902"/>
                </a:moveTo>
                <a:lnTo>
                  <a:pt x="0" y="81902"/>
                </a:lnTo>
                <a:lnTo>
                  <a:pt x="0" y="120967"/>
                </a:lnTo>
                <a:lnTo>
                  <a:pt x="19532" y="120967"/>
                </a:lnTo>
                <a:lnTo>
                  <a:pt x="19532" y="81902"/>
                </a:lnTo>
                <a:close/>
              </a:path>
              <a:path w="2418715" h="1669414">
                <a:moveTo>
                  <a:pt x="2418626" y="88074"/>
                </a:moveTo>
                <a:lnTo>
                  <a:pt x="2399093" y="88074"/>
                </a:lnTo>
                <a:lnTo>
                  <a:pt x="2399093" y="127139"/>
                </a:lnTo>
                <a:lnTo>
                  <a:pt x="2418626" y="127139"/>
                </a:lnTo>
                <a:lnTo>
                  <a:pt x="2418626" y="88074"/>
                </a:lnTo>
                <a:close/>
              </a:path>
              <a:path w="2418715" h="1669414">
                <a:moveTo>
                  <a:pt x="19532" y="160032"/>
                </a:moveTo>
                <a:lnTo>
                  <a:pt x="0" y="160032"/>
                </a:lnTo>
                <a:lnTo>
                  <a:pt x="0" y="199110"/>
                </a:lnTo>
                <a:lnTo>
                  <a:pt x="19532" y="199110"/>
                </a:lnTo>
                <a:lnTo>
                  <a:pt x="19532" y="160032"/>
                </a:lnTo>
                <a:close/>
              </a:path>
              <a:path w="2418715" h="1669414">
                <a:moveTo>
                  <a:pt x="2418626" y="166204"/>
                </a:moveTo>
                <a:lnTo>
                  <a:pt x="2399093" y="166204"/>
                </a:lnTo>
                <a:lnTo>
                  <a:pt x="2399093" y="205282"/>
                </a:lnTo>
                <a:lnTo>
                  <a:pt x="2418626" y="205282"/>
                </a:lnTo>
                <a:lnTo>
                  <a:pt x="2418626" y="166204"/>
                </a:lnTo>
                <a:close/>
              </a:path>
              <a:path w="2418715" h="1669414">
                <a:moveTo>
                  <a:pt x="19532" y="238175"/>
                </a:moveTo>
                <a:lnTo>
                  <a:pt x="0" y="238175"/>
                </a:lnTo>
                <a:lnTo>
                  <a:pt x="0" y="277241"/>
                </a:lnTo>
                <a:lnTo>
                  <a:pt x="19532" y="277241"/>
                </a:lnTo>
                <a:lnTo>
                  <a:pt x="19532" y="238175"/>
                </a:lnTo>
                <a:close/>
              </a:path>
              <a:path w="2418715" h="1669414">
                <a:moveTo>
                  <a:pt x="2418626" y="244347"/>
                </a:moveTo>
                <a:lnTo>
                  <a:pt x="2399093" y="244347"/>
                </a:lnTo>
                <a:lnTo>
                  <a:pt x="2399093" y="283413"/>
                </a:lnTo>
                <a:lnTo>
                  <a:pt x="2418626" y="283413"/>
                </a:lnTo>
                <a:lnTo>
                  <a:pt x="2418626" y="244347"/>
                </a:lnTo>
                <a:close/>
              </a:path>
              <a:path w="2418715" h="1669414">
                <a:moveTo>
                  <a:pt x="19532" y="316318"/>
                </a:moveTo>
                <a:lnTo>
                  <a:pt x="0" y="316318"/>
                </a:lnTo>
                <a:lnTo>
                  <a:pt x="0" y="355396"/>
                </a:lnTo>
                <a:lnTo>
                  <a:pt x="19532" y="355396"/>
                </a:lnTo>
                <a:lnTo>
                  <a:pt x="19532" y="316318"/>
                </a:lnTo>
                <a:close/>
              </a:path>
              <a:path w="2418715" h="1669414">
                <a:moveTo>
                  <a:pt x="2418626" y="322491"/>
                </a:moveTo>
                <a:lnTo>
                  <a:pt x="2399093" y="322491"/>
                </a:lnTo>
                <a:lnTo>
                  <a:pt x="2399093" y="361569"/>
                </a:lnTo>
                <a:lnTo>
                  <a:pt x="2418626" y="361569"/>
                </a:lnTo>
                <a:lnTo>
                  <a:pt x="2418626" y="322491"/>
                </a:lnTo>
                <a:close/>
              </a:path>
              <a:path w="2418715" h="1669414">
                <a:moveTo>
                  <a:pt x="19532" y="394462"/>
                </a:moveTo>
                <a:lnTo>
                  <a:pt x="0" y="394462"/>
                </a:lnTo>
                <a:lnTo>
                  <a:pt x="0" y="433527"/>
                </a:lnTo>
                <a:lnTo>
                  <a:pt x="19532" y="433527"/>
                </a:lnTo>
                <a:lnTo>
                  <a:pt x="19532" y="394462"/>
                </a:lnTo>
                <a:close/>
              </a:path>
              <a:path w="2418715" h="1669414">
                <a:moveTo>
                  <a:pt x="2418626" y="400634"/>
                </a:moveTo>
                <a:lnTo>
                  <a:pt x="2399093" y="400634"/>
                </a:lnTo>
                <a:lnTo>
                  <a:pt x="2399093" y="439699"/>
                </a:lnTo>
                <a:lnTo>
                  <a:pt x="2418626" y="439699"/>
                </a:lnTo>
                <a:lnTo>
                  <a:pt x="2418626" y="400634"/>
                </a:lnTo>
                <a:close/>
              </a:path>
              <a:path w="2418715" h="1669414">
                <a:moveTo>
                  <a:pt x="19532" y="472592"/>
                </a:moveTo>
                <a:lnTo>
                  <a:pt x="0" y="472592"/>
                </a:lnTo>
                <a:lnTo>
                  <a:pt x="0" y="511670"/>
                </a:lnTo>
                <a:lnTo>
                  <a:pt x="19532" y="511670"/>
                </a:lnTo>
                <a:lnTo>
                  <a:pt x="19532" y="472592"/>
                </a:lnTo>
                <a:close/>
              </a:path>
              <a:path w="2418715" h="1669414">
                <a:moveTo>
                  <a:pt x="2418626" y="478777"/>
                </a:moveTo>
                <a:lnTo>
                  <a:pt x="2399093" y="478777"/>
                </a:lnTo>
                <a:lnTo>
                  <a:pt x="2399093" y="517842"/>
                </a:lnTo>
                <a:lnTo>
                  <a:pt x="2418626" y="517842"/>
                </a:lnTo>
                <a:lnTo>
                  <a:pt x="2418626" y="478777"/>
                </a:lnTo>
                <a:close/>
              </a:path>
              <a:path w="2418715" h="1669414">
                <a:moveTo>
                  <a:pt x="19532" y="550748"/>
                </a:moveTo>
                <a:lnTo>
                  <a:pt x="0" y="550748"/>
                </a:lnTo>
                <a:lnTo>
                  <a:pt x="0" y="589813"/>
                </a:lnTo>
                <a:lnTo>
                  <a:pt x="19532" y="589813"/>
                </a:lnTo>
                <a:lnTo>
                  <a:pt x="19532" y="550748"/>
                </a:lnTo>
                <a:close/>
              </a:path>
              <a:path w="2418715" h="1669414">
                <a:moveTo>
                  <a:pt x="2418626" y="556920"/>
                </a:moveTo>
                <a:lnTo>
                  <a:pt x="2399093" y="556920"/>
                </a:lnTo>
                <a:lnTo>
                  <a:pt x="2399093" y="595985"/>
                </a:lnTo>
                <a:lnTo>
                  <a:pt x="2418626" y="595985"/>
                </a:lnTo>
                <a:lnTo>
                  <a:pt x="2418626" y="556920"/>
                </a:lnTo>
                <a:close/>
              </a:path>
              <a:path w="2418715" h="1669414">
                <a:moveTo>
                  <a:pt x="19532" y="628891"/>
                </a:moveTo>
                <a:lnTo>
                  <a:pt x="0" y="628891"/>
                </a:lnTo>
                <a:lnTo>
                  <a:pt x="0" y="667956"/>
                </a:lnTo>
                <a:lnTo>
                  <a:pt x="19532" y="667956"/>
                </a:lnTo>
                <a:lnTo>
                  <a:pt x="19532" y="628891"/>
                </a:lnTo>
                <a:close/>
              </a:path>
              <a:path w="2418715" h="1669414">
                <a:moveTo>
                  <a:pt x="2418626" y="635063"/>
                </a:moveTo>
                <a:lnTo>
                  <a:pt x="2399093" y="635063"/>
                </a:lnTo>
                <a:lnTo>
                  <a:pt x="2399093" y="674128"/>
                </a:lnTo>
                <a:lnTo>
                  <a:pt x="2418626" y="674128"/>
                </a:lnTo>
                <a:lnTo>
                  <a:pt x="2418626" y="635063"/>
                </a:lnTo>
                <a:close/>
              </a:path>
              <a:path w="2418715" h="1669414">
                <a:moveTo>
                  <a:pt x="19532" y="707034"/>
                </a:moveTo>
                <a:lnTo>
                  <a:pt x="0" y="707034"/>
                </a:lnTo>
                <a:lnTo>
                  <a:pt x="0" y="746099"/>
                </a:lnTo>
                <a:lnTo>
                  <a:pt x="19532" y="746099"/>
                </a:lnTo>
                <a:lnTo>
                  <a:pt x="19532" y="707034"/>
                </a:lnTo>
                <a:close/>
              </a:path>
              <a:path w="2418715" h="1669414">
                <a:moveTo>
                  <a:pt x="2418626" y="713206"/>
                </a:moveTo>
                <a:lnTo>
                  <a:pt x="2399093" y="713206"/>
                </a:lnTo>
                <a:lnTo>
                  <a:pt x="2399093" y="752271"/>
                </a:lnTo>
                <a:lnTo>
                  <a:pt x="2418626" y="752271"/>
                </a:lnTo>
                <a:lnTo>
                  <a:pt x="2418626" y="713206"/>
                </a:lnTo>
                <a:close/>
              </a:path>
              <a:path w="2418715" h="1669414">
                <a:moveTo>
                  <a:pt x="19532" y="785177"/>
                </a:moveTo>
                <a:lnTo>
                  <a:pt x="0" y="785177"/>
                </a:lnTo>
                <a:lnTo>
                  <a:pt x="0" y="824242"/>
                </a:lnTo>
                <a:lnTo>
                  <a:pt x="19532" y="824242"/>
                </a:lnTo>
                <a:lnTo>
                  <a:pt x="19532" y="785177"/>
                </a:lnTo>
                <a:close/>
              </a:path>
              <a:path w="2418715" h="1669414">
                <a:moveTo>
                  <a:pt x="2418626" y="791349"/>
                </a:moveTo>
                <a:lnTo>
                  <a:pt x="2399093" y="791349"/>
                </a:lnTo>
                <a:lnTo>
                  <a:pt x="2399093" y="830414"/>
                </a:lnTo>
                <a:lnTo>
                  <a:pt x="2418626" y="830414"/>
                </a:lnTo>
                <a:lnTo>
                  <a:pt x="2418626" y="791349"/>
                </a:lnTo>
                <a:close/>
              </a:path>
              <a:path w="2418715" h="1669414">
                <a:moveTo>
                  <a:pt x="19532" y="863307"/>
                </a:moveTo>
                <a:lnTo>
                  <a:pt x="0" y="863307"/>
                </a:lnTo>
                <a:lnTo>
                  <a:pt x="0" y="902385"/>
                </a:lnTo>
                <a:lnTo>
                  <a:pt x="19532" y="902385"/>
                </a:lnTo>
                <a:lnTo>
                  <a:pt x="19532" y="863307"/>
                </a:lnTo>
                <a:close/>
              </a:path>
              <a:path w="2418715" h="1669414">
                <a:moveTo>
                  <a:pt x="2418626" y="869480"/>
                </a:moveTo>
                <a:lnTo>
                  <a:pt x="2399093" y="869480"/>
                </a:lnTo>
                <a:lnTo>
                  <a:pt x="2399093" y="908558"/>
                </a:lnTo>
                <a:lnTo>
                  <a:pt x="2418626" y="908558"/>
                </a:lnTo>
                <a:lnTo>
                  <a:pt x="2418626" y="869480"/>
                </a:lnTo>
                <a:close/>
              </a:path>
              <a:path w="2418715" h="1669414">
                <a:moveTo>
                  <a:pt x="19532" y="941463"/>
                </a:moveTo>
                <a:lnTo>
                  <a:pt x="0" y="941463"/>
                </a:lnTo>
                <a:lnTo>
                  <a:pt x="0" y="980528"/>
                </a:lnTo>
                <a:lnTo>
                  <a:pt x="19532" y="980528"/>
                </a:lnTo>
                <a:lnTo>
                  <a:pt x="19532" y="941463"/>
                </a:lnTo>
                <a:close/>
              </a:path>
              <a:path w="2418715" h="1669414">
                <a:moveTo>
                  <a:pt x="2418626" y="947635"/>
                </a:moveTo>
                <a:lnTo>
                  <a:pt x="2399093" y="947635"/>
                </a:lnTo>
                <a:lnTo>
                  <a:pt x="2399093" y="986701"/>
                </a:lnTo>
                <a:lnTo>
                  <a:pt x="2418626" y="986701"/>
                </a:lnTo>
                <a:lnTo>
                  <a:pt x="2418626" y="947635"/>
                </a:lnTo>
                <a:close/>
              </a:path>
              <a:path w="2418715" h="1669414">
                <a:moveTo>
                  <a:pt x="19532" y="1019594"/>
                </a:moveTo>
                <a:lnTo>
                  <a:pt x="0" y="1019594"/>
                </a:lnTo>
                <a:lnTo>
                  <a:pt x="0" y="1058672"/>
                </a:lnTo>
                <a:lnTo>
                  <a:pt x="19532" y="1058672"/>
                </a:lnTo>
                <a:lnTo>
                  <a:pt x="19532" y="1019594"/>
                </a:lnTo>
                <a:close/>
              </a:path>
              <a:path w="2418715" h="1669414">
                <a:moveTo>
                  <a:pt x="2418626" y="1025766"/>
                </a:moveTo>
                <a:lnTo>
                  <a:pt x="2399093" y="1025766"/>
                </a:lnTo>
                <a:lnTo>
                  <a:pt x="2399093" y="1064844"/>
                </a:lnTo>
                <a:lnTo>
                  <a:pt x="2418626" y="1064844"/>
                </a:lnTo>
                <a:lnTo>
                  <a:pt x="2418626" y="1025766"/>
                </a:lnTo>
                <a:close/>
              </a:path>
              <a:path w="2418715" h="1669414">
                <a:moveTo>
                  <a:pt x="19532" y="1097737"/>
                </a:moveTo>
                <a:lnTo>
                  <a:pt x="0" y="1097737"/>
                </a:lnTo>
                <a:lnTo>
                  <a:pt x="0" y="1136802"/>
                </a:lnTo>
                <a:lnTo>
                  <a:pt x="19532" y="1136802"/>
                </a:lnTo>
                <a:lnTo>
                  <a:pt x="19532" y="1097737"/>
                </a:lnTo>
                <a:close/>
              </a:path>
              <a:path w="2418715" h="1669414">
                <a:moveTo>
                  <a:pt x="2418626" y="1103909"/>
                </a:moveTo>
                <a:lnTo>
                  <a:pt x="2399093" y="1103909"/>
                </a:lnTo>
                <a:lnTo>
                  <a:pt x="2399093" y="1142974"/>
                </a:lnTo>
                <a:lnTo>
                  <a:pt x="2418626" y="1142974"/>
                </a:lnTo>
                <a:lnTo>
                  <a:pt x="2418626" y="1103909"/>
                </a:lnTo>
                <a:close/>
              </a:path>
              <a:path w="2418715" h="1669414">
                <a:moveTo>
                  <a:pt x="19532" y="1175880"/>
                </a:moveTo>
                <a:lnTo>
                  <a:pt x="0" y="1175880"/>
                </a:lnTo>
                <a:lnTo>
                  <a:pt x="0" y="1214958"/>
                </a:lnTo>
                <a:lnTo>
                  <a:pt x="19532" y="1214958"/>
                </a:lnTo>
                <a:lnTo>
                  <a:pt x="19532" y="1175880"/>
                </a:lnTo>
                <a:close/>
              </a:path>
              <a:path w="2418715" h="1669414">
                <a:moveTo>
                  <a:pt x="2418626" y="1182052"/>
                </a:moveTo>
                <a:lnTo>
                  <a:pt x="2399093" y="1182052"/>
                </a:lnTo>
                <a:lnTo>
                  <a:pt x="2399093" y="1221130"/>
                </a:lnTo>
                <a:lnTo>
                  <a:pt x="2418626" y="1221130"/>
                </a:lnTo>
                <a:lnTo>
                  <a:pt x="2418626" y="1182052"/>
                </a:lnTo>
                <a:close/>
              </a:path>
              <a:path w="2418715" h="1669414">
                <a:moveTo>
                  <a:pt x="19532" y="1254023"/>
                </a:moveTo>
                <a:lnTo>
                  <a:pt x="0" y="1254023"/>
                </a:lnTo>
                <a:lnTo>
                  <a:pt x="0" y="1293088"/>
                </a:lnTo>
                <a:lnTo>
                  <a:pt x="19532" y="1293088"/>
                </a:lnTo>
                <a:lnTo>
                  <a:pt x="19532" y="1254023"/>
                </a:lnTo>
                <a:close/>
              </a:path>
              <a:path w="2418715" h="1669414">
                <a:moveTo>
                  <a:pt x="2418626" y="1260195"/>
                </a:moveTo>
                <a:lnTo>
                  <a:pt x="2399093" y="1260195"/>
                </a:lnTo>
                <a:lnTo>
                  <a:pt x="2399093" y="1299260"/>
                </a:lnTo>
                <a:lnTo>
                  <a:pt x="2418626" y="1299260"/>
                </a:lnTo>
                <a:lnTo>
                  <a:pt x="2418626" y="1260195"/>
                </a:lnTo>
                <a:close/>
              </a:path>
              <a:path w="2418715" h="1669414">
                <a:moveTo>
                  <a:pt x="19532" y="1332166"/>
                </a:moveTo>
                <a:lnTo>
                  <a:pt x="0" y="1332166"/>
                </a:lnTo>
                <a:lnTo>
                  <a:pt x="0" y="1371231"/>
                </a:lnTo>
                <a:lnTo>
                  <a:pt x="19532" y="1371231"/>
                </a:lnTo>
                <a:lnTo>
                  <a:pt x="19532" y="1332166"/>
                </a:lnTo>
                <a:close/>
              </a:path>
              <a:path w="2418715" h="1669414">
                <a:moveTo>
                  <a:pt x="2418626" y="1338338"/>
                </a:moveTo>
                <a:lnTo>
                  <a:pt x="2399093" y="1338338"/>
                </a:lnTo>
                <a:lnTo>
                  <a:pt x="2399093" y="1377403"/>
                </a:lnTo>
                <a:lnTo>
                  <a:pt x="2418626" y="1377403"/>
                </a:lnTo>
                <a:lnTo>
                  <a:pt x="2418626" y="1338338"/>
                </a:lnTo>
                <a:close/>
              </a:path>
              <a:path w="2418715" h="1669414">
                <a:moveTo>
                  <a:pt x="19532" y="1410309"/>
                </a:moveTo>
                <a:lnTo>
                  <a:pt x="0" y="1410309"/>
                </a:lnTo>
                <a:lnTo>
                  <a:pt x="0" y="1449374"/>
                </a:lnTo>
                <a:lnTo>
                  <a:pt x="19532" y="1449374"/>
                </a:lnTo>
                <a:lnTo>
                  <a:pt x="19532" y="1410309"/>
                </a:lnTo>
                <a:close/>
              </a:path>
              <a:path w="2418715" h="1669414">
                <a:moveTo>
                  <a:pt x="2418626" y="1416481"/>
                </a:moveTo>
                <a:lnTo>
                  <a:pt x="2399093" y="1416481"/>
                </a:lnTo>
                <a:lnTo>
                  <a:pt x="2399093" y="1455547"/>
                </a:lnTo>
                <a:lnTo>
                  <a:pt x="2418626" y="1455547"/>
                </a:lnTo>
                <a:lnTo>
                  <a:pt x="2418626" y="1416481"/>
                </a:lnTo>
                <a:close/>
              </a:path>
              <a:path w="2418715" h="1669414">
                <a:moveTo>
                  <a:pt x="19532" y="1488452"/>
                </a:moveTo>
                <a:lnTo>
                  <a:pt x="0" y="1488452"/>
                </a:lnTo>
                <a:lnTo>
                  <a:pt x="0" y="1527517"/>
                </a:lnTo>
                <a:lnTo>
                  <a:pt x="19532" y="1527517"/>
                </a:lnTo>
                <a:lnTo>
                  <a:pt x="19532" y="1488452"/>
                </a:lnTo>
                <a:close/>
              </a:path>
              <a:path w="2418715" h="1669414">
                <a:moveTo>
                  <a:pt x="2418626" y="1494624"/>
                </a:moveTo>
                <a:lnTo>
                  <a:pt x="2399093" y="1494624"/>
                </a:lnTo>
                <a:lnTo>
                  <a:pt x="2399093" y="1533690"/>
                </a:lnTo>
                <a:lnTo>
                  <a:pt x="2418626" y="1533690"/>
                </a:lnTo>
                <a:lnTo>
                  <a:pt x="2418626" y="1494624"/>
                </a:lnTo>
                <a:close/>
              </a:path>
              <a:path w="2418715" h="1669414">
                <a:moveTo>
                  <a:pt x="19532" y="1566583"/>
                </a:moveTo>
                <a:lnTo>
                  <a:pt x="0" y="1566583"/>
                </a:lnTo>
                <a:lnTo>
                  <a:pt x="0" y="1605648"/>
                </a:lnTo>
                <a:lnTo>
                  <a:pt x="19532" y="1605648"/>
                </a:lnTo>
                <a:lnTo>
                  <a:pt x="19532" y="1566583"/>
                </a:lnTo>
                <a:close/>
              </a:path>
              <a:path w="2418715" h="1669414">
                <a:moveTo>
                  <a:pt x="2418626" y="1572755"/>
                </a:moveTo>
                <a:lnTo>
                  <a:pt x="2399093" y="1572755"/>
                </a:lnTo>
                <a:lnTo>
                  <a:pt x="2399093" y="1611833"/>
                </a:lnTo>
                <a:lnTo>
                  <a:pt x="2418626" y="1611833"/>
                </a:lnTo>
                <a:lnTo>
                  <a:pt x="2418626" y="1572755"/>
                </a:lnTo>
                <a:close/>
              </a:path>
              <a:path w="2418715" h="1669414">
                <a:moveTo>
                  <a:pt x="19532" y="1644726"/>
                </a:moveTo>
                <a:lnTo>
                  <a:pt x="0" y="1644726"/>
                </a:lnTo>
                <a:lnTo>
                  <a:pt x="0" y="1669199"/>
                </a:lnTo>
                <a:lnTo>
                  <a:pt x="19532" y="1669199"/>
                </a:lnTo>
                <a:lnTo>
                  <a:pt x="19532" y="1644726"/>
                </a:lnTo>
                <a:close/>
              </a:path>
              <a:path w="2418715" h="1669414">
                <a:moveTo>
                  <a:pt x="2418626" y="1649666"/>
                </a:moveTo>
                <a:lnTo>
                  <a:pt x="2397886" y="1649666"/>
                </a:lnTo>
                <a:lnTo>
                  <a:pt x="2397886" y="1669199"/>
                </a:lnTo>
                <a:lnTo>
                  <a:pt x="2418626" y="1669199"/>
                </a:lnTo>
                <a:lnTo>
                  <a:pt x="2418626" y="1649666"/>
                </a:lnTo>
                <a:close/>
              </a:path>
              <a:path w="2418715" h="1669414">
                <a:moveTo>
                  <a:pt x="2358809" y="1649666"/>
                </a:moveTo>
                <a:lnTo>
                  <a:pt x="2319743" y="1649666"/>
                </a:lnTo>
                <a:lnTo>
                  <a:pt x="2319743" y="1669199"/>
                </a:lnTo>
                <a:lnTo>
                  <a:pt x="2358809" y="1669199"/>
                </a:lnTo>
                <a:lnTo>
                  <a:pt x="2358809" y="1649666"/>
                </a:lnTo>
                <a:close/>
              </a:path>
              <a:path w="2418715" h="1669414">
                <a:moveTo>
                  <a:pt x="2280678" y="1649666"/>
                </a:moveTo>
                <a:lnTo>
                  <a:pt x="2241600" y="1649666"/>
                </a:lnTo>
                <a:lnTo>
                  <a:pt x="2241600" y="1669199"/>
                </a:lnTo>
                <a:lnTo>
                  <a:pt x="2280678" y="1669199"/>
                </a:lnTo>
                <a:lnTo>
                  <a:pt x="2280678" y="1649666"/>
                </a:lnTo>
                <a:close/>
              </a:path>
              <a:path w="2418715" h="1669414">
                <a:moveTo>
                  <a:pt x="2202535" y="1649666"/>
                </a:moveTo>
                <a:lnTo>
                  <a:pt x="2163470" y="1649666"/>
                </a:lnTo>
                <a:lnTo>
                  <a:pt x="2163470" y="1669199"/>
                </a:lnTo>
                <a:lnTo>
                  <a:pt x="2202535" y="1669199"/>
                </a:lnTo>
                <a:lnTo>
                  <a:pt x="2202535" y="1649666"/>
                </a:lnTo>
                <a:close/>
              </a:path>
              <a:path w="2418715" h="1669414">
                <a:moveTo>
                  <a:pt x="2124379" y="1649666"/>
                </a:moveTo>
                <a:lnTo>
                  <a:pt x="2085314" y="1649666"/>
                </a:lnTo>
                <a:lnTo>
                  <a:pt x="2085314" y="1669199"/>
                </a:lnTo>
                <a:lnTo>
                  <a:pt x="2124379" y="1669199"/>
                </a:lnTo>
                <a:lnTo>
                  <a:pt x="2124379" y="1649666"/>
                </a:lnTo>
                <a:close/>
              </a:path>
              <a:path w="2418715" h="1669414">
                <a:moveTo>
                  <a:pt x="2046249" y="1649666"/>
                </a:moveTo>
                <a:lnTo>
                  <a:pt x="2007184" y="1649666"/>
                </a:lnTo>
                <a:lnTo>
                  <a:pt x="2007184" y="1669199"/>
                </a:lnTo>
                <a:lnTo>
                  <a:pt x="2046249" y="1669199"/>
                </a:lnTo>
                <a:lnTo>
                  <a:pt x="2046249" y="1649666"/>
                </a:lnTo>
                <a:close/>
              </a:path>
              <a:path w="2418715" h="1669414">
                <a:moveTo>
                  <a:pt x="1968106" y="1649666"/>
                </a:moveTo>
                <a:lnTo>
                  <a:pt x="1929041" y="1649666"/>
                </a:lnTo>
                <a:lnTo>
                  <a:pt x="1929041" y="1669199"/>
                </a:lnTo>
                <a:lnTo>
                  <a:pt x="1968106" y="1669199"/>
                </a:lnTo>
                <a:lnTo>
                  <a:pt x="1968106" y="1649666"/>
                </a:lnTo>
                <a:close/>
              </a:path>
              <a:path w="2418715" h="1669414">
                <a:moveTo>
                  <a:pt x="1889963" y="1649666"/>
                </a:moveTo>
                <a:lnTo>
                  <a:pt x="1850897" y="1649666"/>
                </a:lnTo>
                <a:lnTo>
                  <a:pt x="1850897" y="1669199"/>
                </a:lnTo>
                <a:lnTo>
                  <a:pt x="1889963" y="1669199"/>
                </a:lnTo>
                <a:lnTo>
                  <a:pt x="1889963" y="1649666"/>
                </a:lnTo>
                <a:close/>
              </a:path>
              <a:path w="2418715" h="1669414">
                <a:moveTo>
                  <a:pt x="1811820" y="1649666"/>
                </a:moveTo>
                <a:lnTo>
                  <a:pt x="1772754" y="1649666"/>
                </a:lnTo>
                <a:lnTo>
                  <a:pt x="1772754" y="1669199"/>
                </a:lnTo>
                <a:lnTo>
                  <a:pt x="1811820" y="1669199"/>
                </a:lnTo>
                <a:lnTo>
                  <a:pt x="1811820" y="1649666"/>
                </a:lnTo>
                <a:close/>
              </a:path>
              <a:path w="2418715" h="1669414">
                <a:moveTo>
                  <a:pt x="1733689" y="1649666"/>
                </a:moveTo>
                <a:lnTo>
                  <a:pt x="1694611" y="1649666"/>
                </a:lnTo>
                <a:lnTo>
                  <a:pt x="1694611" y="1669199"/>
                </a:lnTo>
                <a:lnTo>
                  <a:pt x="1733689" y="1669199"/>
                </a:lnTo>
                <a:lnTo>
                  <a:pt x="1733689" y="1649666"/>
                </a:lnTo>
                <a:close/>
              </a:path>
              <a:path w="2418715" h="1669414">
                <a:moveTo>
                  <a:pt x="1655533" y="1649666"/>
                </a:moveTo>
                <a:lnTo>
                  <a:pt x="1616468" y="1649666"/>
                </a:lnTo>
                <a:lnTo>
                  <a:pt x="1616468" y="1669199"/>
                </a:lnTo>
                <a:lnTo>
                  <a:pt x="1655533" y="1669199"/>
                </a:lnTo>
                <a:lnTo>
                  <a:pt x="1655533" y="1649666"/>
                </a:lnTo>
                <a:close/>
              </a:path>
              <a:path w="2418715" h="1669414">
                <a:moveTo>
                  <a:pt x="1577403" y="1649666"/>
                </a:moveTo>
                <a:lnTo>
                  <a:pt x="1538325" y="1649666"/>
                </a:lnTo>
                <a:lnTo>
                  <a:pt x="1538325" y="1669199"/>
                </a:lnTo>
                <a:lnTo>
                  <a:pt x="1577403" y="1669199"/>
                </a:lnTo>
                <a:lnTo>
                  <a:pt x="1577403" y="1649666"/>
                </a:lnTo>
                <a:close/>
              </a:path>
              <a:path w="2418715" h="1669414">
                <a:moveTo>
                  <a:pt x="1499247" y="1649666"/>
                </a:moveTo>
                <a:lnTo>
                  <a:pt x="1460182" y="1649666"/>
                </a:lnTo>
                <a:lnTo>
                  <a:pt x="1460182" y="1669199"/>
                </a:lnTo>
                <a:lnTo>
                  <a:pt x="1499247" y="1669199"/>
                </a:lnTo>
                <a:lnTo>
                  <a:pt x="1499247" y="1649666"/>
                </a:lnTo>
                <a:close/>
              </a:path>
              <a:path w="2418715" h="1669414">
                <a:moveTo>
                  <a:pt x="1421104" y="1649666"/>
                </a:moveTo>
                <a:lnTo>
                  <a:pt x="1382039" y="1649666"/>
                </a:lnTo>
                <a:lnTo>
                  <a:pt x="1382039" y="1669199"/>
                </a:lnTo>
                <a:lnTo>
                  <a:pt x="1421104" y="1669199"/>
                </a:lnTo>
                <a:lnTo>
                  <a:pt x="1421104" y="1649666"/>
                </a:lnTo>
                <a:close/>
              </a:path>
              <a:path w="2418715" h="1669414">
                <a:moveTo>
                  <a:pt x="1342974" y="1649666"/>
                </a:moveTo>
                <a:lnTo>
                  <a:pt x="1303908" y="1649666"/>
                </a:lnTo>
                <a:lnTo>
                  <a:pt x="1303908" y="1669199"/>
                </a:lnTo>
                <a:lnTo>
                  <a:pt x="1342974" y="1669199"/>
                </a:lnTo>
                <a:lnTo>
                  <a:pt x="1342974" y="1649666"/>
                </a:lnTo>
                <a:close/>
              </a:path>
              <a:path w="2418715" h="1669414">
                <a:moveTo>
                  <a:pt x="1264831" y="1649666"/>
                </a:moveTo>
                <a:lnTo>
                  <a:pt x="1225765" y="1649666"/>
                </a:lnTo>
                <a:lnTo>
                  <a:pt x="1225765" y="1669199"/>
                </a:lnTo>
                <a:lnTo>
                  <a:pt x="1264831" y="1669199"/>
                </a:lnTo>
                <a:lnTo>
                  <a:pt x="1264831" y="1649666"/>
                </a:lnTo>
                <a:close/>
              </a:path>
              <a:path w="2418715" h="1669414">
                <a:moveTo>
                  <a:pt x="1186687" y="1649666"/>
                </a:moveTo>
                <a:lnTo>
                  <a:pt x="1147622" y="1649666"/>
                </a:lnTo>
                <a:lnTo>
                  <a:pt x="1147622" y="1669199"/>
                </a:lnTo>
                <a:lnTo>
                  <a:pt x="1186687" y="1669199"/>
                </a:lnTo>
                <a:lnTo>
                  <a:pt x="1186687" y="1649666"/>
                </a:lnTo>
                <a:close/>
              </a:path>
              <a:path w="2418715" h="1669414">
                <a:moveTo>
                  <a:pt x="1108544" y="1649666"/>
                </a:moveTo>
                <a:lnTo>
                  <a:pt x="1069479" y="1649666"/>
                </a:lnTo>
                <a:lnTo>
                  <a:pt x="1069479" y="1669199"/>
                </a:lnTo>
                <a:lnTo>
                  <a:pt x="1108544" y="1669199"/>
                </a:lnTo>
                <a:lnTo>
                  <a:pt x="1108544" y="1649666"/>
                </a:lnTo>
                <a:close/>
              </a:path>
              <a:path w="2418715" h="1669414">
                <a:moveTo>
                  <a:pt x="1030401" y="1649666"/>
                </a:moveTo>
                <a:lnTo>
                  <a:pt x="991336" y="1649666"/>
                </a:lnTo>
                <a:lnTo>
                  <a:pt x="991336" y="1669199"/>
                </a:lnTo>
                <a:lnTo>
                  <a:pt x="1030401" y="1669199"/>
                </a:lnTo>
                <a:lnTo>
                  <a:pt x="1030401" y="1649666"/>
                </a:lnTo>
                <a:close/>
              </a:path>
              <a:path w="2418715" h="1669414">
                <a:moveTo>
                  <a:pt x="952258" y="1649666"/>
                </a:moveTo>
                <a:lnTo>
                  <a:pt x="913193" y="1649666"/>
                </a:lnTo>
                <a:lnTo>
                  <a:pt x="913193" y="1669199"/>
                </a:lnTo>
                <a:lnTo>
                  <a:pt x="952258" y="1669199"/>
                </a:lnTo>
                <a:lnTo>
                  <a:pt x="952258" y="1649666"/>
                </a:lnTo>
                <a:close/>
              </a:path>
              <a:path w="2418715" h="1669414">
                <a:moveTo>
                  <a:pt x="874128" y="1649666"/>
                </a:moveTo>
                <a:lnTo>
                  <a:pt x="835050" y="1649666"/>
                </a:lnTo>
                <a:lnTo>
                  <a:pt x="835050" y="1669199"/>
                </a:lnTo>
                <a:lnTo>
                  <a:pt x="874128" y="1669199"/>
                </a:lnTo>
                <a:lnTo>
                  <a:pt x="874128" y="1649666"/>
                </a:lnTo>
                <a:close/>
              </a:path>
              <a:path w="2418715" h="1669414">
                <a:moveTo>
                  <a:pt x="795972" y="1649666"/>
                </a:moveTo>
                <a:lnTo>
                  <a:pt x="756907" y="1649666"/>
                </a:lnTo>
                <a:lnTo>
                  <a:pt x="756907" y="1669199"/>
                </a:lnTo>
                <a:lnTo>
                  <a:pt x="795972" y="1669199"/>
                </a:lnTo>
                <a:lnTo>
                  <a:pt x="795972" y="1649666"/>
                </a:lnTo>
                <a:close/>
              </a:path>
              <a:path w="2418715" h="1669414">
                <a:moveTo>
                  <a:pt x="717842" y="1649666"/>
                </a:moveTo>
                <a:lnTo>
                  <a:pt x="678764" y="1649666"/>
                </a:lnTo>
                <a:lnTo>
                  <a:pt x="678764" y="1669199"/>
                </a:lnTo>
                <a:lnTo>
                  <a:pt x="717842" y="1669199"/>
                </a:lnTo>
                <a:lnTo>
                  <a:pt x="717842" y="1649666"/>
                </a:lnTo>
                <a:close/>
              </a:path>
              <a:path w="2418715" h="1669414">
                <a:moveTo>
                  <a:pt x="639698" y="1649666"/>
                </a:moveTo>
                <a:lnTo>
                  <a:pt x="600633" y="1649666"/>
                </a:lnTo>
                <a:lnTo>
                  <a:pt x="600633" y="1669199"/>
                </a:lnTo>
                <a:lnTo>
                  <a:pt x="639698" y="1669199"/>
                </a:lnTo>
                <a:lnTo>
                  <a:pt x="639698" y="1649666"/>
                </a:lnTo>
                <a:close/>
              </a:path>
              <a:path w="2418715" h="1669414">
                <a:moveTo>
                  <a:pt x="561543" y="1649666"/>
                </a:moveTo>
                <a:lnTo>
                  <a:pt x="522477" y="1649666"/>
                </a:lnTo>
                <a:lnTo>
                  <a:pt x="522477" y="1669199"/>
                </a:lnTo>
                <a:lnTo>
                  <a:pt x="561543" y="1669199"/>
                </a:lnTo>
                <a:lnTo>
                  <a:pt x="561543" y="1649666"/>
                </a:lnTo>
                <a:close/>
              </a:path>
              <a:path w="2418715" h="1669414">
                <a:moveTo>
                  <a:pt x="483412" y="1649666"/>
                </a:moveTo>
                <a:lnTo>
                  <a:pt x="444347" y="1649666"/>
                </a:lnTo>
                <a:lnTo>
                  <a:pt x="444347" y="1669199"/>
                </a:lnTo>
                <a:lnTo>
                  <a:pt x="483412" y="1669199"/>
                </a:lnTo>
                <a:lnTo>
                  <a:pt x="483412" y="1649666"/>
                </a:lnTo>
                <a:close/>
              </a:path>
              <a:path w="2418715" h="1669414">
                <a:moveTo>
                  <a:pt x="405269" y="1649666"/>
                </a:moveTo>
                <a:lnTo>
                  <a:pt x="366204" y="1649666"/>
                </a:lnTo>
                <a:lnTo>
                  <a:pt x="366204" y="1669199"/>
                </a:lnTo>
                <a:lnTo>
                  <a:pt x="405269" y="1669199"/>
                </a:lnTo>
                <a:lnTo>
                  <a:pt x="405269" y="1649666"/>
                </a:lnTo>
                <a:close/>
              </a:path>
              <a:path w="2418715" h="1669414">
                <a:moveTo>
                  <a:pt x="327126" y="1649666"/>
                </a:moveTo>
                <a:lnTo>
                  <a:pt x="288061" y="1649666"/>
                </a:lnTo>
                <a:lnTo>
                  <a:pt x="288061" y="1669199"/>
                </a:lnTo>
                <a:lnTo>
                  <a:pt x="327126" y="1669199"/>
                </a:lnTo>
                <a:lnTo>
                  <a:pt x="327126" y="1649666"/>
                </a:lnTo>
                <a:close/>
              </a:path>
              <a:path w="2418715" h="1669414">
                <a:moveTo>
                  <a:pt x="248983" y="1649666"/>
                </a:moveTo>
                <a:lnTo>
                  <a:pt x="209918" y="1649666"/>
                </a:lnTo>
                <a:lnTo>
                  <a:pt x="209918" y="1669199"/>
                </a:lnTo>
                <a:lnTo>
                  <a:pt x="248983" y="1669199"/>
                </a:lnTo>
                <a:lnTo>
                  <a:pt x="248983" y="1649666"/>
                </a:lnTo>
                <a:close/>
              </a:path>
              <a:path w="2418715" h="1669414">
                <a:moveTo>
                  <a:pt x="170853" y="1649666"/>
                </a:moveTo>
                <a:lnTo>
                  <a:pt x="131775" y="1649666"/>
                </a:lnTo>
                <a:lnTo>
                  <a:pt x="131775" y="1669199"/>
                </a:lnTo>
                <a:lnTo>
                  <a:pt x="170853" y="1669199"/>
                </a:lnTo>
                <a:lnTo>
                  <a:pt x="170853" y="1649666"/>
                </a:lnTo>
                <a:close/>
              </a:path>
              <a:path w="2418715" h="1669414">
                <a:moveTo>
                  <a:pt x="92697" y="1649666"/>
                </a:moveTo>
                <a:lnTo>
                  <a:pt x="53632" y="1649666"/>
                </a:lnTo>
                <a:lnTo>
                  <a:pt x="53632" y="1669199"/>
                </a:lnTo>
                <a:lnTo>
                  <a:pt x="92697" y="1669199"/>
                </a:lnTo>
                <a:lnTo>
                  <a:pt x="92697" y="1649666"/>
                </a:lnTo>
                <a:close/>
              </a:path>
            </a:pathLst>
          </a:custGeom>
          <a:solidFill>
            <a:srgbClr val="88AE3E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466932" y="2459987"/>
            <a:ext cx="1993900" cy="9693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340" marR="5080" indent="-41275" algn="ctr">
              <a:lnSpc>
                <a:spcPct val="154800"/>
              </a:lnSpc>
              <a:spcBef>
                <a:spcPts val="100"/>
              </a:spcBef>
            </a:pPr>
            <a:r>
              <a:rPr lang="es-ES" sz="1400" b="1" dirty="0">
                <a:solidFill>
                  <a:srgbClr val="58595B"/>
                </a:solidFill>
                <a:latin typeface="Lato"/>
                <a:cs typeface="Lato"/>
              </a:rPr>
              <a:t>Leer con comprensión Comunicación por escrito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260310" y="3947709"/>
            <a:ext cx="2396490" cy="611706"/>
          </a:xfrm>
          <a:prstGeom prst="rect">
            <a:avLst/>
          </a:prstGeom>
          <a:ln w="22478">
            <a:solidFill>
              <a:srgbClr val="CFD1D3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7938" algn="ctr">
              <a:lnSpc>
                <a:spcPct val="100000"/>
              </a:lnSpc>
              <a:spcBef>
                <a:spcPts val="1410"/>
              </a:spcBef>
            </a:pPr>
            <a:r>
              <a:rPr lang="es-ES" sz="1400" b="1" dirty="0">
                <a:solidFill>
                  <a:srgbClr val="58595B"/>
                </a:solidFill>
                <a:latin typeface="Lato"/>
                <a:cs typeface="Lato"/>
              </a:rPr>
              <a:t>Resolución de problemas</a:t>
            </a:r>
            <a:br>
              <a:rPr lang="es-ES" sz="1400" b="1" dirty="0">
                <a:solidFill>
                  <a:srgbClr val="58595B"/>
                </a:solidFill>
                <a:latin typeface="Lato"/>
                <a:cs typeface="Lato"/>
              </a:rPr>
            </a:br>
            <a:endParaRPr lang="es-ES" sz="1400" b="1" dirty="0">
              <a:solidFill>
                <a:srgbClr val="58595B"/>
              </a:solidFill>
              <a:latin typeface="Lato"/>
              <a:cs typeface="Lat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53435" y="4908550"/>
            <a:ext cx="2385695" cy="1440000"/>
          </a:xfrm>
          <a:prstGeom prst="rect">
            <a:avLst/>
          </a:prstGeom>
          <a:ln w="20904">
            <a:solidFill>
              <a:srgbClr val="CFD1D3"/>
            </a:solidFill>
          </a:ln>
        </p:spPr>
        <p:txBody>
          <a:bodyPr vert="horz" wrap="square" lIns="0" tIns="119380" rIns="0" bIns="0" rtlCol="0">
            <a:spAutoFit/>
          </a:bodyPr>
          <a:lstStyle/>
          <a:p>
            <a:pPr marL="144145" marR="128270">
              <a:lnSpc>
                <a:spcPts val="1600"/>
              </a:lnSpc>
              <a:spcBef>
                <a:spcPts val="940"/>
              </a:spcBef>
            </a:pPr>
            <a:r>
              <a:rPr lang="es-ES" sz="1200" dirty="0">
                <a:solidFill>
                  <a:srgbClr val="58595B"/>
                </a:solidFill>
                <a:latin typeface="Lato"/>
                <a:cs typeface="Lato"/>
              </a:rPr>
              <a:t>Impartidas en un contexto de </a:t>
            </a:r>
            <a:r>
              <a:rPr lang="es-ES" sz="1200" b="1" dirty="0">
                <a:solidFill>
                  <a:srgbClr val="58595B"/>
                </a:solidFill>
                <a:latin typeface="Lato"/>
                <a:cs typeface="Lato"/>
              </a:rPr>
              <a:t>aprendizaje socioemocional</a:t>
            </a:r>
            <a:r>
              <a:rPr lang="es-ES" sz="1200" dirty="0">
                <a:solidFill>
                  <a:srgbClr val="58595B"/>
                </a:solidFill>
                <a:latin typeface="Lato"/>
                <a:cs typeface="Lato"/>
              </a:rPr>
              <a:t>, de otras </a:t>
            </a:r>
            <a:r>
              <a:rPr lang="es-ES" sz="1200" b="1" dirty="0">
                <a:solidFill>
                  <a:srgbClr val="58595B"/>
                </a:solidFill>
                <a:latin typeface="Lato"/>
                <a:cs typeface="Lato"/>
              </a:rPr>
              <a:t>habilidades para la vida</a:t>
            </a:r>
            <a:r>
              <a:rPr lang="es-ES" sz="1200" dirty="0">
                <a:solidFill>
                  <a:srgbClr val="58595B"/>
                </a:solidFill>
                <a:latin typeface="Lato"/>
                <a:cs typeface="Lato"/>
              </a:rPr>
              <a:t> y, si así se indica, de materias como los estudios sociales y las ciencias.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5248" y="298281"/>
            <a:ext cx="54470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Nivelado y basado en competencias</a:t>
            </a:r>
          </a:p>
        </p:txBody>
      </p:sp>
      <p:sp>
        <p:nvSpPr>
          <p:cNvPr id="4" name="object 4"/>
          <p:cNvSpPr/>
          <p:nvPr/>
        </p:nvSpPr>
        <p:spPr>
          <a:xfrm>
            <a:off x="420417" y="1840047"/>
            <a:ext cx="5653549" cy="4478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190729" y="2851002"/>
            <a:ext cx="2496070" cy="3468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09998" y="6491414"/>
            <a:ext cx="4734560" cy="367030"/>
          </a:xfrm>
          <a:custGeom>
            <a:avLst/>
            <a:gdLst/>
            <a:ahLst/>
            <a:cxnLst/>
            <a:rect l="l" t="t" r="r" b="b"/>
            <a:pathLst>
              <a:path w="4734559" h="367029">
                <a:moveTo>
                  <a:pt x="4734001" y="0"/>
                </a:moveTo>
                <a:lnTo>
                  <a:pt x="0" y="0"/>
                </a:lnTo>
                <a:lnTo>
                  <a:pt x="0" y="366585"/>
                </a:lnTo>
                <a:lnTo>
                  <a:pt x="4734001" y="366585"/>
                </a:lnTo>
                <a:lnTo>
                  <a:pt x="4734001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601114" y="6554524"/>
            <a:ext cx="438467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 dirty="0">
                <a:solidFill>
                  <a:srgbClr val="FFFFFF"/>
                </a:solidFill>
                <a:latin typeface="Lato"/>
                <a:cs typeface="Lato"/>
              </a:rPr>
              <a:t>Fuente: USAID y Gobierno de Liberia, Ministerio de Educación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6099" y="1662391"/>
            <a:ext cx="4284744" cy="51638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57200" y="381000"/>
            <a:ext cx="54470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Nivelado y basado en competencias</a:t>
            </a:r>
          </a:p>
        </p:txBody>
      </p:sp>
      <p:sp>
        <p:nvSpPr>
          <p:cNvPr id="5" name="object 5"/>
          <p:cNvSpPr/>
          <p:nvPr/>
        </p:nvSpPr>
        <p:spPr>
          <a:xfrm>
            <a:off x="4409998" y="6491414"/>
            <a:ext cx="4734560" cy="367030"/>
          </a:xfrm>
          <a:custGeom>
            <a:avLst/>
            <a:gdLst/>
            <a:ahLst/>
            <a:cxnLst/>
            <a:rect l="l" t="t" r="r" b="b"/>
            <a:pathLst>
              <a:path w="4734559" h="367029">
                <a:moveTo>
                  <a:pt x="4734001" y="0"/>
                </a:moveTo>
                <a:lnTo>
                  <a:pt x="0" y="0"/>
                </a:lnTo>
                <a:lnTo>
                  <a:pt x="0" y="366585"/>
                </a:lnTo>
                <a:lnTo>
                  <a:pt x="4734001" y="366585"/>
                </a:lnTo>
                <a:lnTo>
                  <a:pt x="4734001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601114" y="6554524"/>
            <a:ext cx="4384675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 dirty="0">
                <a:solidFill>
                  <a:srgbClr val="FFFFFF"/>
                </a:solidFill>
                <a:latin typeface="Lato"/>
                <a:cs typeface="Lato"/>
              </a:rPr>
              <a:t>Fuente: USAID y Gobierno de Liberia, Ministerio de Educación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58039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Detalle de un módulo (de seis)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673201" y="1796389"/>
            <a:ext cx="7782559" cy="4305935"/>
            <a:chOff x="673201" y="1796389"/>
            <a:chExt cx="7782559" cy="4305935"/>
          </a:xfrm>
        </p:grpSpPr>
        <p:sp>
          <p:nvSpPr>
            <p:cNvPr id="5" name="object 5"/>
            <p:cNvSpPr/>
            <p:nvPr/>
          </p:nvSpPr>
          <p:spPr>
            <a:xfrm>
              <a:off x="681858" y="1796389"/>
              <a:ext cx="7773903" cy="430560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9551" y="1802764"/>
              <a:ext cx="7769859" cy="4293235"/>
            </a:xfrm>
            <a:custGeom>
              <a:avLst/>
              <a:gdLst/>
              <a:ahLst/>
              <a:cxnLst/>
              <a:rect l="l" t="t" r="r" b="b"/>
              <a:pathLst>
                <a:path w="7769859" h="4293235">
                  <a:moveTo>
                    <a:pt x="0" y="4292892"/>
                  </a:moveTo>
                  <a:lnTo>
                    <a:pt x="7769859" y="4292892"/>
                  </a:lnTo>
                  <a:lnTo>
                    <a:pt x="7769859" y="0"/>
                  </a:lnTo>
                  <a:lnTo>
                    <a:pt x="0" y="0"/>
                  </a:lnTo>
                  <a:lnTo>
                    <a:pt x="0" y="4292892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4409998" y="6491414"/>
            <a:ext cx="4734560" cy="367030"/>
          </a:xfrm>
          <a:custGeom>
            <a:avLst/>
            <a:gdLst/>
            <a:ahLst/>
            <a:cxnLst/>
            <a:rect l="l" t="t" r="r" b="b"/>
            <a:pathLst>
              <a:path w="4734559" h="367029">
                <a:moveTo>
                  <a:pt x="4734001" y="0"/>
                </a:moveTo>
                <a:lnTo>
                  <a:pt x="0" y="0"/>
                </a:lnTo>
                <a:lnTo>
                  <a:pt x="0" y="366585"/>
                </a:lnTo>
                <a:lnTo>
                  <a:pt x="4734001" y="366585"/>
                </a:lnTo>
                <a:lnTo>
                  <a:pt x="4734001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601114" y="6554524"/>
            <a:ext cx="438467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 dirty="0">
                <a:solidFill>
                  <a:srgbClr val="FFFFFF"/>
                </a:solidFill>
                <a:latin typeface="Lato"/>
                <a:cs typeface="Lato"/>
              </a:rPr>
              <a:t>Fuente: USAID y Gobierno de Liberia, Ministerio de Educación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2081" y="222213"/>
            <a:ext cx="637857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Integrar el bienestar psicosocial y la adquisición de aptitudes de preparación para la vida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4998" y="2689067"/>
            <a:ext cx="2888801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Habilidades socioemocionales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4999" y="3451067"/>
            <a:ext cx="24053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Comportamientos saludables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44999" y="4213067"/>
            <a:ext cx="301752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Participación comunitaria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44999" y="4975067"/>
            <a:ext cx="19799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Preparación para el trabajo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400916" y="6232681"/>
            <a:ext cx="18719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200">
                <a:solidFill>
                  <a:srgbClr val="939598"/>
                </a:solidFill>
                <a:latin typeface="Lato-Medium"/>
                <a:cs typeface="Lato-Medium"/>
              </a:rPr>
              <a:t>Adaptado de: CASEL 2020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8D96D5C-1B07-BA43-8199-B9FBB3DE7337}"/>
              </a:ext>
            </a:extLst>
          </p:cNvPr>
          <p:cNvGrpSpPr/>
          <p:nvPr/>
        </p:nvGrpSpPr>
        <p:grpSpPr>
          <a:xfrm>
            <a:off x="4444599" y="2223353"/>
            <a:ext cx="3869690" cy="3869054"/>
            <a:chOff x="4444599" y="2223353"/>
            <a:chExt cx="3869690" cy="3869054"/>
          </a:xfrm>
        </p:grpSpPr>
        <p:grpSp>
          <p:nvGrpSpPr>
            <p:cNvPr id="9" name="object 9"/>
            <p:cNvGrpSpPr/>
            <p:nvPr/>
          </p:nvGrpSpPr>
          <p:grpSpPr>
            <a:xfrm>
              <a:off x="4444599" y="2223353"/>
              <a:ext cx="3869690" cy="3869054"/>
              <a:chOff x="4444599" y="2223353"/>
              <a:chExt cx="3869690" cy="3869054"/>
            </a:xfrm>
          </p:grpSpPr>
          <p:sp>
            <p:nvSpPr>
              <p:cNvPr id="10" name="object 10"/>
              <p:cNvSpPr/>
              <p:nvPr/>
            </p:nvSpPr>
            <p:spPr>
              <a:xfrm>
                <a:off x="4559104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1820290" y="0"/>
                    </a:moveTo>
                    <a:lnTo>
                      <a:pt x="1770702" y="596"/>
                    </a:lnTo>
                    <a:lnTo>
                      <a:pt x="1721433" y="2377"/>
                    </a:lnTo>
                    <a:lnTo>
                      <a:pt x="1672498" y="5332"/>
                    </a:lnTo>
                    <a:lnTo>
                      <a:pt x="1623912" y="9452"/>
                    </a:lnTo>
                    <a:lnTo>
                      <a:pt x="1575689" y="14725"/>
                    </a:lnTo>
                    <a:lnTo>
                      <a:pt x="1527843" y="21141"/>
                    </a:lnTo>
                    <a:lnTo>
                      <a:pt x="1480389" y="28689"/>
                    </a:lnTo>
                    <a:lnTo>
                      <a:pt x="1433342" y="37360"/>
                    </a:lnTo>
                    <a:lnTo>
                      <a:pt x="1386716" y="47142"/>
                    </a:lnTo>
                    <a:lnTo>
                      <a:pt x="1340525" y="58025"/>
                    </a:lnTo>
                    <a:lnTo>
                      <a:pt x="1294783" y="69998"/>
                    </a:lnTo>
                    <a:lnTo>
                      <a:pt x="1249506" y="83052"/>
                    </a:lnTo>
                    <a:lnTo>
                      <a:pt x="1204708" y="97175"/>
                    </a:lnTo>
                    <a:lnTo>
                      <a:pt x="1160403" y="112357"/>
                    </a:lnTo>
                    <a:lnTo>
                      <a:pt x="1116606" y="128587"/>
                    </a:lnTo>
                    <a:lnTo>
                      <a:pt x="1073331" y="145855"/>
                    </a:lnTo>
                    <a:lnTo>
                      <a:pt x="1030592" y="164151"/>
                    </a:lnTo>
                    <a:lnTo>
                      <a:pt x="988405" y="183463"/>
                    </a:lnTo>
                    <a:lnTo>
                      <a:pt x="946783" y="203782"/>
                    </a:lnTo>
                    <a:lnTo>
                      <a:pt x="905741" y="225097"/>
                    </a:lnTo>
                    <a:lnTo>
                      <a:pt x="865293" y="247398"/>
                    </a:lnTo>
                    <a:lnTo>
                      <a:pt x="825454" y="270673"/>
                    </a:lnTo>
                    <a:lnTo>
                      <a:pt x="786239" y="294913"/>
                    </a:lnTo>
                    <a:lnTo>
                      <a:pt x="747661" y="320106"/>
                    </a:lnTo>
                    <a:lnTo>
                      <a:pt x="709736" y="346243"/>
                    </a:lnTo>
                    <a:lnTo>
                      <a:pt x="672477" y="373313"/>
                    </a:lnTo>
                    <a:lnTo>
                      <a:pt x="635900" y="401305"/>
                    </a:lnTo>
                    <a:lnTo>
                      <a:pt x="600018" y="430209"/>
                    </a:lnTo>
                    <a:lnTo>
                      <a:pt x="564847" y="460014"/>
                    </a:lnTo>
                    <a:lnTo>
                      <a:pt x="530400" y="490711"/>
                    </a:lnTo>
                    <a:lnTo>
                      <a:pt x="496692" y="522287"/>
                    </a:lnTo>
                    <a:lnTo>
                      <a:pt x="463737" y="554734"/>
                    </a:lnTo>
                    <a:lnTo>
                      <a:pt x="431551" y="588040"/>
                    </a:lnTo>
                    <a:lnTo>
                      <a:pt x="400146" y="622194"/>
                    </a:lnTo>
                    <a:lnTo>
                      <a:pt x="369539" y="657187"/>
                    </a:lnTo>
                    <a:lnTo>
                      <a:pt x="339743" y="693008"/>
                    </a:lnTo>
                    <a:lnTo>
                      <a:pt x="310773" y="729646"/>
                    </a:lnTo>
                    <a:lnTo>
                      <a:pt x="282643" y="767091"/>
                    </a:lnTo>
                    <a:lnTo>
                      <a:pt x="255368" y="805332"/>
                    </a:lnTo>
                    <a:lnTo>
                      <a:pt x="228962" y="844359"/>
                    </a:lnTo>
                    <a:lnTo>
                      <a:pt x="203440" y="884161"/>
                    </a:lnTo>
                    <a:lnTo>
                      <a:pt x="178816" y="924728"/>
                    </a:lnTo>
                    <a:lnTo>
                      <a:pt x="155104" y="966050"/>
                    </a:lnTo>
                    <a:lnTo>
                      <a:pt x="132320" y="1008115"/>
                    </a:lnTo>
                    <a:lnTo>
                      <a:pt x="110477" y="1050913"/>
                    </a:lnTo>
                    <a:lnTo>
                      <a:pt x="89590" y="1094434"/>
                    </a:lnTo>
                    <a:lnTo>
                      <a:pt x="69673" y="1138668"/>
                    </a:lnTo>
                    <a:lnTo>
                      <a:pt x="50741" y="1183603"/>
                    </a:lnTo>
                    <a:lnTo>
                      <a:pt x="32809" y="1229229"/>
                    </a:lnTo>
                    <a:lnTo>
                      <a:pt x="15890" y="1275537"/>
                    </a:lnTo>
                    <a:lnTo>
                      <a:pt x="0" y="1322514"/>
                    </a:lnTo>
                    <a:lnTo>
                      <a:pt x="1820290" y="1913966"/>
                    </a:lnTo>
                    <a:lnTo>
                      <a:pt x="1820290" y="0"/>
                    </a:lnTo>
                    <a:close/>
                  </a:path>
                </a:pathLst>
              </a:custGeom>
              <a:solidFill>
                <a:srgbClr val="4A632D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4559104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1820290" y="1913966"/>
                    </a:moveTo>
                    <a:lnTo>
                      <a:pt x="0" y="1322514"/>
                    </a:lnTo>
                    <a:lnTo>
                      <a:pt x="15890" y="1275537"/>
                    </a:lnTo>
                    <a:lnTo>
                      <a:pt x="32809" y="1229229"/>
                    </a:lnTo>
                    <a:lnTo>
                      <a:pt x="50741" y="1183603"/>
                    </a:lnTo>
                    <a:lnTo>
                      <a:pt x="69673" y="1138668"/>
                    </a:lnTo>
                    <a:lnTo>
                      <a:pt x="89590" y="1094434"/>
                    </a:lnTo>
                    <a:lnTo>
                      <a:pt x="110477" y="1050913"/>
                    </a:lnTo>
                    <a:lnTo>
                      <a:pt x="132320" y="1008115"/>
                    </a:lnTo>
                    <a:lnTo>
                      <a:pt x="155104" y="966050"/>
                    </a:lnTo>
                    <a:lnTo>
                      <a:pt x="178816" y="924728"/>
                    </a:lnTo>
                    <a:lnTo>
                      <a:pt x="203440" y="884161"/>
                    </a:lnTo>
                    <a:lnTo>
                      <a:pt x="228962" y="844359"/>
                    </a:lnTo>
                    <a:lnTo>
                      <a:pt x="255368" y="805332"/>
                    </a:lnTo>
                    <a:lnTo>
                      <a:pt x="282643" y="767091"/>
                    </a:lnTo>
                    <a:lnTo>
                      <a:pt x="310773" y="729646"/>
                    </a:lnTo>
                    <a:lnTo>
                      <a:pt x="339743" y="693008"/>
                    </a:lnTo>
                    <a:lnTo>
                      <a:pt x="369539" y="657187"/>
                    </a:lnTo>
                    <a:lnTo>
                      <a:pt x="400146" y="622194"/>
                    </a:lnTo>
                    <a:lnTo>
                      <a:pt x="431551" y="588040"/>
                    </a:lnTo>
                    <a:lnTo>
                      <a:pt x="463737" y="554734"/>
                    </a:lnTo>
                    <a:lnTo>
                      <a:pt x="496692" y="522287"/>
                    </a:lnTo>
                    <a:lnTo>
                      <a:pt x="530400" y="490711"/>
                    </a:lnTo>
                    <a:lnTo>
                      <a:pt x="564847" y="460014"/>
                    </a:lnTo>
                    <a:lnTo>
                      <a:pt x="600018" y="430209"/>
                    </a:lnTo>
                    <a:lnTo>
                      <a:pt x="635900" y="401305"/>
                    </a:lnTo>
                    <a:lnTo>
                      <a:pt x="672477" y="373313"/>
                    </a:lnTo>
                    <a:lnTo>
                      <a:pt x="709736" y="346243"/>
                    </a:lnTo>
                    <a:lnTo>
                      <a:pt x="747661" y="320106"/>
                    </a:lnTo>
                    <a:lnTo>
                      <a:pt x="786239" y="294913"/>
                    </a:lnTo>
                    <a:lnTo>
                      <a:pt x="825454" y="270673"/>
                    </a:lnTo>
                    <a:lnTo>
                      <a:pt x="865293" y="247398"/>
                    </a:lnTo>
                    <a:lnTo>
                      <a:pt x="905741" y="225097"/>
                    </a:lnTo>
                    <a:lnTo>
                      <a:pt x="946783" y="203782"/>
                    </a:lnTo>
                    <a:lnTo>
                      <a:pt x="988405" y="183463"/>
                    </a:lnTo>
                    <a:lnTo>
                      <a:pt x="1030592" y="164151"/>
                    </a:lnTo>
                    <a:lnTo>
                      <a:pt x="1073331" y="145855"/>
                    </a:lnTo>
                    <a:lnTo>
                      <a:pt x="1116606" y="128587"/>
                    </a:lnTo>
                    <a:lnTo>
                      <a:pt x="1160403" y="112357"/>
                    </a:lnTo>
                    <a:lnTo>
                      <a:pt x="1204708" y="97175"/>
                    </a:lnTo>
                    <a:lnTo>
                      <a:pt x="1249506" y="83052"/>
                    </a:lnTo>
                    <a:lnTo>
                      <a:pt x="1294783" y="69998"/>
                    </a:lnTo>
                    <a:lnTo>
                      <a:pt x="1340525" y="58025"/>
                    </a:lnTo>
                    <a:lnTo>
                      <a:pt x="1386716" y="47142"/>
                    </a:lnTo>
                    <a:lnTo>
                      <a:pt x="1433342" y="37360"/>
                    </a:lnTo>
                    <a:lnTo>
                      <a:pt x="1480389" y="28689"/>
                    </a:lnTo>
                    <a:lnTo>
                      <a:pt x="1527843" y="21141"/>
                    </a:lnTo>
                    <a:lnTo>
                      <a:pt x="1575689" y="14725"/>
                    </a:lnTo>
                    <a:lnTo>
                      <a:pt x="1623912" y="9452"/>
                    </a:lnTo>
                    <a:lnTo>
                      <a:pt x="1672498" y="5332"/>
                    </a:lnTo>
                    <a:lnTo>
                      <a:pt x="1721433" y="2377"/>
                    </a:lnTo>
                    <a:lnTo>
                      <a:pt x="1770702" y="596"/>
                    </a:lnTo>
                    <a:lnTo>
                      <a:pt x="1820290" y="0"/>
                    </a:lnTo>
                    <a:lnTo>
                      <a:pt x="1820290" y="1913966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4461300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5" h="2139950">
                    <a:moveTo>
                      <a:pt x="97804" y="0"/>
                    </a:moveTo>
                    <a:lnTo>
                      <a:pt x="83047" y="47345"/>
                    </a:lnTo>
                    <a:lnTo>
                      <a:pt x="69516" y="94753"/>
                    </a:lnTo>
                    <a:lnTo>
                      <a:pt x="57206" y="142206"/>
                    </a:lnTo>
                    <a:lnTo>
                      <a:pt x="46110" y="189687"/>
                    </a:lnTo>
                    <a:lnTo>
                      <a:pt x="36223" y="237180"/>
                    </a:lnTo>
                    <a:lnTo>
                      <a:pt x="27540" y="284666"/>
                    </a:lnTo>
                    <a:lnTo>
                      <a:pt x="20055" y="332130"/>
                    </a:lnTo>
                    <a:lnTo>
                      <a:pt x="13763" y="379554"/>
                    </a:lnTo>
                    <a:lnTo>
                      <a:pt x="8658" y="426921"/>
                    </a:lnTo>
                    <a:lnTo>
                      <a:pt x="4735" y="474214"/>
                    </a:lnTo>
                    <a:lnTo>
                      <a:pt x="1988" y="521417"/>
                    </a:lnTo>
                    <a:lnTo>
                      <a:pt x="411" y="568511"/>
                    </a:lnTo>
                    <a:lnTo>
                      <a:pt x="0" y="615481"/>
                    </a:lnTo>
                    <a:lnTo>
                      <a:pt x="747" y="662309"/>
                    </a:lnTo>
                    <a:lnTo>
                      <a:pt x="2649" y="708978"/>
                    </a:lnTo>
                    <a:lnTo>
                      <a:pt x="5700" y="755471"/>
                    </a:lnTo>
                    <a:lnTo>
                      <a:pt x="9893" y="801772"/>
                    </a:lnTo>
                    <a:lnTo>
                      <a:pt x="15224" y="847862"/>
                    </a:lnTo>
                    <a:lnTo>
                      <a:pt x="21687" y="893726"/>
                    </a:lnTo>
                    <a:lnTo>
                      <a:pt x="29276" y="939346"/>
                    </a:lnTo>
                    <a:lnTo>
                      <a:pt x="37986" y="984705"/>
                    </a:lnTo>
                    <a:lnTo>
                      <a:pt x="47811" y="1029787"/>
                    </a:lnTo>
                    <a:lnTo>
                      <a:pt x="58746" y="1074573"/>
                    </a:lnTo>
                    <a:lnTo>
                      <a:pt x="70785" y="1119048"/>
                    </a:lnTo>
                    <a:lnTo>
                      <a:pt x="83924" y="1163194"/>
                    </a:lnTo>
                    <a:lnTo>
                      <a:pt x="98155" y="1206994"/>
                    </a:lnTo>
                    <a:lnTo>
                      <a:pt x="113474" y="1250431"/>
                    </a:lnTo>
                    <a:lnTo>
                      <a:pt x="129876" y="1293489"/>
                    </a:lnTo>
                    <a:lnTo>
                      <a:pt x="147354" y="1336149"/>
                    </a:lnTo>
                    <a:lnTo>
                      <a:pt x="165903" y="1378396"/>
                    </a:lnTo>
                    <a:lnTo>
                      <a:pt x="185518" y="1420212"/>
                    </a:lnTo>
                    <a:lnTo>
                      <a:pt x="206193" y="1461580"/>
                    </a:lnTo>
                    <a:lnTo>
                      <a:pt x="227922" y="1502484"/>
                    </a:lnTo>
                    <a:lnTo>
                      <a:pt x="250701" y="1542906"/>
                    </a:lnTo>
                    <a:lnTo>
                      <a:pt x="274523" y="1582828"/>
                    </a:lnTo>
                    <a:lnTo>
                      <a:pt x="299383" y="1622235"/>
                    </a:lnTo>
                    <a:lnTo>
                      <a:pt x="325275" y="1661110"/>
                    </a:lnTo>
                    <a:lnTo>
                      <a:pt x="352195" y="1699434"/>
                    </a:lnTo>
                    <a:lnTo>
                      <a:pt x="380136" y="1737192"/>
                    </a:lnTo>
                    <a:lnTo>
                      <a:pt x="409093" y="1774366"/>
                    </a:lnTo>
                    <a:lnTo>
                      <a:pt x="439060" y="1810939"/>
                    </a:lnTo>
                    <a:lnTo>
                      <a:pt x="470033" y="1846894"/>
                    </a:lnTo>
                    <a:lnTo>
                      <a:pt x="502004" y="1882214"/>
                    </a:lnTo>
                    <a:lnTo>
                      <a:pt x="534970" y="1916883"/>
                    </a:lnTo>
                    <a:lnTo>
                      <a:pt x="568923" y="1950883"/>
                    </a:lnTo>
                    <a:lnTo>
                      <a:pt x="603860" y="1984197"/>
                    </a:lnTo>
                    <a:lnTo>
                      <a:pt x="639774" y="2016809"/>
                    </a:lnTo>
                    <a:lnTo>
                      <a:pt x="676659" y="2048700"/>
                    </a:lnTo>
                    <a:lnTo>
                      <a:pt x="714511" y="2079855"/>
                    </a:lnTo>
                    <a:lnTo>
                      <a:pt x="753323" y="2110256"/>
                    </a:lnTo>
                    <a:lnTo>
                      <a:pt x="793091" y="2139886"/>
                    </a:lnTo>
                    <a:lnTo>
                      <a:pt x="1918095" y="591451"/>
                    </a:lnTo>
                    <a:lnTo>
                      <a:pt x="97804" y="0"/>
                    </a:lnTo>
                    <a:close/>
                  </a:path>
                </a:pathLst>
              </a:custGeom>
              <a:solidFill>
                <a:srgbClr val="89AF3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4461300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5" h="2139950">
                    <a:moveTo>
                      <a:pt x="1918095" y="591451"/>
                    </a:moveTo>
                    <a:lnTo>
                      <a:pt x="793091" y="2139886"/>
                    </a:lnTo>
                    <a:lnTo>
                      <a:pt x="753323" y="2110256"/>
                    </a:lnTo>
                    <a:lnTo>
                      <a:pt x="714511" y="2079855"/>
                    </a:lnTo>
                    <a:lnTo>
                      <a:pt x="676659" y="2048700"/>
                    </a:lnTo>
                    <a:lnTo>
                      <a:pt x="639774" y="2016809"/>
                    </a:lnTo>
                    <a:lnTo>
                      <a:pt x="603860" y="1984197"/>
                    </a:lnTo>
                    <a:lnTo>
                      <a:pt x="568923" y="1950883"/>
                    </a:lnTo>
                    <a:lnTo>
                      <a:pt x="534970" y="1916883"/>
                    </a:lnTo>
                    <a:lnTo>
                      <a:pt x="502004" y="1882214"/>
                    </a:lnTo>
                    <a:lnTo>
                      <a:pt x="470033" y="1846894"/>
                    </a:lnTo>
                    <a:lnTo>
                      <a:pt x="439060" y="1810939"/>
                    </a:lnTo>
                    <a:lnTo>
                      <a:pt x="409093" y="1774366"/>
                    </a:lnTo>
                    <a:lnTo>
                      <a:pt x="380136" y="1737192"/>
                    </a:lnTo>
                    <a:lnTo>
                      <a:pt x="352195" y="1699434"/>
                    </a:lnTo>
                    <a:lnTo>
                      <a:pt x="325275" y="1661110"/>
                    </a:lnTo>
                    <a:lnTo>
                      <a:pt x="299383" y="1622235"/>
                    </a:lnTo>
                    <a:lnTo>
                      <a:pt x="274523" y="1582828"/>
                    </a:lnTo>
                    <a:lnTo>
                      <a:pt x="250701" y="1542906"/>
                    </a:lnTo>
                    <a:lnTo>
                      <a:pt x="227922" y="1502484"/>
                    </a:lnTo>
                    <a:lnTo>
                      <a:pt x="206193" y="1461580"/>
                    </a:lnTo>
                    <a:lnTo>
                      <a:pt x="185518" y="1420212"/>
                    </a:lnTo>
                    <a:lnTo>
                      <a:pt x="165903" y="1378396"/>
                    </a:lnTo>
                    <a:lnTo>
                      <a:pt x="147354" y="1336149"/>
                    </a:lnTo>
                    <a:lnTo>
                      <a:pt x="129876" y="1293489"/>
                    </a:lnTo>
                    <a:lnTo>
                      <a:pt x="113474" y="1250431"/>
                    </a:lnTo>
                    <a:lnTo>
                      <a:pt x="98155" y="1206994"/>
                    </a:lnTo>
                    <a:lnTo>
                      <a:pt x="83924" y="1163194"/>
                    </a:lnTo>
                    <a:lnTo>
                      <a:pt x="70785" y="1119048"/>
                    </a:lnTo>
                    <a:lnTo>
                      <a:pt x="58746" y="1074573"/>
                    </a:lnTo>
                    <a:lnTo>
                      <a:pt x="47811" y="1029787"/>
                    </a:lnTo>
                    <a:lnTo>
                      <a:pt x="37986" y="984705"/>
                    </a:lnTo>
                    <a:lnTo>
                      <a:pt x="29276" y="939346"/>
                    </a:lnTo>
                    <a:lnTo>
                      <a:pt x="21687" y="893726"/>
                    </a:lnTo>
                    <a:lnTo>
                      <a:pt x="15224" y="847862"/>
                    </a:lnTo>
                    <a:lnTo>
                      <a:pt x="9893" y="801772"/>
                    </a:lnTo>
                    <a:lnTo>
                      <a:pt x="5700" y="755471"/>
                    </a:lnTo>
                    <a:lnTo>
                      <a:pt x="2649" y="708978"/>
                    </a:lnTo>
                    <a:lnTo>
                      <a:pt x="747" y="662309"/>
                    </a:lnTo>
                    <a:lnTo>
                      <a:pt x="0" y="615481"/>
                    </a:lnTo>
                    <a:lnTo>
                      <a:pt x="411" y="568511"/>
                    </a:lnTo>
                    <a:lnTo>
                      <a:pt x="1988" y="521417"/>
                    </a:lnTo>
                    <a:lnTo>
                      <a:pt x="4735" y="474214"/>
                    </a:lnTo>
                    <a:lnTo>
                      <a:pt x="8658" y="426921"/>
                    </a:lnTo>
                    <a:lnTo>
                      <a:pt x="13763" y="379554"/>
                    </a:lnTo>
                    <a:lnTo>
                      <a:pt x="20055" y="332130"/>
                    </a:lnTo>
                    <a:lnTo>
                      <a:pt x="27540" y="284666"/>
                    </a:lnTo>
                    <a:lnTo>
                      <a:pt x="36223" y="237180"/>
                    </a:lnTo>
                    <a:lnTo>
                      <a:pt x="46110" y="189687"/>
                    </a:lnTo>
                    <a:lnTo>
                      <a:pt x="57206" y="142206"/>
                    </a:lnTo>
                    <a:lnTo>
                      <a:pt x="69516" y="94753"/>
                    </a:lnTo>
                    <a:lnTo>
                      <a:pt x="83047" y="47345"/>
                    </a:lnTo>
                    <a:lnTo>
                      <a:pt x="97804" y="0"/>
                    </a:lnTo>
                    <a:lnTo>
                      <a:pt x="1918095" y="591451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5254391" y="4154020"/>
                <a:ext cx="2250440" cy="1921510"/>
              </a:xfrm>
              <a:custGeom>
                <a:avLst/>
                <a:gdLst/>
                <a:ahLst/>
                <a:cxnLst/>
                <a:rect l="l" t="t" r="r" b="b"/>
                <a:pathLst>
                  <a:path w="2250440" h="1921510">
                    <a:moveTo>
                      <a:pt x="1125004" y="0"/>
                    </a:moveTo>
                    <a:lnTo>
                      <a:pt x="0" y="1548434"/>
                    </a:lnTo>
                    <a:lnTo>
                      <a:pt x="40468" y="1577099"/>
                    </a:lnTo>
                    <a:lnTo>
                      <a:pt x="81374" y="1604618"/>
                    </a:lnTo>
                    <a:lnTo>
                      <a:pt x="122700" y="1630990"/>
                    </a:lnTo>
                    <a:lnTo>
                      <a:pt x="164429" y="1656215"/>
                    </a:lnTo>
                    <a:lnTo>
                      <a:pt x="206541" y="1680294"/>
                    </a:lnTo>
                    <a:lnTo>
                      <a:pt x="249021" y="1703226"/>
                    </a:lnTo>
                    <a:lnTo>
                      <a:pt x="291848" y="1725011"/>
                    </a:lnTo>
                    <a:lnTo>
                      <a:pt x="335007" y="1745650"/>
                    </a:lnTo>
                    <a:lnTo>
                      <a:pt x="378478" y="1765142"/>
                    </a:lnTo>
                    <a:lnTo>
                      <a:pt x="422245" y="1783488"/>
                    </a:lnTo>
                    <a:lnTo>
                      <a:pt x="466288" y="1800687"/>
                    </a:lnTo>
                    <a:lnTo>
                      <a:pt x="510590" y="1816740"/>
                    </a:lnTo>
                    <a:lnTo>
                      <a:pt x="555134" y="1831645"/>
                    </a:lnTo>
                    <a:lnTo>
                      <a:pt x="599902" y="1845405"/>
                    </a:lnTo>
                    <a:lnTo>
                      <a:pt x="644874" y="1858017"/>
                    </a:lnTo>
                    <a:lnTo>
                      <a:pt x="690035" y="1869483"/>
                    </a:lnTo>
                    <a:lnTo>
                      <a:pt x="735365" y="1879803"/>
                    </a:lnTo>
                    <a:lnTo>
                      <a:pt x="780848" y="1888976"/>
                    </a:lnTo>
                    <a:lnTo>
                      <a:pt x="826464" y="1897002"/>
                    </a:lnTo>
                    <a:lnTo>
                      <a:pt x="872196" y="1903881"/>
                    </a:lnTo>
                    <a:lnTo>
                      <a:pt x="918027" y="1909614"/>
                    </a:lnTo>
                    <a:lnTo>
                      <a:pt x="963939" y="1914201"/>
                    </a:lnTo>
                    <a:lnTo>
                      <a:pt x="1009913" y="1917641"/>
                    </a:lnTo>
                    <a:lnTo>
                      <a:pt x="1055931" y="1919934"/>
                    </a:lnTo>
                    <a:lnTo>
                      <a:pt x="1101976" y="1921080"/>
                    </a:lnTo>
                    <a:lnTo>
                      <a:pt x="1148031" y="1921080"/>
                    </a:lnTo>
                    <a:lnTo>
                      <a:pt x="1194076" y="1919934"/>
                    </a:lnTo>
                    <a:lnTo>
                      <a:pt x="1240095" y="1917641"/>
                    </a:lnTo>
                    <a:lnTo>
                      <a:pt x="1286069" y="1914201"/>
                    </a:lnTo>
                    <a:lnTo>
                      <a:pt x="1331980" y="1909614"/>
                    </a:lnTo>
                    <a:lnTo>
                      <a:pt x="1377811" y="1903881"/>
                    </a:lnTo>
                    <a:lnTo>
                      <a:pt x="1423543" y="1897002"/>
                    </a:lnTo>
                    <a:lnTo>
                      <a:pt x="1469160" y="1888976"/>
                    </a:lnTo>
                    <a:lnTo>
                      <a:pt x="1514642" y="1879803"/>
                    </a:lnTo>
                    <a:lnTo>
                      <a:pt x="1559972" y="1869483"/>
                    </a:lnTo>
                    <a:lnTo>
                      <a:pt x="1605133" y="1858017"/>
                    </a:lnTo>
                    <a:lnTo>
                      <a:pt x="1650106" y="1845405"/>
                    </a:lnTo>
                    <a:lnTo>
                      <a:pt x="1694873" y="1831645"/>
                    </a:lnTo>
                    <a:lnTo>
                      <a:pt x="1739417" y="1816740"/>
                    </a:lnTo>
                    <a:lnTo>
                      <a:pt x="1783719" y="1800687"/>
                    </a:lnTo>
                    <a:lnTo>
                      <a:pt x="1827763" y="1783488"/>
                    </a:lnTo>
                    <a:lnTo>
                      <a:pt x="1871529" y="1765142"/>
                    </a:lnTo>
                    <a:lnTo>
                      <a:pt x="1915000" y="1745650"/>
                    </a:lnTo>
                    <a:lnTo>
                      <a:pt x="1958159" y="1725011"/>
                    </a:lnTo>
                    <a:lnTo>
                      <a:pt x="2000987" y="1703226"/>
                    </a:lnTo>
                    <a:lnTo>
                      <a:pt x="2043466" y="1680294"/>
                    </a:lnTo>
                    <a:lnTo>
                      <a:pt x="2085579" y="1656215"/>
                    </a:lnTo>
                    <a:lnTo>
                      <a:pt x="2127307" y="1630990"/>
                    </a:lnTo>
                    <a:lnTo>
                      <a:pt x="2168633" y="1604618"/>
                    </a:lnTo>
                    <a:lnTo>
                      <a:pt x="2209539" y="1577099"/>
                    </a:lnTo>
                    <a:lnTo>
                      <a:pt x="2250008" y="1548434"/>
                    </a:lnTo>
                    <a:lnTo>
                      <a:pt x="1125004" y="0"/>
                    </a:lnTo>
                    <a:close/>
                  </a:path>
                </a:pathLst>
              </a:custGeom>
              <a:solidFill>
                <a:srgbClr val="C6DB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>
                <a:off x="5254391" y="4154020"/>
                <a:ext cx="2250440" cy="1921510"/>
              </a:xfrm>
              <a:custGeom>
                <a:avLst/>
                <a:gdLst/>
                <a:ahLst/>
                <a:cxnLst/>
                <a:rect l="l" t="t" r="r" b="b"/>
                <a:pathLst>
                  <a:path w="2250440" h="1921510">
                    <a:moveTo>
                      <a:pt x="1125004" y="0"/>
                    </a:moveTo>
                    <a:lnTo>
                      <a:pt x="2250008" y="1548434"/>
                    </a:lnTo>
                    <a:lnTo>
                      <a:pt x="2209539" y="1577099"/>
                    </a:lnTo>
                    <a:lnTo>
                      <a:pt x="2168633" y="1604618"/>
                    </a:lnTo>
                    <a:lnTo>
                      <a:pt x="2127307" y="1630990"/>
                    </a:lnTo>
                    <a:lnTo>
                      <a:pt x="2085579" y="1656215"/>
                    </a:lnTo>
                    <a:lnTo>
                      <a:pt x="2043466" y="1680294"/>
                    </a:lnTo>
                    <a:lnTo>
                      <a:pt x="2000987" y="1703226"/>
                    </a:lnTo>
                    <a:lnTo>
                      <a:pt x="1958159" y="1725011"/>
                    </a:lnTo>
                    <a:lnTo>
                      <a:pt x="1915000" y="1745650"/>
                    </a:lnTo>
                    <a:lnTo>
                      <a:pt x="1871529" y="1765142"/>
                    </a:lnTo>
                    <a:lnTo>
                      <a:pt x="1827763" y="1783488"/>
                    </a:lnTo>
                    <a:lnTo>
                      <a:pt x="1783719" y="1800687"/>
                    </a:lnTo>
                    <a:lnTo>
                      <a:pt x="1739417" y="1816740"/>
                    </a:lnTo>
                    <a:lnTo>
                      <a:pt x="1694873" y="1831645"/>
                    </a:lnTo>
                    <a:lnTo>
                      <a:pt x="1650106" y="1845405"/>
                    </a:lnTo>
                    <a:lnTo>
                      <a:pt x="1605133" y="1858017"/>
                    </a:lnTo>
                    <a:lnTo>
                      <a:pt x="1559972" y="1869483"/>
                    </a:lnTo>
                    <a:lnTo>
                      <a:pt x="1514642" y="1879803"/>
                    </a:lnTo>
                    <a:lnTo>
                      <a:pt x="1469160" y="1888976"/>
                    </a:lnTo>
                    <a:lnTo>
                      <a:pt x="1423543" y="1897002"/>
                    </a:lnTo>
                    <a:lnTo>
                      <a:pt x="1377811" y="1903881"/>
                    </a:lnTo>
                    <a:lnTo>
                      <a:pt x="1331980" y="1909614"/>
                    </a:lnTo>
                    <a:lnTo>
                      <a:pt x="1286069" y="1914201"/>
                    </a:lnTo>
                    <a:lnTo>
                      <a:pt x="1240095" y="1917641"/>
                    </a:lnTo>
                    <a:lnTo>
                      <a:pt x="1194076" y="1919934"/>
                    </a:lnTo>
                    <a:lnTo>
                      <a:pt x="1148031" y="1921080"/>
                    </a:lnTo>
                    <a:lnTo>
                      <a:pt x="1101976" y="1921080"/>
                    </a:lnTo>
                    <a:lnTo>
                      <a:pt x="1055931" y="1919934"/>
                    </a:lnTo>
                    <a:lnTo>
                      <a:pt x="1009913" y="1917641"/>
                    </a:lnTo>
                    <a:lnTo>
                      <a:pt x="963939" y="1914201"/>
                    </a:lnTo>
                    <a:lnTo>
                      <a:pt x="918027" y="1909614"/>
                    </a:lnTo>
                    <a:lnTo>
                      <a:pt x="872196" y="1903881"/>
                    </a:lnTo>
                    <a:lnTo>
                      <a:pt x="826464" y="1897002"/>
                    </a:lnTo>
                    <a:lnTo>
                      <a:pt x="780848" y="1888976"/>
                    </a:lnTo>
                    <a:lnTo>
                      <a:pt x="735365" y="1879803"/>
                    </a:lnTo>
                    <a:lnTo>
                      <a:pt x="690035" y="1869483"/>
                    </a:lnTo>
                    <a:lnTo>
                      <a:pt x="644874" y="1858017"/>
                    </a:lnTo>
                    <a:lnTo>
                      <a:pt x="599902" y="1845405"/>
                    </a:lnTo>
                    <a:lnTo>
                      <a:pt x="555134" y="1831645"/>
                    </a:lnTo>
                    <a:lnTo>
                      <a:pt x="510590" y="1816740"/>
                    </a:lnTo>
                    <a:lnTo>
                      <a:pt x="466288" y="1800687"/>
                    </a:lnTo>
                    <a:lnTo>
                      <a:pt x="422245" y="1783488"/>
                    </a:lnTo>
                    <a:lnTo>
                      <a:pt x="378478" y="1765142"/>
                    </a:lnTo>
                    <a:lnTo>
                      <a:pt x="335007" y="1745650"/>
                    </a:lnTo>
                    <a:lnTo>
                      <a:pt x="291848" y="1725011"/>
                    </a:lnTo>
                    <a:lnTo>
                      <a:pt x="249021" y="1703226"/>
                    </a:lnTo>
                    <a:lnTo>
                      <a:pt x="206541" y="1680294"/>
                    </a:lnTo>
                    <a:lnTo>
                      <a:pt x="164429" y="1656215"/>
                    </a:lnTo>
                    <a:lnTo>
                      <a:pt x="122700" y="1630990"/>
                    </a:lnTo>
                    <a:lnTo>
                      <a:pt x="81374" y="1604618"/>
                    </a:lnTo>
                    <a:lnTo>
                      <a:pt x="40468" y="1577099"/>
                    </a:lnTo>
                    <a:lnTo>
                      <a:pt x="0" y="1548434"/>
                    </a:lnTo>
                    <a:lnTo>
                      <a:pt x="1125004" y="0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6379395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4" h="2139950">
                    <a:moveTo>
                      <a:pt x="1820291" y="0"/>
                    </a:moveTo>
                    <a:lnTo>
                      <a:pt x="0" y="591451"/>
                    </a:lnTo>
                    <a:lnTo>
                      <a:pt x="1125004" y="2139886"/>
                    </a:lnTo>
                    <a:lnTo>
                      <a:pt x="1164771" y="2110256"/>
                    </a:lnTo>
                    <a:lnTo>
                      <a:pt x="1203584" y="2079855"/>
                    </a:lnTo>
                    <a:lnTo>
                      <a:pt x="1241435" y="2048700"/>
                    </a:lnTo>
                    <a:lnTo>
                      <a:pt x="1278321" y="2016809"/>
                    </a:lnTo>
                    <a:lnTo>
                      <a:pt x="1314235" y="1984197"/>
                    </a:lnTo>
                    <a:lnTo>
                      <a:pt x="1349171" y="1950883"/>
                    </a:lnTo>
                    <a:lnTo>
                      <a:pt x="1383125" y="1916883"/>
                    </a:lnTo>
                    <a:lnTo>
                      <a:pt x="1416090" y="1882214"/>
                    </a:lnTo>
                    <a:lnTo>
                      <a:pt x="1448062" y="1846894"/>
                    </a:lnTo>
                    <a:lnTo>
                      <a:pt x="1479034" y="1810939"/>
                    </a:lnTo>
                    <a:lnTo>
                      <a:pt x="1509001" y="1774366"/>
                    </a:lnTo>
                    <a:lnTo>
                      <a:pt x="1537958" y="1737192"/>
                    </a:lnTo>
                    <a:lnTo>
                      <a:pt x="1565899" y="1699434"/>
                    </a:lnTo>
                    <a:lnTo>
                      <a:pt x="1592819" y="1661110"/>
                    </a:lnTo>
                    <a:lnTo>
                      <a:pt x="1618712" y="1622235"/>
                    </a:lnTo>
                    <a:lnTo>
                      <a:pt x="1643572" y="1582828"/>
                    </a:lnTo>
                    <a:lnTo>
                      <a:pt x="1667394" y="1542906"/>
                    </a:lnTo>
                    <a:lnTo>
                      <a:pt x="1690172" y="1502484"/>
                    </a:lnTo>
                    <a:lnTo>
                      <a:pt x="1711902" y="1461580"/>
                    </a:lnTo>
                    <a:lnTo>
                      <a:pt x="1732577" y="1420212"/>
                    </a:lnTo>
                    <a:lnTo>
                      <a:pt x="1752192" y="1378396"/>
                    </a:lnTo>
                    <a:lnTo>
                      <a:pt x="1770741" y="1336149"/>
                    </a:lnTo>
                    <a:lnTo>
                      <a:pt x="1788219" y="1293489"/>
                    </a:lnTo>
                    <a:lnTo>
                      <a:pt x="1804620" y="1250431"/>
                    </a:lnTo>
                    <a:lnTo>
                      <a:pt x="1819939" y="1206994"/>
                    </a:lnTo>
                    <a:lnTo>
                      <a:pt x="1834171" y="1163194"/>
                    </a:lnTo>
                    <a:lnTo>
                      <a:pt x="1847309" y="1119048"/>
                    </a:lnTo>
                    <a:lnTo>
                      <a:pt x="1859348" y="1074573"/>
                    </a:lnTo>
                    <a:lnTo>
                      <a:pt x="1870283" y="1029787"/>
                    </a:lnTo>
                    <a:lnTo>
                      <a:pt x="1880109" y="984705"/>
                    </a:lnTo>
                    <a:lnTo>
                      <a:pt x="1888819" y="939346"/>
                    </a:lnTo>
                    <a:lnTo>
                      <a:pt x="1896408" y="893726"/>
                    </a:lnTo>
                    <a:lnTo>
                      <a:pt x="1902871" y="847862"/>
                    </a:lnTo>
                    <a:lnTo>
                      <a:pt x="1908201" y="801772"/>
                    </a:lnTo>
                    <a:lnTo>
                      <a:pt x="1912395" y="755471"/>
                    </a:lnTo>
                    <a:lnTo>
                      <a:pt x="1915445" y="708978"/>
                    </a:lnTo>
                    <a:lnTo>
                      <a:pt x="1917347" y="662309"/>
                    </a:lnTo>
                    <a:lnTo>
                      <a:pt x="1918095" y="615481"/>
                    </a:lnTo>
                    <a:lnTo>
                      <a:pt x="1917683" y="568511"/>
                    </a:lnTo>
                    <a:lnTo>
                      <a:pt x="1916107" y="521417"/>
                    </a:lnTo>
                    <a:lnTo>
                      <a:pt x="1913359" y="474214"/>
                    </a:lnTo>
                    <a:lnTo>
                      <a:pt x="1909436" y="426921"/>
                    </a:lnTo>
                    <a:lnTo>
                      <a:pt x="1904331" y="379554"/>
                    </a:lnTo>
                    <a:lnTo>
                      <a:pt x="1898039" y="332130"/>
                    </a:lnTo>
                    <a:lnTo>
                      <a:pt x="1890554" y="284666"/>
                    </a:lnTo>
                    <a:lnTo>
                      <a:pt x="1881871" y="237180"/>
                    </a:lnTo>
                    <a:lnTo>
                      <a:pt x="1871985" y="189687"/>
                    </a:lnTo>
                    <a:lnTo>
                      <a:pt x="1860889" y="142206"/>
                    </a:lnTo>
                    <a:lnTo>
                      <a:pt x="1848578" y="94753"/>
                    </a:lnTo>
                    <a:lnTo>
                      <a:pt x="1835047" y="47345"/>
                    </a:lnTo>
                    <a:lnTo>
                      <a:pt x="1820291" y="0"/>
                    </a:lnTo>
                    <a:close/>
                  </a:path>
                </a:pathLst>
              </a:custGeom>
              <a:solidFill>
                <a:srgbClr val="B0C98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6379395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4" h="2139950">
                    <a:moveTo>
                      <a:pt x="0" y="591451"/>
                    </a:moveTo>
                    <a:lnTo>
                      <a:pt x="1820291" y="0"/>
                    </a:lnTo>
                    <a:lnTo>
                      <a:pt x="1835047" y="47345"/>
                    </a:lnTo>
                    <a:lnTo>
                      <a:pt x="1848578" y="94753"/>
                    </a:lnTo>
                    <a:lnTo>
                      <a:pt x="1860889" y="142206"/>
                    </a:lnTo>
                    <a:lnTo>
                      <a:pt x="1871985" y="189687"/>
                    </a:lnTo>
                    <a:lnTo>
                      <a:pt x="1881871" y="237180"/>
                    </a:lnTo>
                    <a:lnTo>
                      <a:pt x="1890554" y="284666"/>
                    </a:lnTo>
                    <a:lnTo>
                      <a:pt x="1898039" y="332130"/>
                    </a:lnTo>
                    <a:lnTo>
                      <a:pt x="1904331" y="379554"/>
                    </a:lnTo>
                    <a:lnTo>
                      <a:pt x="1909436" y="426921"/>
                    </a:lnTo>
                    <a:lnTo>
                      <a:pt x="1913359" y="474214"/>
                    </a:lnTo>
                    <a:lnTo>
                      <a:pt x="1916107" y="521417"/>
                    </a:lnTo>
                    <a:lnTo>
                      <a:pt x="1917683" y="568511"/>
                    </a:lnTo>
                    <a:lnTo>
                      <a:pt x="1918095" y="615481"/>
                    </a:lnTo>
                    <a:lnTo>
                      <a:pt x="1917347" y="662309"/>
                    </a:lnTo>
                    <a:lnTo>
                      <a:pt x="1915445" y="708978"/>
                    </a:lnTo>
                    <a:lnTo>
                      <a:pt x="1912395" y="755471"/>
                    </a:lnTo>
                    <a:lnTo>
                      <a:pt x="1908201" y="801772"/>
                    </a:lnTo>
                    <a:lnTo>
                      <a:pt x="1902871" y="847862"/>
                    </a:lnTo>
                    <a:lnTo>
                      <a:pt x="1896408" y="893726"/>
                    </a:lnTo>
                    <a:lnTo>
                      <a:pt x="1888819" y="939346"/>
                    </a:lnTo>
                    <a:lnTo>
                      <a:pt x="1880109" y="984705"/>
                    </a:lnTo>
                    <a:lnTo>
                      <a:pt x="1870283" y="1029787"/>
                    </a:lnTo>
                    <a:lnTo>
                      <a:pt x="1859348" y="1074573"/>
                    </a:lnTo>
                    <a:lnTo>
                      <a:pt x="1847309" y="1119048"/>
                    </a:lnTo>
                    <a:lnTo>
                      <a:pt x="1834171" y="1163194"/>
                    </a:lnTo>
                    <a:lnTo>
                      <a:pt x="1819939" y="1206994"/>
                    </a:lnTo>
                    <a:lnTo>
                      <a:pt x="1804620" y="1250431"/>
                    </a:lnTo>
                    <a:lnTo>
                      <a:pt x="1788219" y="1293489"/>
                    </a:lnTo>
                    <a:lnTo>
                      <a:pt x="1770741" y="1336149"/>
                    </a:lnTo>
                    <a:lnTo>
                      <a:pt x="1752192" y="1378396"/>
                    </a:lnTo>
                    <a:lnTo>
                      <a:pt x="1732577" y="1420212"/>
                    </a:lnTo>
                    <a:lnTo>
                      <a:pt x="1711902" y="1461580"/>
                    </a:lnTo>
                    <a:lnTo>
                      <a:pt x="1690172" y="1502484"/>
                    </a:lnTo>
                    <a:lnTo>
                      <a:pt x="1667394" y="1542906"/>
                    </a:lnTo>
                    <a:lnTo>
                      <a:pt x="1643572" y="1582828"/>
                    </a:lnTo>
                    <a:lnTo>
                      <a:pt x="1618712" y="1622235"/>
                    </a:lnTo>
                    <a:lnTo>
                      <a:pt x="1592819" y="1661110"/>
                    </a:lnTo>
                    <a:lnTo>
                      <a:pt x="1565899" y="1699434"/>
                    </a:lnTo>
                    <a:lnTo>
                      <a:pt x="1537958" y="1737192"/>
                    </a:lnTo>
                    <a:lnTo>
                      <a:pt x="1509001" y="1774366"/>
                    </a:lnTo>
                    <a:lnTo>
                      <a:pt x="1479034" y="1810939"/>
                    </a:lnTo>
                    <a:lnTo>
                      <a:pt x="1448062" y="1846894"/>
                    </a:lnTo>
                    <a:lnTo>
                      <a:pt x="1416090" y="1882214"/>
                    </a:lnTo>
                    <a:lnTo>
                      <a:pt x="1383125" y="1916883"/>
                    </a:lnTo>
                    <a:lnTo>
                      <a:pt x="1349171" y="1950883"/>
                    </a:lnTo>
                    <a:lnTo>
                      <a:pt x="1314235" y="1984197"/>
                    </a:lnTo>
                    <a:lnTo>
                      <a:pt x="1278321" y="2016809"/>
                    </a:lnTo>
                    <a:lnTo>
                      <a:pt x="1241435" y="2048700"/>
                    </a:lnTo>
                    <a:lnTo>
                      <a:pt x="1203584" y="2079855"/>
                    </a:lnTo>
                    <a:lnTo>
                      <a:pt x="1164771" y="2110256"/>
                    </a:lnTo>
                    <a:lnTo>
                      <a:pt x="1125004" y="2139886"/>
                    </a:lnTo>
                    <a:lnTo>
                      <a:pt x="0" y="591451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18"/>
              <p:cNvSpPr/>
              <p:nvPr/>
            </p:nvSpPr>
            <p:spPr>
              <a:xfrm>
                <a:off x="6379395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0" y="0"/>
                    </a:moveTo>
                    <a:lnTo>
                      <a:pt x="0" y="1913966"/>
                    </a:lnTo>
                    <a:lnTo>
                      <a:pt x="1820291" y="1322514"/>
                    </a:lnTo>
                    <a:lnTo>
                      <a:pt x="1804400" y="1275537"/>
                    </a:lnTo>
                    <a:lnTo>
                      <a:pt x="1787481" y="1229229"/>
                    </a:lnTo>
                    <a:lnTo>
                      <a:pt x="1769549" y="1183603"/>
                    </a:lnTo>
                    <a:lnTo>
                      <a:pt x="1750617" y="1138668"/>
                    </a:lnTo>
                    <a:lnTo>
                      <a:pt x="1730700" y="1094434"/>
                    </a:lnTo>
                    <a:lnTo>
                      <a:pt x="1709813" y="1050913"/>
                    </a:lnTo>
                    <a:lnTo>
                      <a:pt x="1687970" y="1008115"/>
                    </a:lnTo>
                    <a:lnTo>
                      <a:pt x="1665186" y="966050"/>
                    </a:lnTo>
                    <a:lnTo>
                      <a:pt x="1641474" y="924728"/>
                    </a:lnTo>
                    <a:lnTo>
                      <a:pt x="1616850" y="884161"/>
                    </a:lnTo>
                    <a:lnTo>
                      <a:pt x="1591328" y="844359"/>
                    </a:lnTo>
                    <a:lnTo>
                      <a:pt x="1564922" y="805332"/>
                    </a:lnTo>
                    <a:lnTo>
                      <a:pt x="1537647" y="767091"/>
                    </a:lnTo>
                    <a:lnTo>
                      <a:pt x="1509517" y="729646"/>
                    </a:lnTo>
                    <a:lnTo>
                      <a:pt x="1480547" y="693008"/>
                    </a:lnTo>
                    <a:lnTo>
                      <a:pt x="1450751" y="657187"/>
                    </a:lnTo>
                    <a:lnTo>
                      <a:pt x="1420144" y="622194"/>
                    </a:lnTo>
                    <a:lnTo>
                      <a:pt x="1388739" y="588040"/>
                    </a:lnTo>
                    <a:lnTo>
                      <a:pt x="1356553" y="554734"/>
                    </a:lnTo>
                    <a:lnTo>
                      <a:pt x="1323598" y="522287"/>
                    </a:lnTo>
                    <a:lnTo>
                      <a:pt x="1289890" y="490711"/>
                    </a:lnTo>
                    <a:lnTo>
                      <a:pt x="1255443" y="460014"/>
                    </a:lnTo>
                    <a:lnTo>
                      <a:pt x="1220272" y="430209"/>
                    </a:lnTo>
                    <a:lnTo>
                      <a:pt x="1184390" y="401305"/>
                    </a:lnTo>
                    <a:lnTo>
                      <a:pt x="1147813" y="373313"/>
                    </a:lnTo>
                    <a:lnTo>
                      <a:pt x="1110554" y="346243"/>
                    </a:lnTo>
                    <a:lnTo>
                      <a:pt x="1072629" y="320106"/>
                    </a:lnTo>
                    <a:lnTo>
                      <a:pt x="1034051" y="294913"/>
                    </a:lnTo>
                    <a:lnTo>
                      <a:pt x="994836" y="270673"/>
                    </a:lnTo>
                    <a:lnTo>
                      <a:pt x="954997" y="247398"/>
                    </a:lnTo>
                    <a:lnTo>
                      <a:pt x="914549" y="225097"/>
                    </a:lnTo>
                    <a:lnTo>
                      <a:pt x="873507" y="203782"/>
                    </a:lnTo>
                    <a:lnTo>
                      <a:pt x="831885" y="183463"/>
                    </a:lnTo>
                    <a:lnTo>
                      <a:pt x="789698" y="164151"/>
                    </a:lnTo>
                    <a:lnTo>
                      <a:pt x="746959" y="145855"/>
                    </a:lnTo>
                    <a:lnTo>
                      <a:pt x="703684" y="128587"/>
                    </a:lnTo>
                    <a:lnTo>
                      <a:pt x="659887" y="112357"/>
                    </a:lnTo>
                    <a:lnTo>
                      <a:pt x="615582" y="97175"/>
                    </a:lnTo>
                    <a:lnTo>
                      <a:pt x="570784" y="83052"/>
                    </a:lnTo>
                    <a:lnTo>
                      <a:pt x="525507" y="69998"/>
                    </a:lnTo>
                    <a:lnTo>
                      <a:pt x="479765" y="58025"/>
                    </a:lnTo>
                    <a:lnTo>
                      <a:pt x="433574" y="47142"/>
                    </a:lnTo>
                    <a:lnTo>
                      <a:pt x="386948" y="37360"/>
                    </a:lnTo>
                    <a:lnTo>
                      <a:pt x="339901" y="28689"/>
                    </a:lnTo>
                    <a:lnTo>
                      <a:pt x="292447" y="21141"/>
                    </a:lnTo>
                    <a:lnTo>
                      <a:pt x="244601" y="14725"/>
                    </a:lnTo>
                    <a:lnTo>
                      <a:pt x="196378" y="9452"/>
                    </a:lnTo>
                    <a:lnTo>
                      <a:pt x="147792" y="5332"/>
                    </a:lnTo>
                    <a:lnTo>
                      <a:pt x="98857" y="2377"/>
                    </a:lnTo>
                    <a:lnTo>
                      <a:pt x="49588" y="5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D9882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6379395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0" y="1913966"/>
                    </a:moveTo>
                    <a:lnTo>
                      <a:pt x="0" y="0"/>
                    </a:lnTo>
                    <a:lnTo>
                      <a:pt x="49588" y="596"/>
                    </a:lnTo>
                    <a:lnTo>
                      <a:pt x="98857" y="2377"/>
                    </a:lnTo>
                    <a:lnTo>
                      <a:pt x="147792" y="5332"/>
                    </a:lnTo>
                    <a:lnTo>
                      <a:pt x="196378" y="9452"/>
                    </a:lnTo>
                    <a:lnTo>
                      <a:pt x="244601" y="14725"/>
                    </a:lnTo>
                    <a:lnTo>
                      <a:pt x="292447" y="21141"/>
                    </a:lnTo>
                    <a:lnTo>
                      <a:pt x="339901" y="28689"/>
                    </a:lnTo>
                    <a:lnTo>
                      <a:pt x="386948" y="37360"/>
                    </a:lnTo>
                    <a:lnTo>
                      <a:pt x="433574" y="47142"/>
                    </a:lnTo>
                    <a:lnTo>
                      <a:pt x="479765" y="58025"/>
                    </a:lnTo>
                    <a:lnTo>
                      <a:pt x="525507" y="69998"/>
                    </a:lnTo>
                    <a:lnTo>
                      <a:pt x="570784" y="83052"/>
                    </a:lnTo>
                    <a:lnTo>
                      <a:pt x="615582" y="97175"/>
                    </a:lnTo>
                    <a:lnTo>
                      <a:pt x="659887" y="112357"/>
                    </a:lnTo>
                    <a:lnTo>
                      <a:pt x="703684" y="128587"/>
                    </a:lnTo>
                    <a:lnTo>
                      <a:pt x="746959" y="145855"/>
                    </a:lnTo>
                    <a:lnTo>
                      <a:pt x="789698" y="164151"/>
                    </a:lnTo>
                    <a:lnTo>
                      <a:pt x="831885" y="183463"/>
                    </a:lnTo>
                    <a:lnTo>
                      <a:pt x="873507" y="203782"/>
                    </a:lnTo>
                    <a:lnTo>
                      <a:pt x="914549" y="225097"/>
                    </a:lnTo>
                    <a:lnTo>
                      <a:pt x="954997" y="247398"/>
                    </a:lnTo>
                    <a:lnTo>
                      <a:pt x="994836" y="270673"/>
                    </a:lnTo>
                    <a:lnTo>
                      <a:pt x="1034051" y="294913"/>
                    </a:lnTo>
                    <a:lnTo>
                      <a:pt x="1072629" y="320106"/>
                    </a:lnTo>
                    <a:lnTo>
                      <a:pt x="1110554" y="346243"/>
                    </a:lnTo>
                    <a:lnTo>
                      <a:pt x="1147813" y="373313"/>
                    </a:lnTo>
                    <a:lnTo>
                      <a:pt x="1184390" y="401305"/>
                    </a:lnTo>
                    <a:lnTo>
                      <a:pt x="1220272" y="430209"/>
                    </a:lnTo>
                    <a:lnTo>
                      <a:pt x="1255443" y="460014"/>
                    </a:lnTo>
                    <a:lnTo>
                      <a:pt x="1289890" y="490711"/>
                    </a:lnTo>
                    <a:lnTo>
                      <a:pt x="1323598" y="522287"/>
                    </a:lnTo>
                    <a:lnTo>
                      <a:pt x="1356553" y="554734"/>
                    </a:lnTo>
                    <a:lnTo>
                      <a:pt x="1388739" y="588040"/>
                    </a:lnTo>
                    <a:lnTo>
                      <a:pt x="1420144" y="622194"/>
                    </a:lnTo>
                    <a:lnTo>
                      <a:pt x="1450751" y="657187"/>
                    </a:lnTo>
                    <a:lnTo>
                      <a:pt x="1480547" y="693008"/>
                    </a:lnTo>
                    <a:lnTo>
                      <a:pt x="1509517" y="729646"/>
                    </a:lnTo>
                    <a:lnTo>
                      <a:pt x="1537647" y="767091"/>
                    </a:lnTo>
                    <a:lnTo>
                      <a:pt x="1564922" y="805332"/>
                    </a:lnTo>
                    <a:lnTo>
                      <a:pt x="1591328" y="844359"/>
                    </a:lnTo>
                    <a:lnTo>
                      <a:pt x="1616850" y="884161"/>
                    </a:lnTo>
                    <a:lnTo>
                      <a:pt x="1641474" y="924728"/>
                    </a:lnTo>
                    <a:lnTo>
                      <a:pt x="1665186" y="966050"/>
                    </a:lnTo>
                    <a:lnTo>
                      <a:pt x="1687970" y="1008115"/>
                    </a:lnTo>
                    <a:lnTo>
                      <a:pt x="1709813" y="1050913"/>
                    </a:lnTo>
                    <a:lnTo>
                      <a:pt x="1730700" y="1094434"/>
                    </a:lnTo>
                    <a:lnTo>
                      <a:pt x="1750617" y="1138668"/>
                    </a:lnTo>
                    <a:lnTo>
                      <a:pt x="1769549" y="1183603"/>
                    </a:lnTo>
                    <a:lnTo>
                      <a:pt x="1787481" y="1229229"/>
                    </a:lnTo>
                    <a:lnTo>
                      <a:pt x="1804400" y="1275537"/>
                    </a:lnTo>
                    <a:lnTo>
                      <a:pt x="1820291" y="1322514"/>
                    </a:lnTo>
                    <a:lnTo>
                      <a:pt x="0" y="1913966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5731124" y="3509374"/>
                <a:ext cx="1296670" cy="1296670"/>
              </a:xfrm>
              <a:custGeom>
                <a:avLst/>
                <a:gdLst/>
                <a:ahLst/>
                <a:cxnLst/>
                <a:rect l="l" t="t" r="r" b="b"/>
                <a:pathLst>
                  <a:path w="1296670" h="1296670">
                    <a:moveTo>
                      <a:pt x="648271" y="0"/>
                    </a:moveTo>
                    <a:lnTo>
                      <a:pt x="599889" y="1778"/>
                    </a:lnTo>
                    <a:lnTo>
                      <a:pt x="552472" y="7029"/>
                    </a:lnTo>
                    <a:lnTo>
                      <a:pt x="506147" y="15627"/>
                    </a:lnTo>
                    <a:lnTo>
                      <a:pt x="461039" y="27447"/>
                    </a:lnTo>
                    <a:lnTo>
                      <a:pt x="417272" y="42364"/>
                    </a:lnTo>
                    <a:lnTo>
                      <a:pt x="374973" y="60252"/>
                    </a:lnTo>
                    <a:lnTo>
                      <a:pt x="334266" y="80986"/>
                    </a:lnTo>
                    <a:lnTo>
                      <a:pt x="295277" y="104441"/>
                    </a:lnTo>
                    <a:lnTo>
                      <a:pt x="258131" y="130491"/>
                    </a:lnTo>
                    <a:lnTo>
                      <a:pt x="222954" y="159011"/>
                    </a:lnTo>
                    <a:lnTo>
                      <a:pt x="189871" y="189876"/>
                    </a:lnTo>
                    <a:lnTo>
                      <a:pt x="159007" y="222959"/>
                    </a:lnTo>
                    <a:lnTo>
                      <a:pt x="130488" y="258137"/>
                    </a:lnTo>
                    <a:lnTo>
                      <a:pt x="104438" y="295282"/>
                    </a:lnTo>
                    <a:lnTo>
                      <a:pt x="80984" y="334271"/>
                    </a:lnTo>
                    <a:lnTo>
                      <a:pt x="60250" y="374978"/>
                    </a:lnTo>
                    <a:lnTo>
                      <a:pt x="42362" y="417277"/>
                    </a:lnTo>
                    <a:lnTo>
                      <a:pt x="27446" y="461043"/>
                    </a:lnTo>
                    <a:lnTo>
                      <a:pt x="15626" y="506151"/>
                    </a:lnTo>
                    <a:lnTo>
                      <a:pt x="7028" y="552475"/>
                    </a:lnTo>
                    <a:lnTo>
                      <a:pt x="1778" y="599890"/>
                    </a:lnTo>
                    <a:lnTo>
                      <a:pt x="0" y="648271"/>
                    </a:lnTo>
                    <a:lnTo>
                      <a:pt x="1778" y="696652"/>
                    </a:lnTo>
                    <a:lnTo>
                      <a:pt x="7028" y="744067"/>
                    </a:lnTo>
                    <a:lnTo>
                      <a:pt x="15626" y="790391"/>
                    </a:lnTo>
                    <a:lnTo>
                      <a:pt x="27446" y="835499"/>
                    </a:lnTo>
                    <a:lnTo>
                      <a:pt x="42362" y="879265"/>
                    </a:lnTo>
                    <a:lnTo>
                      <a:pt x="60250" y="921564"/>
                    </a:lnTo>
                    <a:lnTo>
                      <a:pt x="80984" y="962271"/>
                    </a:lnTo>
                    <a:lnTo>
                      <a:pt x="104438" y="1001260"/>
                    </a:lnTo>
                    <a:lnTo>
                      <a:pt x="130488" y="1038405"/>
                    </a:lnTo>
                    <a:lnTo>
                      <a:pt x="159007" y="1073583"/>
                    </a:lnTo>
                    <a:lnTo>
                      <a:pt x="189871" y="1106666"/>
                    </a:lnTo>
                    <a:lnTo>
                      <a:pt x="222954" y="1137531"/>
                    </a:lnTo>
                    <a:lnTo>
                      <a:pt x="258131" y="1166051"/>
                    </a:lnTo>
                    <a:lnTo>
                      <a:pt x="295277" y="1192101"/>
                    </a:lnTo>
                    <a:lnTo>
                      <a:pt x="334266" y="1215556"/>
                    </a:lnTo>
                    <a:lnTo>
                      <a:pt x="374973" y="1236290"/>
                    </a:lnTo>
                    <a:lnTo>
                      <a:pt x="417272" y="1254178"/>
                    </a:lnTo>
                    <a:lnTo>
                      <a:pt x="461039" y="1269095"/>
                    </a:lnTo>
                    <a:lnTo>
                      <a:pt x="506147" y="1280915"/>
                    </a:lnTo>
                    <a:lnTo>
                      <a:pt x="552472" y="1289513"/>
                    </a:lnTo>
                    <a:lnTo>
                      <a:pt x="599889" y="1294764"/>
                    </a:lnTo>
                    <a:lnTo>
                      <a:pt x="648271" y="1296542"/>
                    </a:lnTo>
                    <a:lnTo>
                      <a:pt x="696653" y="1294764"/>
                    </a:lnTo>
                    <a:lnTo>
                      <a:pt x="744070" y="1289513"/>
                    </a:lnTo>
                    <a:lnTo>
                      <a:pt x="790395" y="1280915"/>
                    </a:lnTo>
                    <a:lnTo>
                      <a:pt x="835503" y="1269095"/>
                    </a:lnTo>
                    <a:lnTo>
                      <a:pt x="879270" y="1254178"/>
                    </a:lnTo>
                    <a:lnTo>
                      <a:pt x="921569" y="1236290"/>
                    </a:lnTo>
                    <a:lnTo>
                      <a:pt x="962276" y="1215556"/>
                    </a:lnTo>
                    <a:lnTo>
                      <a:pt x="1001265" y="1192101"/>
                    </a:lnTo>
                    <a:lnTo>
                      <a:pt x="1038411" y="1166051"/>
                    </a:lnTo>
                    <a:lnTo>
                      <a:pt x="1073588" y="1137531"/>
                    </a:lnTo>
                    <a:lnTo>
                      <a:pt x="1106671" y="1106666"/>
                    </a:lnTo>
                    <a:lnTo>
                      <a:pt x="1137535" y="1073583"/>
                    </a:lnTo>
                    <a:lnTo>
                      <a:pt x="1166054" y="1038405"/>
                    </a:lnTo>
                    <a:lnTo>
                      <a:pt x="1192104" y="1001260"/>
                    </a:lnTo>
                    <a:lnTo>
                      <a:pt x="1215558" y="962271"/>
                    </a:lnTo>
                    <a:lnTo>
                      <a:pt x="1236292" y="921564"/>
                    </a:lnTo>
                    <a:lnTo>
                      <a:pt x="1254180" y="879265"/>
                    </a:lnTo>
                    <a:lnTo>
                      <a:pt x="1269096" y="835499"/>
                    </a:lnTo>
                    <a:lnTo>
                      <a:pt x="1280916" y="790391"/>
                    </a:lnTo>
                    <a:lnTo>
                      <a:pt x="1289514" y="744067"/>
                    </a:lnTo>
                    <a:lnTo>
                      <a:pt x="1294764" y="696652"/>
                    </a:lnTo>
                    <a:lnTo>
                      <a:pt x="1296543" y="648271"/>
                    </a:lnTo>
                    <a:lnTo>
                      <a:pt x="1294764" y="599890"/>
                    </a:lnTo>
                    <a:lnTo>
                      <a:pt x="1289514" y="552475"/>
                    </a:lnTo>
                    <a:lnTo>
                      <a:pt x="1280916" y="506151"/>
                    </a:lnTo>
                    <a:lnTo>
                      <a:pt x="1269096" y="461043"/>
                    </a:lnTo>
                    <a:lnTo>
                      <a:pt x="1254180" y="417277"/>
                    </a:lnTo>
                    <a:lnTo>
                      <a:pt x="1236292" y="374978"/>
                    </a:lnTo>
                    <a:lnTo>
                      <a:pt x="1215558" y="334271"/>
                    </a:lnTo>
                    <a:lnTo>
                      <a:pt x="1192104" y="295282"/>
                    </a:lnTo>
                    <a:lnTo>
                      <a:pt x="1166054" y="258137"/>
                    </a:lnTo>
                    <a:lnTo>
                      <a:pt x="1137535" y="222959"/>
                    </a:lnTo>
                    <a:lnTo>
                      <a:pt x="1106671" y="189876"/>
                    </a:lnTo>
                    <a:lnTo>
                      <a:pt x="1073588" y="159011"/>
                    </a:lnTo>
                    <a:lnTo>
                      <a:pt x="1038411" y="130491"/>
                    </a:lnTo>
                    <a:lnTo>
                      <a:pt x="1001265" y="104441"/>
                    </a:lnTo>
                    <a:lnTo>
                      <a:pt x="962276" y="80986"/>
                    </a:lnTo>
                    <a:lnTo>
                      <a:pt x="921569" y="60252"/>
                    </a:lnTo>
                    <a:lnTo>
                      <a:pt x="879270" y="42364"/>
                    </a:lnTo>
                    <a:lnTo>
                      <a:pt x="835503" y="27447"/>
                    </a:lnTo>
                    <a:lnTo>
                      <a:pt x="790395" y="15627"/>
                    </a:lnTo>
                    <a:lnTo>
                      <a:pt x="744070" y="7029"/>
                    </a:lnTo>
                    <a:lnTo>
                      <a:pt x="696653" y="1778"/>
                    </a:lnTo>
                    <a:lnTo>
                      <a:pt x="648271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5731124" y="3509374"/>
                <a:ext cx="1296670" cy="1296670"/>
              </a:xfrm>
              <a:custGeom>
                <a:avLst/>
                <a:gdLst/>
                <a:ahLst/>
                <a:cxnLst/>
                <a:rect l="l" t="t" r="r" b="b"/>
                <a:pathLst>
                  <a:path w="1296670" h="1296670">
                    <a:moveTo>
                      <a:pt x="1296543" y="648271"/>
                    </a:moveTo>
                    <a:lnTo>
                      <a:pt x="1294764" y="696652"/>
                    </a:lnTo>
                    <a:lnTo>
                      <a:pt x="1289514" y="744067"/>
                    </a:lnTo>
                    <a:lnTo>
                      <a:pt x="1280916" y="790391"/>
                    </a:lnTo>
                    <a:lnTo>
                      <a:pt x="1269096" y="835499"/>
                    </a:lnTo>
                    <a:lnTo>
                      <a:pt x="1254180" y="879265"/>
                    </a:lnTo>
                    <a:lnTo>
                      <a:pt x="1236292" y="921564"/>
                    </a:lnTo>
                    <a:lnTo>
                      <a:pt x="1215558" y="962271"/>
                    </a:lnTo>
                    <a:lnTo>
                      <a:pt x="1192104" y="1001260"/>
                    </a:lnTo>
                    <a:lnTo>
                      <a:pt x="1166054" y="1038405"/>
                    </a:lnTo>
                    <a:lnTo>
                      <a:pt x="1137535" y="1073583"/>
                    </a:lnTo>
                    <a:lnTo>
                      <a:pt x="1106671" y="1106666"/>
                    </a:lnTo>
                    <a:lnTo>
                      <a:pt x="1073588" y="1137531"/>
                    </a:lnTo>
                    <a:lnTo>
                      <a:pt x="1038411" y="1166051"/>
                    </a:lnTo>
                    <a:lnTo>
                      <a:pt x="1001265" y="1192101"/>
                    </a:lnTo>
                    <a:lnTo>
                      <a:pt x="962276" y="1215556"/>
                    </a:lnTo>
                    <a:lnTo>
                      <a:pt x="921569" y="1236290"/>
                    </a:lnTo>
                    <a:lnTo>
                      <a:pt x="879270" y="1254178"/>
                    </a:lnTo>
                    <a:lnTo>
                      <a:pt x="835503" y="1269095"/>
                    </a:lnTo>
                    <a:lnTo>
                      <a:pt x="790395" y="1280915"/>
                    </a:lnTo>
                    <a:lnTo>
                      <a:pt x="744070" y="1289513"/>
                    </a:lnTo>
                    <a:lnTo>
                      <a:pt x="696653" y="1294764"/>
                    </a:lnTo>
                    <a:lnTo>
                      <a:pt x="648271" y="1296542"/>
                    </a:lnTo>
                    <a:lnTo>
                      <a:pt x="599889" y="1294764"/>
                    </a:lnTo>
                    <a:lnTo>
                      <a:pt x="552472" y="1289513"/>
                    </a:lnTo>
                    <a:lnTo>
                      <a:pt x="506147" y="1280915"/>
                    </a:lnTo>
                    <a:lnTo>
                      <a:pt x="461039" y="1269095"/>
                    </a:lnTo>
                    <a:lnTo>
                      <a:pt x="417272" y="1254178"/>
                    </a:lnTo>
                    <a:lnTo>
                      <a:pt x="374973" y="1236290"/>
                    </a:lnTo>
                    <a:lnTo>
                      <a:pt x="334266" y="1215556"/>
                    </a:lnTo>
                    <a:lnTo>
                      <a:pt x="295277" y="1192101"/>
                    </a:lnTo>
                    <a:lnTo>
                      <a:pt x="258131" y="1166051"/>
                    </a:lnTo>
                    <a:lnTo>
                      <a:pt x="222954" y="1137531"/>
                    </a:lnTo>
                    <a:lnTo>
                      <a:pt x="189871" y="1106666"/>
                    </a:lnTo>
                    <a:lnTo>
                      <a:pt x="159007" y="1073583"/>
                    </a:lnTo>
                    <a:lnTo>
                      <a:pt x="130488" y="1038405"/>
                    </a:lnTo>
                    <a:lnTo>
                      <a:pt x="104438" y="1001260"/>
                    </a:lnTo>
                    <a:lnTo>
                      <a:pt x="80984" y="962271"/>
                    </a:lnTo>
                    <a:lnTo>
                      <a:pt x="60250" y="921564"/>
                    </a:lnTo>
                    <a:lnTo>
                      <a:pt x="42362" y="879265"/>
                    </a:lnTo>
                    <a:lnTo>
                      <a:pt x="27446" y="835499"/>
                    </a:lnTo>
                    <a:lnTo>
                      <a:pt x="15626" y="790391"/>
                    </a:lnTo>
                    <a:lnTo>
                      <a:pt x="7028" y="744067"/>
                    </a:lnTo>
                    <a:lnTo>
                      <a:pt x="1778" y="696652"/>
                    </a:lnTo>
                    <a:lnTo>
                      <a:pt x="0" y="648271"/>
                    </a:lnTo>
                    <a:lnTo>
                      <a:pt x="1778" y="599890"/>
                    </a:lnTo>
                    <a:lnTo>
                      <a:pt x="7028" y="552475"/>
                    </a:lnTo>
                    <a:lnTo>
                      <a:pt x="15626" y="506151"/>
                    </a:lnTo>
                    <a:lnTo>
                      <a:pt x="27446" y="461043"/>
                    </a:lnTo>
                    <a:lnTo>
                      <a:pt x="42362" y="417277"/>
                    </a:lnTo>
                    <a:lnTo>
                      <a:pt x="60250" y="374978"/>
                    </a:lnTo>
                    <a:lnTo>
                      <a:pt x="80984" y="334271"/>
                    </a:lnTo>
                    <a:lnTo>
                      <a:pt x="104438" y="295282"/>
                    </a:lnTo>
                    <a:lnTo>
                      <a:pt x="130488" y="258137"/>
                    </a:lnTo>
                    <a:lnTo>
                      <a:pt x="159007" y="222959"/>
                    </a:lnTo>
                    <a:lnTo>
                      <a:pt x="189871" y="189876"/>
                    </a:lnTo>
                    <a:lnTo>
                      <a:pt x="222954" y="159011"/>
                    </a:lnTo>
                    <a:lnTo>
                      <a:pt x="258131" y="130491"/>
                    </a:lnTo>
                    <a:lnTo>
                      <a:pt x="295277" y="104441"/>
                    </a:lnTo>
                    <a:lnTo>
                      <a:pt x="334266" y="80986"/>
                    </a:lnTo>
                    <a:lnTo>
                      <a:pt x="374973" y="60252"/>
                    </a:lnTo>
                    <a:lnTo>
                      <a:pt x="417272" y="42364"/>
                    </a:lnTo>
                    <a:lnTo>
                      <a:pt x="461039" y="27447"/>
                    </a:lnTo>
                    <a:lnTo>
                      <a:pt x="506147" y="15627"/>
                    </a:lnTo>
                    <a:lnTo>
                      <a:pt x="552472" y="7029"/>
                    </a:lnTo>
                    <a:lnTo>
                      <a:pt x="599889" y="1778"/>
                    </a:lnTo>
                    <a:lnTo>
                      <a:pt x="648271" y="0"/>
                    </a:lnTo>
                    <a:lnTo>
                      <a:pt x="696653" y="1778"/>
                    </a:lnTo>
                    <a:lnTo>
                      <a:pt x="744070" y="7029"/>
                    </a:lnTo>
                    <a:lnTo>
                      <a:pt x="790395" y="15627"/>
                    </a:lnTo>
                    <a:lnTo>
                      <a:pt x="835503" y="27447"/>
                    </a:lnTo>
                    <a:lnTo>
                      <a:pt x="879270" y="42364"/>
                    </a:lnTo>
                    <a:lnTo>
                      <a:pt x="921569" y="60252"/>
                    </a:lnTo>
                    <a:lnTo>
                      <a:pt x="962276" y="80986"/>
                    </a:lnTo>
                    <a:lnTo>
                      <a:pt x="1001265" y="104441"/>
                    </a:lnTo>
                    <a:lnTo>
                      <a:pt x="1038411" y="130491"/>
                    </a:lnTo>
                    <a:lnTo>
                      <a:pt x="1073588" y="159011"/>
                    </a:lnTo>
                    <a:lnTo>
                      <a:pt x="1106671" y="189876"/>
                    </a:lnTo>
                    <a:lnTo>
                      <a:pt x="1137535" y="222959"/>
                    </a:lnTo>
                    <a:lnTo>
                      <a:pt x="1166054" y="258137"/>
                    </a:lnTo>
                    <a:lnTo>
                      <a:pt x="1192104" y="295282"/>
                    </a:lnTo>
                    <a:lnTo>
                      <a:pt x="1215558" y="334271"/>
                    </a:lnTo>
                    <a:lnTo>
                      <a:pt x="1236292" y="374978"/>
                    </a:lnTo>
                    <a:lnTo>
                      <a:pt x="1254180" y="417277"/>
                    </a:lnTo>
                    <a:lnTo>
                      <a:pt x="1269096" y="461043"/>
                    </a:lnTo>
                    <a:lnTo>
                      <a:pt x="1280916" y="506151"/>
                    </a:lnTo>
                    <a:lnTo>
                      <a:pt x="1289514" y="552475"/>
                    </a:lnTo>
                    <a:lnTo>
                      <a:pt x="1294764" y="599890"/>
                    </a:lnTo>
                    <a:lnTo>
                      <a:pt x="1296543" y="648271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2" name="object 22"/>
            <p:cNvSpPr txBox="1"/>
            <p:nvPr/>
          </p:nvSpPr>
          <p:spPr>
            <a:xfrm>
              <a:off x="5580806" y="3864013"/>
              <a:ext cx="1628968" cy="352019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508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00" b="1" dirty="0">
                  <a:solidFill>
                    <a:srgbClr val="231F20"/>
                  </a:solidFill>
                  <a:latin typeface="Lato-Black"/>
                  <a:cs typeface="Lato-Black"/>
                </a:rPr>
                <a:t>APRENDIZAJE SOCIOEMOCIONAL</a:t>
              </a:r>
            </a:p>
          </p:txBody>
        </p:sp>
        <p:sp>
          <p:nvSpPr>
            <p:cNvPr id="23" name="object 23"/>
            <p:cNvSpPr txBox="1"/>
            <p:nvPr/>
          </p:nvSpPr>
          <p:spPr>
            <a:xfrm>
              <a:off x="4966679" y="2788292"/>
              <a:ext cx="1333081" cy="802527"/>
            </a:xfrm>
            <a:prstGeom prst="rect">
              <a:avLst/>
            </a:prstGeom>
          </p:spPr>
          <p:txBody>
            <a:bodyPr vert="horz" wrap="square" lIns="0" tIns="10160" rIns="0" bIns="0" rtlCol="0">
              <a:spAutoFit/>
            </a:bodyPr>
            <a:lstStyle/>
            <a:p>
              <a:pPr marL="12700" marR="5080" indent="1270" algn="ctr">
                <a:lnSpc>
                  <a:spcPct val="102200"/>
                </a:lnSpc>
                <a:spcBef>
                  <a:spcPts val="80"/>
                </a:spcBef>
              </a:pPr>
              <a:r>
                <a:rPr lang="es-ES" sz="1000" b="1" dirty="0">
                  <a:solidFill>
                    <a:srgbClr val="F1F2F2"/>
                  </a:solidFill>
                  <a:latin typeface="Lato-Heavy"/>
                  <a:cs typeface="Lato-Heavy"/>
                </a:rPr>
                <a:t>Autogestión</a:t>
              </a:r>
            </a:p>
            <a:p>
              <a:pPr marL="12700" marR="5080" indent="1270" algn="ctr">
                <a:lnSpc>
                  <a:spcPct val="102200"/>
                </a:lnSpc>
                <a:spcBef>
                  <a:spcPts val="80"/>
                </a:spcBef>
              </a:pPr>
              <a:r>
                <a:rPr lang="es-ES" sz="1000" dirty="0">
                  <a:solidFill>
                    <a:srgbClr val="F1F2F2"/>
                  </a:solidFill>
                </a:rPr>
                <a:t>Gestionar las emociones y los comportamientos para lograr los objetivos propios.</a:t>
              </a:r>
            </a:p>
          </p:txBody>
        </p:sp>
        <p:sp>
          <p:nvSpPr>
            <p:cNvPr id="24" name="object 24"/>
            <p:cNvSpPr txBox="1"/>
            <p:nvPr/>
          </p:nvSpPr>
          <p:spPr>
            <a:xfrm>
              <a:off x="6458167" y="2635094"/>
              <a:ext cx="1155700" cy="946669"/>
            </a:xfrm>
            <a:prstGeom prst="rect">
              <a:avLst/>
            </a:prstGeom>
          </p:spPr>
          <p:txBody>
            <a:bodyPr vert="horz" wrap="square" lIns="0" tIns="10160" rIns="0" bIns="0" rtlCol="0">
              <a:spAutoFit/>
            </a:bodyPr>
            <a:lstStyle/>
            <a:p>
              <a:pPr marL="12700" marR="5080" indent="635" algn="ctr">
                <a:lnSpc>
                  <a:spcPct val="102400"/>
                </a:lnSpc>
                <a:spcBef>
                  <a:spcPts val="80"/>
                </a:spcBef>
              </a:pPr>
              <a:r>
                <a:rPr lang="es-ES" sz="1000" b="1" dirty="0">
                  <a:solidFill>
                    <a:srgbClr val="F1F2F2"/>
                  </a:solidFill>
                  <a:latin typeface="Lato-Heavy"/>
                  <a:cs typeface="Lato-Heavy"/>
                </a:rPr>
                <a:t>Autoconocimiento</a:t>
              </a:r>
              <a:r>
                <a:rPr lang="es-ES" sz="1000" dirty="0">
                  <a:solidFill>
                    <a:srgbClr val="F1F2F2"/>
                  </a:solidFill>
                </a:rPr>
                <a:t> Reconocer las emociones y valores propios, así como las fortalezas y dificultades</a:t>
              </a: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7040646" y="4023697"/>
              <a:ext cx="1026160" cy="864235"/>
            </a:xfrm>
            <a:prstGeom prst="rect">
              <a:avLst/>
            </a:prstGeom>
          </p:spPr>
          <p:txBody>
            <a:bodyPr vert="horz" wrap="square" lIns="0" tIns="10160" rIns="0" bIns="0" rtlCol="0">
              <a:spAutoFit/>
            </a:bodyPr>
            <a:lstStyle/>
            <a:p>
              <a:pPr marL="12700" marR="5080" algn="ctr">
                <a:lnSpc>
                  <a:spcPct val="102099"/>
                </a:lnSpc>
                <a:spcBef>
                  <a:spcPts val="80"/>
                </a:spcBef>
              </a:pPr>
              <a:r>
                <a:rPr lang="es-ES" sz="1000" b="1" dirty="0">
                  <a:solidFill>
                    <a:srgbClr val="414042"/>
                  </a:solidFill>
                  <a:latin typeface="Lato-Heavy"/>
                  <a:cs typeface="Lato-Heavy"/>
                </a:rPr>
                <a:t>Toma de decisiones responsable </a:t>
              </a:r>
              <a:r>
                <a:rPr lang="es-ES" sz="850" dirty="0">
                  <a:solidFill>
                    <a:srgbClr val="414042"/>
                  </a:solidFill>
                  <a:latin typeface="Lato-Medium"/>
                  <a:cs typeface="Lato-Medium"/>
                </a:rPr>
                <a:t>Tomas decisiones éticas y constructivas sobre el comportamiento personal y social</a:t>
              </a: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4676802" y="4097486"/>
              <a:ext cx="936625" cy="861261"/>
            </a:xfrm>
            <a:prstGeom prst="rect">
              <a:avLst/>
            </a:prstGeom>
          </p:spPr>
          <p:txBody>
            <a:bodyPr vert="horz" wrap="square" lIns="0" tIns="10795" rIns="0" bIns="0" rtlCol="0">
              <a:spAutoFit/>
            </a:bodyPr>
            <a:lstStyle/>
            <a:p>
              <a:pPr marL="12700" marR="5080" indent="635" algn="ctr">
                <a:lnSpc>
                  <a:spcPct val="101800"/>
                </a:lnSpc>
                <a:spcBef>
                  <a:spcPts val="85"/>
                </a:spcBef>
              </a:pPr>
              <a:r>
                <a:rPr lang="es-ES" sz="1000" b="1" dirty="0">
                  <a:solidFill>
                    <a:srgbClr val="F1F2F2"/>
                  </a:solidFill>
                  <a:latin typeface="Lato-Heavy"/>
                  <a:cs typeface="Lato-Heavy"/>
                </a:rPr>
                <a:t>Conciencia social </a:t>
              </a:r>
            </a:p>
            <a:p>
              <a:pPr marL="12700" marR="5080" indent="635" algn="ctr">
                <a:lnSpc>
                  <a:spcPct val="101800"/>
                </a:lnSpc>
                <a:spcBef>
                  <a:spcPts val="85"/>
                </a:spcBef>
              </a:pPr>
              <a:r>
                <a:rPr lang="es-ES" sz="850" dirty="0">
                  <a:solidFill>
                    <a:srgbClr val="F1F2F2"/>
                  </a:solidFill>
                  <a:latin typeface="Lato-Medium"/>
                  <a:cs typeface="Lato-Medium"/>
                </a:rPr>
                <a:t>Mostrar comprensión y empatía hacia los demás</a:t>
              </a: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5747951" y="4901238"/>
              <a:ext cx="1264920" cy="86423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275590" marR="269875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000" b="1" dirty="0">
                  <a:solidFill>
                    <a:srgbClr val="414042"/>
                  </a:solidFill>
                  <a:latin typeface="Lato-Heavy"/>
                  <a:cs typeface="Lato-Heavy"/>
                </a:rPr>
                <a:t>Aptitudes de relación</a:t>
              </a:r>
            </a:p>
            <a:p>
              <a:pPr marL="12065" marR="5080" indent="-2540" algn="ctr">
                <a:lnSpc>
                  <a:spcPts val="1050"/>
                </a:lnSpc>
                <a:spcBef>
                  <a:spcPts val="25"/>
                </a:spcBef>
              </a:pPr>
              <a:r>
                <a:rPr lang="es-ES" sz="850" dirty="0">
                  <a:solidFill>
                    <a:srgbClr val="414042"/>
                  </a:solidFill>
                  <a:latin typeface="Lato-Medium"/>
                  <a:cs typeface="Lato-Medium"/>
                </a:rPr>
                <a:t>Formar relaciones positivas al trabajar en grupos, y manejar los conflictos de forma eficaz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53"/>
            <a:ext cx="9144000" cy="5171440"/>
            <a:chOff x="0" y="1686953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686966"/>
              <a:ext cx="4356595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56600" y="1686953"/>
              <a:ext cx="4787399" cy="290304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56599" y="4276978"/>
              <a:ext cx="4787400" cy="258102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440003" y="6491414"/>
              <a:ext cx="1704339" cy="367030"/>
            </a:xfrm>
            <a:custGeom>
              <a:avLst/>
              <a:gdLst/>
              <a:ahLst/>
              <a:cxnLst/>
              <a:rect l="l" t="t" r="r" b="b"/>
              <a:pathLst>
                <a:path w="1704340" h="367029">
                  <a:moveTo>
                    <a:pt x="1703997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1703997" y="366585"/>
                  </a:lnTo>
                  <a:lnTo>
                    <a:pt x="1703997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2383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89AF3F"/>
                </a:solidFill>
              </a:rPr>
              <a:t>Actividades y materiales adecuados en función de la edad</a:t>
            </a:r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686060" y="6554524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Fotos: © ACNUR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696758"/>
              <a:ext cx="4492498" cy="516124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28007" y="1696758"/>
              <a:ext cx="4715992" cy="515919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487996" y="6491414"/>
              <a:ext cx="1656080" cy="367030"/>
            </a:xfrm>
            <a:custGeom>
              <a:avLst/>
              <a:gdLst/>
              <a:ahLst/>
              <a:cxnLst/>
              <a:rect l="l" t="t" r="r" b="b"/>
              <a:pathLst>
                <a:path w="1656079" h="367029">
                  <a:moveTo>
                    <a:pt x="1656003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1656003" y="366585"/>
                  </a:lnTo>
                  <a:lnTo>
                    <a:pt x="1656003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2637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89AF3F"/>
                </a:solidFill>
              </a:rPr>
              <a:t>Sensibilidad al género y prácticas inclusivas</a:t>
            </a:r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86061" y="6554524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Fotos: © ACNUR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283700"/>
            <a:ext cx="652081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Uso del idioma de enseñanza pertinente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674558-7DBF-EB47-BBA1-A3E029CDF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712" y="1851150"/>
            <a:ext cx="4994576" cy="46258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023048"/>
            <a:ext cx="2222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Principio 2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4500" y="2654300"/>
            <a:ext cx="5934710" cy="154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FFFFFF"/>
                </a:solidFill>
                <a:latin typeface="Lato"/>
                <a:cs typeface="Lato"/>
              </a:rPr>
              <a:t>Los planes de estudios, materiales y pedagogía son realmente acelerados y adecuados para la EA, y utilizan el idioma de enseñanza apropiado.</a:t>
            </a: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95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lang="es-ES" sz="20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Parte 1: </a:t>
            </a:r>
            <a:r>
              <a:rPr lang="es-ES" sz="2000" dirty="0">
                <a:solidFill>
                  <a:srgbClr val="FFFFFF"/>
                </a:solidFill>
                <a:latin typeface="Lato"/>
                <a:ea typeface="Lato" panose="020F0502020204030203" pitchFamily="34" charset="0"/>
                <a:cs typeface="Lato"/>
              </a:rPr>
              <a:t>Pedagogía del aprendizaje acelerado</a:t>
            </a:r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035" y="331946"/>
            <a:ext cx="578485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Pedagogía del aprendizaje acelerado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1D4B778-B961-2547-9144-D5F94E7DA9FA}"/>
              </a:ext>
            </a:extLst>
          </p:cNvPr>
          <p:cNvGrpSpPr/>
          <p:nvPr/>
        </p:nvGrpSpPr>
        <p:grpSpPr>
          <a:xfrm>
            <a:off x="1193021" y="2102454"/>
            <a:ext cx="6757958" cy="4329000"/>
            <a:chOff x="1146872" y="2102454"/>
            <a:chExt cx="6757958" cy="4329000"/>
          </a:xfrm>
        </p:grpSpPr>
        <p:sp>
          <p:nvSpPr>
            <p:cNvPr id="30" name="object 22">
              <a:extLst>
                <a:ext uri="{FF2B5EF4-FFF2-40B4-BE49-F238E27FC236}">
                  <a16:creationId xmlns:a16="http://schemas.microsoft.com/office/drawing/2014/main" id="{49EBB1C2-FEB9-C143-A493-1A7B616F210F}"/>
                </a:ext>
              </a:extLst>
            </p:cNvPr>
            <p:cNvSpPr txBox="1"/>
            <p:nvPr/>
          </p:nvSpPr>
          <p:spPr>
            <a:xfrm>
              <a:off x="5504739" y="2102454"/>
              <a:ext cx="1235591" cy="17440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050" b="1" dirty="0">
                  <a:solidFill>
                    <a:srgbClr val="57585B"/>
                  </a:solidFill>
                  <a:latin typeface="Lato"/>
                  <a:cs typeface="Lato"/>
                </a:rPr>
                <a:t>CONOCIMIENTO</a:t>
              </a:r>
            </a:p>
          </p:txBody>
        </p:sp>
        <p:sp>
          <p:nvSpPr>
            <p:cNvPr id="31" name="object 4">
              <a:extLst>
                <a:ext uri="{FF2B5EF4-FFF2-40B4-BE49-F238E27FC236}">
                  <a16:creationId xmlns:a16="http://schemas.microsoft.com/office/drawing/2014/main" id="{DF224A56-AE4C-D443-B00B-F7D34309AE68}"/>
                </a:ext>
              </a:extLst>
            </p:cNvPr>
            <p:cNvSpPr/>
            <p:nvPr/>
          </p:nvSpPr>
          <p:spPr>
            <a:xfrm>
              <a:off x="1173734" y="2144382"/>
              <a:ext cx="2540635" cy="1525905"/>
            </a:xfrm>
            <a:custGeom>
              <a:avLst/>
              <a:gdLst/>
              <a:ahLst/>
              <a:cxnLst/>
              <a:rect l="l" t="t" r="r" b="b"/>
              <a:pathLst>
                <a:path w="2540635" h="1525904">
                  <a:moveTo>
                    <a:pt x="1148588" y="358127"/>
                  </a:moveTo>
                  <a:lnTo>
                    <a:pt x="1136929" y="286829"/>
                  </a:lnTo>
                  <a:lnTo>
                    <a:pt x="1103464" y="220433"/>
                  </a:lnTo>
                  <a:lnTo>
                    <a:pt x="1089291" y="202311"/>
                  </a:lnTo>
                  <a:lnTo>
                    <a:pt x="1089291" y="358127"/>
                  </a:lnTo>
                  <a:lnTo>
                    <a:pt x="1085761" y="391909"/>
                  </a:lnTo>
                  <a:lnTo>
                    <a:pt x="1058697" y="456234"/>
                  </a:lnTo>
                  <a:lnTo>
                    <a:pt x="1007821" y="514629"/>
                  </a:lnTo>
                  <a:lnTo>
                    <a:pt x="974496" y="541020"/>
                  </a:lnTo>
                  <a:lnTo>
                    <a:pt x="936485" y="565188"/>
                  </a:lnTo>
                  <a:lnTo>
                    <a:pt x="894194" y="586930"/>
                  </a:lnTo>
                  <a:lnTo>
                    <a:pt x="848055" y="605980"/>
                  </a:lnTo>
                  <a:lnTo>
                    <a:pt x="798474" y="622109"/>
                  </a:lnTo>
                  <a:lnTo>
                    <a:pt x="745896" y="635063"/>
                  </a:lnTo>
                  <a:lnTo>
                    <a:pt x="690727" y="644626"/>
                  </a:lnTo>
                  <a:lnTo>
                    <a:pt x="633387" y="650532"/>
                  </a:lnTo>
                  <a:lnTo>
                    <a:pt x="574294" y="652564"/>
                  </a:lnTo>
                  <a:lnTo>
                    <a:pt x="515213" y="650532"/>
                  </a:lnTo>
                  <a:lnTo>
                    <a:pt x="457873" y="644626"/>
                  </a:lnTo>
                  <a:lnTo>
                    <a:pt x="402691" y="635063"/>
                  </a:lnTo>
                  <a:lnTo>
                    <a:pt x="350113" y="622109"/>
                  </a:lnTo>
                  <a:lnTo>
                    <a:pt x="300532" y="605980"/>
                  </a:lnTo>
                  <a:lnTo>
                    <a:pt x="254393" y="586930"/>
                  </a:lnTo>
                  <a:lnTo>
                    <a:pt x="212102" y="565188"/>
                  </a:lnTo>
                  <a:lnTo>
                    <a:pt x="174078" y="541020"/>
                  </a:lnTo>
                  <a:lnTo>
                    <a:pt x="140754" y="514629"/>
                  </a:lnTo>
                  <a:lnTo>
                    <a:pt x="112547" y="486295"/>
                  </a:lnTo>
                  <a:lnTo>
                    <a:pt x="73152" y="424688"/>
                  </a:lnTo>
                  <a:lnTo>
                    <a:pt x="59270" y="358127"/>
                  </a:lnTo>
                  <a:lnTo>
                    <a:pt x="62814" y="324345"/>
                  </a:lnTo>
                  <a:lnTo>
                    <a:pt x="89865" y="260019"/>
                  </a:lnTo>
                  <a:lnTo>
                    <a:pt x="140754" y="201612"/>
                  </a:lnTo>
                  <a:lnTo>
                    <a:pt x="174078" y="175221"/>
                  </a:lnTo>
                  <a:lnTo>
                    <a:pt x="212102" y="151053"/>
                  </a:lnTo>
                  <a:lnTo>
                    <a:pt x="254393" y="129311"/>
                  </a:lnTo>
                  <a:lnTo>
                    <a:pt x="300532" y="110261"/>
                  </a:lnTo>
                  <a:lnTo>
                    <a:pt x="350113" y="94132"/>
                  </a:lnTo>
                  <a:lnTo>
                    <a:pt x="402691" y="81165"/>
                  </a:lnTo>
                  <a:lnTo>
                    <a:pt x="457873" y="71615"/>
                  </a:lnTo>
                  <a:lnTo>
                    <a:pt x="515213" y="65697"/>
                  </a:lnTo>
                  <a:lnTo>
                    <a:pt x="574294" y="63677"/>
                  </a:lnTo>
                  <a:lnTo>
                    <a:pt x="633387" y="65697"/>
                  </a:lnTo>
                  <a:lnTo>
                    <a:pt x="690727" y="71615"/>
                  </a:lnTo>
                  <a:lnTo>
                    <a:pt x="745896" y="81165"/>
                  </a:lnTo>
                  <a:lnTo>
                    <a:pt x="798474" y="94132"/>
                  </a:lnTo>
                  <a:lnTo>
                    <a:pt x="848055" y="110261"/>
                  </a:lnTo>
                  <a:lnTo>
                    <a:pt x="894194" y="129311"/>
                  </a:lnTo>
                  <a:lnTo>
                    <a:pt x="936485" y="151053"/>
                  </a:lnTo>
                  <a:lnTo>
                    <a:pt x="974496" y="175221"/>
                  </a:lnTo>
                  <a:lnTo>
                    <a:pt x="1007821" y="201612"/>
                  </a:lnTo>
                  <a:lnTo>
                    <a:pt x="1036027" y="229946"/>
                  </a:lnTo>
                  <a:lnTo>
                    <a:pt x="1075423" y="291553"/>
                  </a:lnTo>
                  <a:lnTo>
                    <a:pt x="1089291" y="358127"/>
                  </a:lnTo>
                  <a:lnTo>
                    <a:pt x="1089291" y="202311"/>
                  </a:lnTo>
                  <a:lnTo>
                    <a:pt x="1050518" y="160350"/>
                  </a:lnTo>
                  <a:lnTo>
                    <a:pt x="1017460" y="133121"/>
                  </a:lnTo>
                  <a:lnTo>
                    <a:pt x="980389" y="108000"/>
                  </a:lnTo>
                  <a:lnTo>
                    <a:pt x="939609" y="85166"/>
                  </a:lnTo>
                  <a:lnTo>
                    <a:pt x="895400" y="64795"/>
                  </a:lnTo>
                  <a:lnTo>
                    <a:pt x="892378" y="63677"/>
                  </a:lnTo>
                  <a:lnTo>
                    <a:pt x="848042" y="47078"/>
                  </a:lnTo>
                  <a:lnTo>
                    <a:pt x="797839" y="32181"/>
                  </a:lnTo>
                  <a:lnTo>
                    <a:pt x="745083" y="20294"/>
                  </a:lnTo>
                  <a:lnTo>
                    <a:pt x="690041" y="11582"/>
                  </a:lnTo>
                  <a:lnTo>
                    <a:pt x="633018" y="6210"/>
                  </a:lnTo>
                  <a:lnTo>
                    <a:pt x="574294" y="4394"/>
                  </a:lnTo>
                  <a:lnTo>
                    <a:pt x="515581" y="6210"/>
                  </a:lnTo>
                  <a:lnTo>
                    <a:pt x="458558" y="11582"/>
                  </a:lnTo>
                  <a:lnTo>
                    <a:pt x="403517" y="20294"/>
                  </a:lnTo>
                  <a:lnTo>
                    <a:pt x="350748" y="32181"/>
                  </a:lnTo>
                  <a:lnTo>
                    <a:pt x="300558" y="47078"/>
                  </a:lnTo>
                  <a:lnTo>
                    <a:pt x="253199" y="64795"/>
                  </a:lnTo>
                  <a:lnTo>
                    <a:pt x="208991" y="85166"/>
                  </a:lnTo>
                  <a:lnTo>
                    <a:pt x="168211" y="108000"/>
                  </a:lnTo>
                  <a:lnTo>
                    <a:pt x="131140" y="133121"/>
                  </a:lnTo>
                  <a:lnTo>
                    <a:pt x="98082" y="160350"/>
                  </a:lnTo>
                  <a:lnTo>
                    <a:pt x="69316" y="189509"/>
                  </a:lnTo>
                  <a:lnTo>
                    <a:pt x="45135" y="220433"/>
                  </a:lnTo>
                  <a:lnTo>
                    <a:pt x="11671" y="286829"/>
                  </a:lnTo>
                  <a:lnTo>
                    <a:pt x="0" y="358127"/>
                  </a:lnTo>
                  <a:lnTo>
                    <a:pt x="2971" y="394284"/>
                  </a:lnTo>
                  <a:lnTo>
                    <a:pt x="25819" y="463308"/>
                  </a:lnTo>
                  <a:lnTo>
                    <a:pt x="69316" y="526732"/>
                  </a:lnTo>
                  <a:lnTo>
                    <a:pt x="98082" y="555891"/>
                  </a:lnTo>
                  <a:lnTo>
                    <a:pt x="131140" y="583120"/>
                  </a:lnTo>
                  <a:lnTo>
                    <a:pt x="168211" y="608241"/>
                  </a:lnTo>
                  <a:lnTo>
                    <a:pt x="208991" y="631075"/>
                  </a:lnTo>
                  <a:lnTo>
                    <a:pt x="253199" y="651433"/>
                  </a:lnTo>
                  <a:lnTo>
                    <a:pt x="300558" y="669150"/>
                  </a:lnTo>
                  <a:lnTo>
                    <a:pt x="350748" y="684047"/>
                  </a:lnTo>
                  <a:lnTo>
                    <a:pt x="403517" y="695947"/>
                  </a:lnTo>
                  <a:lnTo>
                    <a:pt x="458558" y="704659"/>
                  </a:lnTo>
                  <a:lnTo>
                    <a:pt x="515581" y="710018"/>
                  </a:lnTo>
                  <a:lnTo>
                    <a:pt x="574294" y="711847"/>
                  </a:lnTo>
                  <a:lnTo>
                    <a:pt x="633018" y="710018"/>
                  </a:lnTo>
                  <a:lnTo>
                    <a:pt x="690041" y="704659"/>
                  </a:lnTo>
                  <a:lnTo>
                    <a:pt x="745083" y="695947"/>
                  </a:lnTo>
                  <a:lnTo>
                    <a:pt x="797839" y="684047"/>
                  </a:lnTo>
                  <a:lnTo>
                    <a:pt x="848042" y="669150"/>
                  </a:lnTo>
                  <a:lnTo>
                    <a:pt x="892378" y="652564"/>
                  </a:lnTo>
                  <a:lnTo>
                    <a:pt x="895400" y="651433"/>
                  </a:lnTo>
                  <a:lnTo>
                    <a:pt x="939609" y="631075"/>
                  </a:lnTo>
                  <a:lnTo>
                    <a:pt x="980389" y="608241"/>
                  </a:lnTo>
                  <a:lnTo>
                    <a:pt x="1017460" y="583120"/>
                  </a:lnTo>
                  <a:lnTo>
                    <a:pt x="1050518" y="555891"/>
                  </a:lnTo>
                  <a:lnTo>
                    <a:pt x="1079284" y="526732"/>
                  </a:lnTo>
                  <a:lnTo>
                    <a:pt x="1103464" y="495808"/>
                  </a:lnTo>
                  <a:lnTo>
                    <a:pt x="1136929" y="429412"/>
                  </a:lnTo>
                  <a:lnTo>
                    <a:pt x="1145628" y="394284"/>
                  </a:lnTo>
                  <a:lnTo>
                    <a:pt x="1148588" y="358127"/>
                  </a:lnTo>
                  <a:close/>
                </a:path>
                <a:path w="2540635" h="1525904">
                  <a:moveTo>
                    <a:pt x="1787220" y="1230147"/>
                  </a:moveTo>
                  <a:lnTo>
                    <a:pt x="1780628" y="1181379"/>
                  </a:lnTo>
                  <a:lnTo>
                    <a:pt x="1762010" y="1137475"/>
                  </a:lnTo>
                  <a:lnTo>
                    <a:pt x="1734070" y="1101369"/>
                  </a:lnTo>
                  <a:lnTo>
                    <a:pt x="1733194" y="1100213"/>
                  </a:lnTo>
                  <a:lnTo>
                    <a:pt x="1732026" y="1099312"/>
                  </a:lnTo>
                  <a:lnTo>
                    <a:pt x="1732026" y="1230147"/>
                  </a:lnTo>
                  <a:lnTo>
                    <a:pt x="1732026" y="1341678"/>
                  </a:lnTo>
                  <a:lnTo>
                    <a:pt x="1721891" y="1391754"/>
                  </a:lnTo>
                  <a:lnTo>
                    <a:pt x="1694281" y="1432687"/>
                  </a:lnTo>
                  <a:lnTo>
                    <a:pt x="1653336" y="1460309"/>
                  </a:lnTo>
                  <a:lnTo>
                    <a:pt x="1603260" y="1470444"/>
                  </a:lnTo>
                  <a:lnTo>
                    <a:pt x="882103" y="1470444"/>
                  </a:lnTo>
                  <a:lnTo>
                    <a:pt x="832027" y="1460309"/>
                  </a:lnTo>
                  <a:lnTo>
                    <a:pt x="791095" y="1432687"/>
                  </a:lnTo>
                  <a:lnTo>
                    <a:pt x="763473" y="1391754"/>
                  </a:lnTo>
                  <a:lnTo>
                    <a:pt x="753325" y="1341678"/>
                  </a:lnTo>
                  <a:lnTo>
                    <a:pt x="753325" y="1230147"/>
                  </a:lnTo>
                  <a:lnTo>
                    <a:pt x="763473" y="1180071"/>
                  </a:lnTo>
                  <a:lnTo>
                    <a:pt x="791095" y="1139126"/>
                  </a:lnTo>
                  <a:lnTo>
                    <a:pt x="832027" y="1111504"/>
                  </a:lnTo>
                  <a:lnTo>
                    <a:pt x="882103" y="1101369"/>
                  </a:lnTo>
                  <a:lnTo>
                    <a:pt x="1603260" y="1101369"/>
                  </a:lnTo>
                  <a:lnTo>
                    <a:pt x="1653336" y="1111504"/>
                  </a:lnTo>
                  <a:lnTo>
                    <a:pt x="1694281" y="1139126"/>
                  </a:lnTo>
                  <a:lnTo>
                    <a:pt x="1721891" y="1180071"/>
                  </a:lnTo>
                  <a:lnTo>
                    <a:pt x="1732026" y="1230147"/>
                  </a:lnTo>
                  <a:lnTo>
                    <a:pt x="1732026" y="1099312"/>
                  </a:lnTo>
                  <a:lnTo>
                    <a:pt x="1695932" y="1071397"/>
                  </a:lnTo>
                  <a:lnTo>
                    <a:pt x="1652028" y="1052779"/>
                  </a:lnTo>
                  <a:lnTo>
                    <a:pt x="1603260" y="1046187"/>
                  </a:lnTo>
                  <a:lnTo>
                    <a:pt x="882103" y="1046187"/>
                  </a:lnTo>
                  <a:lnTo>
                    <a:pt x="833348" y="1052779"/>
                  </a:lnTo>
                  <a:lnTo>
                    <a:pt x="789444" y="1071397"/>
                  </a:lnTo>
                  <a:lnTo>
                    <a:pt x="752182" y="1100213"/>
                  </a:lnTo>
                  <a:lnTo>
                    <a:pt x="723353" y="1137475"/>
                  </a:lnTo>
                  <a:lnTo>
                    <a:pt x="704748" y="1181379"/>
                  </a:lnTo>
                  <a:lnTo>
                    <a:pt x="698144" y="1230147"/>
                  </a:lnTo>
                  <a:lnTo>
                    <a:pt x="698144" y="1341678"/>
                  </a:lnTo>
                  <a:lnTo>
                    <a:pt x="704748" y="1390421"/>
                  </a:lnTo>
                  <a:lnTo>
                    <a:pt x="723353" y="1434325"/>
                  </a:lnTo>
                  <a:lnTo>
                    <a:pt x="752182" y="1471587"/>
                  </a:lnTo>
                  <a:lnTo>
                    <a:pt x="789444" y="1500416"/>
                  </a:lnTo>
                  <a:lnTo>
                    <a:pt x="833348" y="1519021"/>
                  </a:lnTo>
                  <a:lnTo>
                    <a:pt x="882103" y="1525625"/>
                  </a:lnTo>
                  <a:lnTo>
                    <a:pt x="1603260" y="1525625"/>
                  </a:lnTo>
                  <a:lnTo>
                    <a:pt x="1652028" y="1519021"/>
                  </a:lnTo>
                  <a:lnTo>
                    <a:pt x="1695932" y="1500416"/>
                  </a:lnTo>
                  <a:lnTo>
                    <a:pt x="1733194" y="1471587"/>
                  </a:lnTo>
                  <a:lnTo>
                    <a:pt x="1734070" y="1470444"/>
                  </a:lnTo>
                  <a:lnTo>
                    <a:pt x="1762010" y="1434325"/>
                  </a:lnTo>
                  <a:lnTo>
                    <a:pt x="1780628" y="1390421"/>
                  </a:lnTo>
                  <a:lnTo>
                    <a:pt x="1787220" y="1341678"/>
                  </a:lnTo>
                  <a:lnTo>
                    <a:pt x="1787220" y="1230147"/>
                  </a:lnTo>
                  <a:close/>
                </a:path>
                <a:path w="2540635" h="1525904">
                  <a:moveTo>
                    <a:pt x="2540038" y="353733"/>
                  </a:moveTo>
                  <a:lnTo>
                    <a:pt x="2528366" y="282448"/>
                  </a:lnTo>
                  <a:lnTo>
                    <a:pt x="2494902" y="216052"/>
                  </a:lnTo>
                  <a:lnTo>
                    <a:pt x="2480741" y="197954"/>
                  </a:lnTo>
                  <a:lnTo>
                    <a:pt x="2480741" y="353733"/>
                  </a:lnTo>
                  <a:lnTo>
                    <a:pt x="2477198" y="387527"/>
                  </a:lnTo>
                  <a:lnTo>
                    <a:pt x="2450147" y="451853"/>
                  </a:lnTo>
                  <a:lnTo>
                    <a:pt x="2399271" y="510260"/>
                  </a:lnTo>
                  <a:lnTo>
                    <a:pt x="2365946" y="536638"/>
                  </a:lnTo>
                  <a:lnTo>
                    <a:pt x="2327922" y="560819"/>
                  </a:lnTo>
                  <a:lnTo>
                    <a:pt x="2285631" y="582549"/>
                  </a:lnTo>
                  <a:lnTo>
                    <a:pt x="2239492" y="601611"/>
                  </a:lnTo>
                  <a:lnTo>
                    <a:pt x="2189924" y="617740"/>
                  </a:lnTo>
                  <a:lnTo>
                    <a:pt x="2137346" y="630694"/>
                  </a:lnTo>
                  <a:lnTo>
                    <a:pt x="2082165" y="640257"/>
                  </a:lnTo>
                  <a:lnTo>
                    <a:pt x="2024824" y="646163"/>
                  </a:lnTo>
                  <a:lnTo>
                    <a:pt x="1965744" y="648182"/>
                  </a:lnTo>
                  <a:lnTo>
                    <a:pt x="1906651" y="646163"/>
                  </a:lnTo>
                  <a:lnTo>
                    <a:pt x="1849323" y="640257"/>
                  </a:lnTo>
                  <a:lnTo>
                    <a:pt x="1794141" y="630694"/>
                  </a:lnTo>
                  <a:lnTo>
                    <a:pt x="1741563" y="617740"/>
                  </a:lnTo>
                  <a:lnTo>
                    <a:pt x="1691995" y="601611"/>
                  </a:lnTo>
                  <a:lnTo>
                    <a:pt x="1645843" y="582549"/>
                  </a:lnTo>
                  <a:lnTo>
                    <a:pt x="1603565" y="560819"/>
                  </a:lnTo>
                  <a:lnTo>
                    <a:pt x="1565541" y="536638"/>
                  </a:lnTo>
                  <a:lnTo>
                    <a:pt x="1532216" y="510260"/>
                  </a:lnTo>
                  <a:lnTo>
                    <a:pt x="1504010" y="481914"/>
                  </a:lnTo>
                  <a:lnTo>
                    <a:pt x="1464627" y="420306"/>
                  </a:lnTo>
                  <a:lnTo>
                    <a:pt x="1450746" y="353733"/>
                  </a:lnTo>
                  <a:lnTo>
                    <a:pt x="1454289" y="319963"/>
                  </a:lnTo>
                  <a:lnTo>
                    <a:pt x="1481340" y="255638"/>
                  </a:lnTo>
                  <a:lnTo>
                    <a:pt x="1532216" y="197243"/>
                  </a:lnTo>
                  <a:lnTo>
                    <a:pt x="1565541" y="170853"/>
                  </a:lnTo>
                  <a:lnTo>
                    <a:pt x="1603565" y="146685"/>
                  </a:lnTo>
                  <a:lnTo>
                    <a:pt x="1645843" y="124942"/>
                  </a:lnTo>
                  <a:lnTo>
                    <a:pt x="1691995" y="105892"/>
                  </a:lnTo>
                  <a:lnTo>
                    <a:pt x="1741563" y="89763"/>
                  </a:lnTo>
                  <a:lnTo>
                    <a:pt x="1794141" y="76809"/>
                  </a:lnTo>
                  <a:lnTo>
                    <a:pt x="1849323" y="67246"/>
                  </a:lnTo>
                  <a:lnTo>
                    <a:pt x="1906651" y="61341"/>
                  </a:lnTo>
                  <a:lnTo>
                    <a:pt x="1965744" y="59309"/>
                  </a:lnTo>
                  <a:lnTo>
                    <a:pt x="2024824" y="61341"/>
                  </a:lnTo>
                  <a:lnTo>
                    <a:pt x="2082165" y="67246"/>
                  </a:lnTo>
                  <a:lnTo>
                    <a:pt x="2137346" y="76809"/>
                  </a:lnTo>
                  <a:lnTo>
                    <a:pt x="2189924" y="89763"/>
                  </a:lnTo>
                  <a:lnTo>
                    <a:pt x="2239492" y="105892"/>
                  </a:lnTo>
                  <a:lnTo>
                    <a:pt x="2285631" y="124942"/>
                  </a:lnTo>
                  <a:lnTo>
                    <a:pt x="2327922" y="146685"/>
                  </a:lnTo>
                  <a:lnTo>
                    <a:pt x="2365946" y="170853"/>
                  </a:lnTo>
                  <a:lnTo>
                    <a:pt x="2399271" y="197243"/>
                  </a:lnTo>
                  <a:lnTo>
                    <a:pt x="2427478" y="225577"/>
                  </a:lnTo>
                  <a:lnTo>
                    <a:pt x="2466860" y="287185"/>
                  </a:lnTo>
                  <a:lnTo>
                    <a:pt x="2480741" y="353733"/>
                  </a:lnTo>
                  <a:lnTo>
                    <a:pt x="2480741" y="197954"/>
                  </a:lnTo>
                  <a:lnTo>
                    <a:pt x="2441956" y="155968"/>
                  </a:lnTo>
                  <a:lnTo>
                    <a:pt x="2408898" y="128727"/>
                  </a:lnTo>
                  <a:lnTo>
                    <a:pt x="2371839" y="103606"/>
                  </a:lnTo>
                  <a:lnTo>
                    <a:pt x="2331047" y="80784"/>
                  </a:lnTo>
                  <a:lnTo>
                    <a:pt x="2286838" y="60413"/>
                  </a:lnTo>
                  <a:lnTo>
                    <a:pt x="2239492" y="42697"/>
                  </a:lnTo>
                  <a:lnTo>
                    <a:pt x="2189289" y="27800"/>
                  </a:lnTo>
                  <a:lnTo>
                    <a:pt x="2136521" y="15913"/>
                  </a:lnTo>
                  <a:lnTo>
                    <a:pt x="2081491" y="7188"/>
                  </a:lnTo>
                  <a:lnTo>
                    <a:pt x="2024456" y="1828"/>
                  </a:lnTo>
                  <a:lnTo>
                    <a:pt x="1965744" y="0"/>
                  </a:lnTo>
                  <a:lnTo>
                    <a:pt x="1907019" y="1828"/>
                  </a:lnTo>
                  <a:lnTo>
                    <a:pt x="1849996" y="7188"/>
                  </a:lnTo>
                  <a:lnTo>
                    <a:pt x="1794967" y="15913"/>
                  </a:lnTo>
                  <a:lnTo>
                    <a:pt x="1742198" y="27800"/>
                  </a:lnTo>
                  <a:lnTo>
                    <a:pt x="1691995" y="42697"/>
                  </a:lnTo>
                  <a:lnTo>
                    <a:pt x="1644650" y="60413"/>
                  </a:lnTo>
                  <a:lnTo>
                    <a:pt x="1600428" y="80784"/>
                  </a:lnTo>
                  <a:lnTo>
                    <a:pt x="1559648" y="103606"/>
                  </a:lnTo>
                  <a:lnTo>
                    <a:pt x="1522590" y="128727"/>
                  </a:lnTo>
                  <a:lnTo>
                    <a:pt x="1489532" y="155968"/>
                  </a:lnTo>
                  <a:lnTo>
                    <a:pt x="1460766" y="185127"/>
                  </a:lnTo>
                  <a:lnTo>
                    <a:pt x="1436573" y="216052"/>
                  </a:lnTo>
                  <a:lnTo>
                    <a:pt x="1403121" y="282448"/>
                  </a:lnTo>
                  <a:lnTo>
                    <a:pt x="1391450" y="353733"/>
                  </a:lnTo>
                  <a:lnTo>
                    <a:pt x="1394409" y="389915"/>
                  </a:lnTo>
                  <a:lnTo>
                    <a:pt x="1417269" y="458939"/>
                  </a:lnTo>
                  <a:lnTo>
                    <a:pt x="1460766" y="522363"/>
                  </a:lnTo>
                  <a:lnTo>
                    <a:pt x="1489532" y="551522"/>
                  </a:lnTo>
                  <a:lnTo>
                    <a:pt x="1522590" y="578764"/>
                  </a:lnTo>
                  <a:lnTo>
                    <a:pt x="1559648" y="603872"/>
                  </a:lnTo>
                  <a:lnTo>
                    <a:pt x="1600428" y="626706"/>
                  </a:lnTo>
                  <a:lnTo>
                    <a:pt x="1644650" y="647077"/>
                  </a:lnTo>
                  <a:lnTo>
                    <a:pt x="1691995" y="664794"/>
                  </a:lnTo>
                  <a:lnTo>
                    <a:pt x="1742198" y="679691"/>
                  </a:lnTo>
                  <a:lnTo>
                    <a:pt x="1794967" y="691578"/>
                  </a:lnTo>
                  <a:lnTo>
                    <a:pt x="1849996" y="700303"/>
                  </a:lnTo>
                  <a:lnTo>
                    <a:pt x="1907019" y="705662"/>
                  </a:lnTo>
                  <a:lnTo>
                    <a:pt x="1965744" y="707478"/>
                  </a:lnTo>
                  <a:lnTo>
                    <a:pt x="2024456" y="705662"/>
                  </a:lnTo>
                  <a:lnTo>
                    <a:pt x="2081491" y="700303"/>
                  </a:lnTo>
                  <a:lnTo>
                    <a:pt x="2136521" y="691578"/>
                  </a:lnTo>
                  <a:lnTo>
                    <a:pt x="2189289" y="679691"/>
                  </a:lnTo>
                  <a:lnTo>
                    <a:pt x="2239492" y="664794"/>
                  </a:lnTo>
                  <a:lnTo>
                    <a:pt x="2283853" y="648182"/>
                  </a:lnTo>
                  <a:lnTo>
                    <a:pt x="2286838" y="647077"/>
                  </a:lnTo>
                  <a:lnTo>
                    <a:pt x="2331047" y="626706"/>
                  </a:lnTo>
                  <a:lnTo>
                    <a:pt x="2371839" y="603872"/>
                  </a:lnTo>
                  <a:lnTo>
                    <a:pt x="2408898" y="578764"/>
                  </a:lnTo>
                  <a:lnTo>
                    <a:pt x="2441956" y="551522"/>
                  </a:lnTo>
                  <a:lnTo>
                    <a:pt x="2470721" y="522363"/>
                  </a:lnTo>
                  <a:lnTo>
                    <a:pt x="2494902" y="491439"/>
                  </a:lnTo>
                  <a:lnTo>
                    <a:pt x="2528366" y="425030"/>
                  </a:lnTo>
                  <a:lnTo>
                    <a:pt x="2537066" y="389915"/>
                  </a:lnTo>
                  <a:lnTo>
                    <a:pt x="2540038" y="353733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5">
              <a:extLst>
                <a:ext uri="{FF2B5EF4-FFF2-40B4-BE49-F238E27FC236}">
                  <a16:creationId xmlns:a16="http://schemas.microsoft.com/office/drawing/2014/main" id="{AAF85C48-D7AB-B944-8C9E-4DBF5812EF35}"/>
                </a:ext>
              </a:extLst>
            </p:cNvPr>
            <p:cNvSpPr/>
            <p:nvPr/>
          </p:nvSpPr>
          <p:spPr>
            <a:xfrm>
              <a:off x="138641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103"/>
                  </a:lnTo>
                  <a:lnTo>
                    <a:pt x="340695" y="306479"/>
                  </a:lnTo>
                  <a:lnTo>
                    <a:pt x="306470" y="340711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3" name="object 6">
              <a:extLst>
                <a:ext uri="{FF2B5EF4-FFF2-40B4-BE49-F238E27FC236}">
                  <a16:creationId xmlns:a16="http://schemas.microsoft.com/office/drawing/2014/main" id="{07B9EE88-DD5C-144C-BF6B-4D3C061FBA41}"/>
                </a:ext>
              </a:extLst>
            </p:cNvPr>
            <p:cNvGrpSpPr/>
            <p:nvPr/>
          </p:nvGrpSpPr>
          <p:grpSpPr>
            <a:xfrm>
              <a:off x="1931397" y="3716844"/>
              <a:ext cx="956310" cy="896619"/>
              <a:chOff x="1931397" y="3716844"/>
              <a:chExt cx="956310" cy="896619"/>
            </a:xfrm>
          </p:grpSpPr>
          <p:sp>
            <p:nvSpPr>
              <p:cNvPr id="53" name="object 7">
                <a:extLst>
                  <a:ext uri="{FF2B5EF4-FFF2-40B4-BE49-F238E27FC236}">
                    <a16:creationId xmlns:a16="http://schemas.microsoft.com/office/drawing/2014/main" id="{04615FD4-7E8B-B64D-9DF6-970DAB536494}"/>
                  </a:ext>
                </a:extLst>
              </p:cNvPr>
              <p:cNvSpPr/>
              <p:nvPr/>
            </p:nvSpPr>
            <p:spPr>
              <a:xfrm>
                <a:off x="1931390" y="4186478"/>
                <a:ext cx="956310" cy="426720"/>
              </a:xfrm>
              <a:custGeom>
                <a:avLst/>
                <a:gdLst/>
                <a:ahLst/>
                <a:cxnLst/>
                <a:rect l="l" t="t" r="r" b="b"/>
                <a:pathLst>
                  <a:path w="956310" h="426720">
                    <a:moveTo>
                      <a:pt x="426415" y="213207"/>
                    </a:moveTo>
                    <a:lnTo>
                      <a:pt x="420789" y="164312"/>
                    </a:lnTo>
                    <a:lnTo>
                      <a:pt x="404749" y="119443"/>
                    </a:lnTo>
                    <a:lnTo>
                      <a:pt x="379577" y="79857"/>
                    </a:lnTo>
                    <a:lnTo>
                      <a:pt x="371221" y="71501"/>
                    </a:lnTo>
                    <a:lnTo>
                      <a:pt x="371221" y="213207"/>
                    </a:lnTo>
                    <a:lnTo>
                      <a:pt x="363156" y="263105"/>
                    </a:lnTo>
                    <a:lnTo>
                      <a:pt x="340690" y="306476"/>
                    </a:lnTo>
                    <a:lnTo>
                      <a:pt x="306476" y="340702"/>
                    </a:lnTo>
                    <a:lnTo>
                      <a:pt x="263105" y="363169"/>
                    </a:lnTo>
                    <a:lnTo>
                      <a:pt x="213207" y="371246"/>
                    </a:lnTo>
                    <a:lnTo>
                      <a:pt x="163322" y="363169"/>
                    </a:lnTo>
                    <a:lnTo>
                      <a:pt x="119951" y="340702"/>
                    </a:lnTo>
                    <a:lnTo>
                      <a:pt x="85725" y="306476"/>
                    </a:lnTo>
                    <a:lnTo>
                      <a:pt x="63258" y="263105"/>
                    </a:lnTo>
                    <a:lnTo>
                      <a:pt x="55194" y="213207"/>
                    </a:lnTo>
                    <a:lnTo>
                      <a:pt x="63258" y="163309"/>
                    </a:lnTo>
                    <a:lnTo>
                      <a:pt x="85725" y="119938"/>
                    </a:lnTo>
                    <a:lnTo>
                      <a:pt x="119951" y="85712"/>
                    </a:lnTo>
                    <a:lnTo>
                      <a:pt x="163322" y="63246"/>
                    </a:lnTo>
                    <a:lnTo>
                      <a:pt x="213207" y="55181"/>
                    </a:lnTo>
                    <a:lnTo>
                      <a:pt x="263105" y="63246"/>
                    </a:lnTo>
                    <a:lnTo>
                      <a:pt x="306476" y="85712"/>
                    </a:lnTo>
                    <a:lnTo>
                      <a:pt x="340690" y="119938"/>
                    </a:lnTo>
                    <a:lnTo>
                      <a:pt x="363156" y="163309"/>
                    </a:lnTo>
                    <a:lnTo>
                      <a:pt x="371221" y="213207"/>
                    </a:lnTo>
                    <a:lnTo>
                      <a:pt x="371221" y="71501"/>
                    </a:lnTo>
                    <a:lnTo>
                      <a:pt x="354901" y="55181"/>
                    </a:lnTo>
                    <a:lnTo>
                      <a:pt x="346557" y="46837"/>
                    </a:lnTo>
                    <a:lnTo>
                      <a:pt x="306971" y="21666"/>
                    </a:lnTo>
                    <a:lnTo>
                      <a:pt x="262089" y="5626"/>
                    </a:lnTo>
                    <a:lnTo>
                      <a:pt x="213207" y="0"/>
                    </a:lnTo>
                    <a:lnTo>
                      <a:pt x="164325" y="5626"/>
                    </a:lnTo>
                    <a:lnTo>
                      <a:pt x="119443" y="21666"/>
                    </a:lnTo>
                    <a:lnTo>
                      <a:pt x="79857" y="46837"/>
                    </a:lnTo>
                    <a:lnTo>
                      <a:pt x="46837" y="79857"/>
                    </a:lnTo>
                    <a:lnTo>
                      <a:pt x="21666" y="119443"/>
                    </a:lnTo>
                    <a:lnTo>
                      <a:pt x="5626" y="164312"/>
                    </a:lnTo>
                    <a:lnTo>
                      <a:pt x="0" y="213207"/>
                    </a:lnTo>
                    <a:lnTo>
                      <a:pt x="5626" y="262089"/>
                    </a:lnTo>
                    <a:lnTo>
                      <a:pt x="21666" y="306971"/>
                    </a:lnTo>
                    <a:lnTo>
                      <a:pt x="46837" y="346557"/>
                    </a:lnTo>
                    <a:lnTo>
                      <a:pt x="79857" y="379577"/>
                    </a:lnTo>
                    <a:lnTo>
                      <a:pt x="119443" y="404749"/>
                    </a:lnTo>
                    <a:lnTo>
                      <a:pt x="164325" y="420789"/>
                    </a:lnTo>
                    <a:lnTo>
                      <a:pt x="213207" y="426427"/>
                    </a:lnTo>
                    <a:lnTo>
                      <a:pt x="262089" y="420789"/>
                    </a:lnTo>
                    <a:lnTo>
                      <a:pt x="306971" y="404749"/>
                    </a:lnTo>
                    <a:lnTo>
                      <a:pt x="346557" y="379577"/>
                    </a:lnTo>
                    <a:lnTo>
                      <a:pt x="354888" y="371246"/>
                    </a:lnTo>
                    <a:lnTo>
                      <a:pt x="379577" y="346557"/>
                    </a:lnTo>
                    <a:lnTo>
                      <a:pt x="404749" y="306971"/>
                    </a:lnTo>
                    <a:lnTo>
                      <a:pt x="420789" y="262089"/>
                    </a:lnTo>
                    <a:lnTo>
                      <a:pt x="426415" y="213207"/>
                    </a:lnTo>
                    <a:close/>
                  </a:path>
                  <a:path w="956310" h="426720">
                    <a:moveTo>
                      <a:pt x="956119" y="213207"/>
                    </a:moveTo>
                    <a:lnTo>
                      <a:pt x="950493" y="164312"/>
                    </a:lnTo>
                    <a:lnTo>
                      <a:pt x="934453" y="119443"/>
                    </a:lnTo>
                    <a:lnTo>
                      <a:pt x="909281" y="79857"/>
                    </a:lnTo>
                    <a:lnTo>
                      <a:pt x="900925" y="71501"/>
                    </a:lnTo>
                    <a:lnTo>
                      <a:pt x="900925" y="213207"/>
                    </a:lnTo>
                    <a:lnTo>
                      <a:pt x="892860" y="263105"/>
                    </a:lnTo>
                    <a:lnTo>
                      <a:pt x="870407" y="306476"/>
                    </a:lnTo>
                    <a:lnTo>
                      <a:pt x="836180" y="340702"/>
                    </a:lnTo>
                    <a:lnTo>
                      <a:pt x="792810" y="363169"/>
                    </a:lnTo>
                    <a:lnTo>
                      <a:pt x="742911" y="371246"/>
                    </a:lnTo>
                    <a:lnTo>
                      <a:pt x="693026" y="363169"/>
                    </a:lnTo>
                    <a:lnTo>
                      <a:pt x="649655" y="340702"/>
                    </a:lnTo>
                    <a:lnTo>
                      <a:pt x="615429" y="306476"/>
                    </a:lnTo>
                    <a:lnTo>
                      <a:pt x="592975" y="263105"/>
                    </a:lnTo>
                    <a:lnTo>
                      <a:pt x="584898" y="213207"/>
                    </a:lnTo>
                    <a:lnTo>
                      <a:pt x="592975" y="163309"/>
                    </a:lnTo>
                    <a:lnTo>
                      <a:pt x="615429" y="119938"/>
                    </a:lnTo>
                    <a:lnTo>
                      <a:pt x="649655" y="85712"/>
                    </a:lnTo>
                    <a:lnTo>
                      <a:pt x="693026" y="63246"/>
                    </a:lnTo>
                    <a:lnTo>
                      <a:pt x="742911" y="55181"/>
                    </a:lnTo>
                    <a:lnTo>
                      <a:pt x="792810" y="63246"/>
                    </a:lnTo>
                    <a:lnTo>
                      <a:pt x="836180" y="85712"/>
                    </a:lnTo>
                    <a:lnTo>
                      <a:pt x="870407" y="119938"/>
                    </a:lnTo>
                    <a:lnTo>
                      <a:pt x="892860" y="163309"/>
                    </a:lnTo>
                    <a:lnTo>
                      <a:pt x="900925" y="213207"/>
                    </a:lnTo>
                    <a:lnTo>
                      <a:pt x="900925" y="71501"/>
                    </a:lnTo>
                    <a:lnTo>
                      <a:pt x="884605" y="55181"/>
                    </a:lnTo>
                    <a:lnTo>
                      <a:pt x="876261" y="46837"/>
                    </a:lnTo>
                    <a:lnTo>
                      <a:pt x="836676" y="21666"/>
                    </a:lnTo>
                    <a:lnTo>
                      <a:pt x="791806" y="5626"/>
                    </a:lnTo>
                    <a:lnTo>
                      <a:pt x="742911" y="0"/>
                    </a:lnTo>
                    <a:lnTo>
                      <a:pt x="694029" y="5626"/>
                    </a:lnTo>
                    <a:lnTo>
                      <a:pt x="649147" y="21666"/>
                    </a:lnTo>
                    <a:lnTo>
                      <a:pt x="609561" y="46837"/>
                    </a:lnTo>
                    <a:lnTo>
                      <a:pt x="576541" y="79857"/>
                    </a:lnTo>
                    <a:lnTo>
                      <a:pt x="551383" y="119443"/>
                    </a:lnTo>
                    <a:lnTo>
                      <a:pt x="535343" y="164312"/>
                    </a:lnTo>
                    <a:lnTo>
                      <a:pt x="529704" y="213207"/>
                    </a:lnTo>
                    <a:lnTo>
                      <a:pt x="535343" y="262089"/>
                    </a:lnTo>
                    <a:lnTo>
                      <a:pt x="551383" y="306971"/>
                    </a:lnTo>
                    <a:lnTo>
                      <a:pt x="576541" y="346557"/>
                    </a:lnTo>
                    <a:lnTo>
                      <a:pt x="609561" y="379577"/>
                    </a:lnTo>
                    <a:lnTo>
                      <a:pt x="649147" y="404749"/>
                    </a:lnTo>
                    <a:lnTo>
                      <a:pt x="694029" y="420789"/>
                    </a:lnTo>
                    <a:lnTo>
                      <a:pt x="742911" y="426427"/>
                    </a:lnTo>
                    <a:lnTo>
                      <a:pt x="791806" y="420789"/>
                    </a:lnTo>
                    <a:lnTo>
                      <a:pt x="836676" y="404749"/>
                    </a:lnTo>
                    <a:lnTo>
                      <a:pt x="876261" y="379577"/>
                    </a:lnTo>
                    <a:lnTo>
                      <a:pt x="884593" y="371246"/>
                    </a:lnTo>
                    <a:lnTo>
                      <a:pt x="909281" y="346557"/>
                    </a:lnTo>
                    <a:lnTo>
                      <a:pt x="934453" y="306971"/>
                    </a:lnTo>
                    <a:lnTo>
                      <a:pt x="950493" y="262089"/>
                    </a:lnTo>
                    <a:lnTo>
                      <a:pt x="956119" y="213207"/>
                    </a:lnTo>
                    <a:close/>
                  </a:path>
                </a:pathLst>
              </a:custGeom>
              <a:solidFill>
                <a:srgbClr val="C9C9C9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4" name="object 8">
                <a:extLst>
                  <a:ext uri="{FF2B5EF4-FFF2-40B4-BE49-F238E27FC236}">
                    <a16:creationId xmlns:a16="http://schemas.microsoft.com/office/drawing/2014/main" id="{8464225A-011A-174A-B83E-77D6454289D0}"/>
                  </a:ext>
                </a:extLst>
              </p:cNvPr>
              <p:cNvSpPr/>
              <p:nvPr/>
            </p:nvSpPr>
            <p:spPr>
              <a:xfrm>
                <a:off x="2344655" y="3716844"/>
                <a:ext cx="114300" cy="430530"/>
              </a:xfrm>
              <a:custGeom>
                <a:avLst/>
                <a:gdLst/>
                <a:ahLst/>
                <a:cxnLst/>
                <a:rect l="l" t="t" r="r" b="b"/>
                <a:pathLst>
                  <a:path w="114300" h="430529">
                    <a:moveTo>
                      <a:pt x="68338" y="0"/>
                    </a:moveTo>
                    <a:lnTo>
                      <a:pt x="45339" y="0"/>
                    </a:lnTo>
                    <a:lnTo>
                      <a:pt x="45339" y="331927"/>
                    </a:lnTo>
                    <a:lnTo>
                      <a:pt x="0" y="331927"/>
                    </a:lnTo>
                    <a:lnTo>
                      <a:pt x="56845" y="430364"/>
                    </a:lnTo>
                    <a:lnTo>
                      <a:pt x="113677" y="331927"/>
                    </a:lnTo>
                    <a:lnTo>
                      <a:pt x="68338" y="331927"/>
                    </a:lnTo>
                    <a:lnTo>
                      <a:pt x="68338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4" name="object 9">
              <a:extLst>
                <a:ext uri="{FF2B5EF4-FFF2-40B4-BE49-F238E27FC236}">
                  <a16:creationId xmlns:a16="http://schemas.microsoft.com/office/drawing/2014/main" id="{497393EC-FF39-D44A-AC1C-8C2D64FCEF79}"/>
                </a:ext>
              </a:extLst>
            </p:cNvPr>
            <p:cNvSpPr/>
            <p:nvPr/>
          </p:nvSpPr>
          <p:spPr>
            <a:xfrm>
              <a:off x="300610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103"/>
                  </a:lnTo>
                  <a:lnTo>
                    <a:pt x="340691" y="306479"/>
                  </a:lnTo>
                  <a:lnTo>
                    <a:pt x="306465" y="340711"/>
                  </a:lnTo>
                  <a:lnTo>
                    <a:pt x="263095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10">
              <a:extLst>
                <a:ext uri="{FF2B5EF4-FFF2-40B4-BE49-F238E27FC236}">
                  <a16:creationId xmlns:a16="http://schemas.microsoft.com/office/drawing/2014/main" id="{381F00C9-E9C7-2641-BBD1-37EBCA1958DD}"/>
                </a:ext>
              </a:extLst>
            </p:cNvPr>
            <p:cNvSpPr/>
            <p:nvPr/>
          </p:nvSpPr>
          <p:spPr>
            <a:xfrm>
              <a:off x="1386410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2"/>
                  </a:lnTo>
                  <a:lnTo>
                    <a:pt x="85720" y="306482"/>
                  </a:lnTo>
                  <a:lnTo>
                    <a:pt x="63262" y="263109"/>
                  </a:lnTo>
                  <a:lnTo>
                    <a:pt x="55194" y="213220"/>
                  </a:lnTo>
                  <a:lnTo>
                    <a:pt x="63262" y="163324"/>
                  </a:lnTo>
                  <a:lnTo>
                    <a:pt x="85720" y="119948"/>
                  </a:lnTo>
                  <a:lnTo>
                    <a:pt x="119944" y="85716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0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1">
              <a:extLst>
                <a:ext uri="{FF2B5EF4-FFF2-40B4-BE49-F238E27FC236}">
                  <a16:creationId xmlns:a16="http://schemas.microsoft.com/office/drawing/2014/main" id="{58E2A005-4E49-1643-86EE-02C3C9547F97}"/>
                </a:ext>
              </a:extLst>
            </p:cNvPr>
            <p:cNvSpPr/>
            <p:nvPr/>
          </p:nvSpPr>
          <p:spPr>
            <a:xfrm>
              <a:off x="1931397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9" y="363175"/>
                  </a:lnTo>
                  <a:lnTo>
                    <a:pt x="119950" y="340712"/>
                  </a:lnTo>
                  <a:lnTo>
                    <a:pt x="85723" y="306482"/>
                  </a:lnTo>
                  <a:lnTo>
                    <a:pt x="63263" y="263109"/>
                  </a:lnTo>
                  <a:lnTo>
                    <a:pt x="55194" y="213220"/>
                  </a:lnTo>
                  <a:lnTo>
                    <a:pt x="63263" y="163324"/>
                  </a:lnTo>
                  <a:lnTo>
                    <a:pt x="85723" y="119948"/>
                  </a:lnTo>
                  <a:lnTo>
                    <a:pt x="119950" y="85716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1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2">
              <a:extLst>
                <a:ext uri="{FF2B5EF4-FFF2-40B4-BE49-F238E27FC236}">
                  <a16:creationId xmlns:a16="http://schemas.microsoft.com/office/drawing/2014/main" id="{B15ABD38-0D7F-A64E-A723-BA0E9AB65B54}"/>
                </a:ext>
              </a:extLst>
            </p:cNvPr>
            <p:cNvSpPr/>
            <p:nvPr/>
          </p:nvSpPr>
          <p:spPr>
            <a:xfrm>
              <a:off x="138641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13">
              <a:extLst>
                <a:ext uri="{FF2B5EF4-FFF2-40B4-BE49-F238E27FC236}">
                  <a16:creationId xmlns:a16="http://schemas.microsoft.com/office/drawing/2014/main" id="{09C7C153-E1B7-7940-B73F-6DC4EA949A45}"/>
                </a:ext>
              </a:extLst>
            </p:cNvPr>
            <p:cNvSpPr/>
            <p:nvPr/>
          </p:nvSpPr>
          <p:spPr>
            <a:xfrm>
              <a:off x="1931397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4">
              <a:extLst>
                <a:ext uri="{FF2B5EF4-FFF2-40B4-BE49-F238E27FC236}">
                  <a16:creationId xmlns:a16="http://schemas.microsoft.com/office/drawing/2014/main" id="{6CF5B239-1E9F-064F-BE49-4288AC85581E}"/>
                </a:ext>
              </a:extLst>
            </p:cNvPr>
            <p:cNvSpPr/>
            <p:nvPr/>
          </p:nvSpPr>
          <p:spPr>
            <a:xfrm>
              <a:off x="2461103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15">
              <a:extLst>
                <a:ext uri="{FF2B5EF4-FFF2-40B4-BE49-F238E27FC236}">
                  <a16:creationId xmlns:a16="http://schemas.microsoft.com/office/drawing/2014/main" id="{681877C3-E195-BC49-93F8-331F03EB228B}"/>
                </a:ext>
              </a:extLst>
            </p:cNvPr>
            <p:cNvSpPr/>
            <p:nvPr/>
          </p:nvSpPr>
          <p:spPr>
            <a:xfrm>
              <a:off x="300610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095"/>
                  </a:lnTo>
                  <a:lnTo>
                    <a:pt x="340691" y="306465"/>
                  </a:lnTo>
                  <a:lnTo>
                    <a:pt x="306465" y="340691"/>
                  </a:lnTo>
                  <a:lnTo>
                    <a:pt x="263095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16">
              <a:extLst>
                <a:ext uri="{FF2B5EF4-FFF2-40B4-BE49-F238E27FC236}">
                  <a16:creationId xmlns:a16="http://schemas.microsoft.com/office/drawing/2014/main" id="{68A17931-1A0A-F440-91D2-5DA6066E6E49}"/>
                </a:ext>
              </a:extLst>
            </p:cNvPr>
            <p:cNvSpPr txBox="1"/>
            <p:nvPr/>
          </p:nvSpPr>
          <p:spPr>
            <a:xfrm>
              <a:off x="1146872" y="2422524"/>
              <a:ext cx="1179283" cy="1519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900" b="1" dirty="0">
                  <a:solidFill>
                    <a:srgbClr val="57585B"/>
                  </a:solidFill>
                  <a:latin typeface="Lato"/>
                  <a:cs typeface="Lato"/>
                </a:rPr>
                <a:t>CONOCIMIENTO</a:t>
              </a:r>
              <a:endParaRPr lang="es-ES" sz="1000" b="1" dirty="0">
                <a:solidFill>
                  <a:srgbClr val="57585B"/>
                </a:solidFill>
                <a:latin typeface="Lato"/>
                <a:cs typeface="Lato"/>
              </a:endParaRPr>
            </a:p>
          </p:txBody>
        </p:sp>
        <p:sp>
          <p:nvSpPr>
            <p:cNvPr id="42" name="object 17">
              <a:extLst>
                <a:ext uri="{FF2B5EF4-FFF2-40B4-BE49-F238E27FC236}">
                  <a16:creationId xmlns:a16="http://schemas.microsoft.com/office/drawing/2014/main" id="{0278FFBC-13D6-094E-AA51-3BFD160EB05A}"/>
                </a:ext>
              </a:extLst>
            </p:cNvPr>
            <p:cNvSpPr txBox="1"/>
            <p:nvPr/>
          </p:nvSpPr>
          <p:spPr>
            <a:xfrm>
              <a:off x="2674463" y="2400646"/>
              <a:ext cx="937894" cy="17504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050" b="1" dirty="0">
                  <a:solidFill>
                    <a:srgbClr val="57585B"/>
                  </a:solidFill>
                  <a:latin typeface="Lato"/>
                  <a:cs typeface="Lato"/>
                </a:rPr>
                <a:t>EXPERIENCIA</a:t>
              </a:r>
            </a:p>
          </p:txBody>
        </p:sp>
        <p:sp>
          <p:nvSpPr>
            <p:cNvPr id="43" name="object 18">
              <a:extLst>
                <a:ext uri="{FF2B5EF4-FFF2-40B4-BE49-F238E27FC236}">
                  <a16:creationId xmlns:a16="http://schemas.microsoft.com/office/drawing/2014/main" id="{70121224-FEE9-314A-95BA-94D6CFF96272}"/>
                </a:ext>
              </a:extLst>
            </p:cNvPr>
            <p:cNvSpPr txBox="1"/>
            <p:nvPr/>
          </p:nvSpPr>
          <p:spPr>
            <a:xfrm>
              <a:off x="2045823" y="3313281"/>
              <a:ext cx="727444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50" b="1" dirty="0">
                  <a:solidFill>
                    <a:srgbClr val="57585B"/>
                  </a:solidFill>
                  <a:latin typeface="Lato"/>
                  <a:cs typeface="Lato"/>
                </a:rPr>
                <a:t>Docente</a:t>
              </a:r>
            </a:p>
          </p:txBody>
        </p:sp>
        <p:sp>
          <p:nvSpPr>
            <p:cNvPr id="44" name="object 19">
              <a:extLst>
                <a:ext uri="{FF2B5EF4-FFF2-40B4-BE49-F238E27FC236}">
                  <a16:creationId xmlns:a16="http://schemas.microsoft.com/office/drawing/2014/main" id="{80065BF4-4E8F-2D4B-A099-7F726DD48354}"/>
                </a:ext>
              </a:extLst>
            </p:cNvPr>
            <p:cNvSpPr txBox="1"/>
            <p:nvPr/>
          </p:nvSpPr>
          <p:spPr>
            <a:xfrm>
              <a:off x="2545872" y="4761850"/>
              <a:ext cx="886948" cy="35843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800"/>
                </a:lnSpc>
                <a:spcBef>
                  <a:spcPts val="95"/>
                </a:spcBef>
              </a:pPr>
              <a:r>
                <a:rPr lang="es-ES" sz="1150" b="1" dirty="0">
                  <a:solidFill>
                    <a:srgbClr val="57585B"/>
                  </a:solidFill>
                  <a:latin typeface="Lato"/>
                  <a:cs typeface="Lato"/>
                </a:rPr>
                <a:t>Aula de estudiantes</a:t>
              </a:r>
            </a:p>
          </p:txBody>
        </p:sp>
        <p:sp>
          <p:nvSpPr>
            <p:cNvPr id="45" name="object 20">
              <a:extLst>
                <a:ext uri="{FF2B5EF4-FFF2-40B4-BE49-F238E27FC236}">
                  <a16:creationId xmlns:a16="http://schemas.microsoft.com/office/drawing/2014/main" id="{69A90DD9-49CC-124D-93B8-6EC58EEEFF43}"/>
                </a:ext>
              </a:extLst>
            </p:cNvPr>
            <p:cNvSpPr txBox="1"/>
            <p:nvPr/>
          </p:nvSpPr>
          <p:spPr>
            <a:xfrm>
              <a:off x="1749961" y="5884783"/>
              <a:ext cx="1964407" cy="45845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44170" marR="5080" indent="-332105">
                <a:lnSpc>
                  <a:spcPct val="100000"/>
                </a:lnSpc>
                <a:spcBef>
                  <a:spcPts val="95"/>
                </a:spcBef>
              </a:pPr>
              <a:r>
                <a:rPr lang="es-ES" sz="1450" b="1" dirty="0">
                  <a:solidFill>
                    <a:srgbClr val="57585B"/>
                  </a:solidFill>
                  <a:latin typeface="Lato"/>
                  <a:cs typeface="Lato"/>
                </a:rPr>
                <a:t>Aprendizaje centrado en el docente</a:t>
              </a:r>
            </a:p>
          </p:txBody>
        </p:sp>
        <p:sp>
          <p:nvSpPr>
            <p:cNvPr id="46" name="object 21">
              <a:extLst>
                <a:ext uri="{FF2B5EF4-FFF2-40B4-BE49-F238E27FC236}">
                  <a16:creationId xmlns:a16="http://schemas.microsoft.com/office/drawing/2014/main" id="{D857DC45-3EBB-E14C-8C6D-6FEA87139AD3}"/>
                </a:ext>
              </a:extLst>
            </p:cNvPr>
            <p:cNvSpPr/>
            <p:nvPr/>
          </p:nvSpPr>
          <p:spPr>
            <a:xfrm>
              <a:off x="4221296" y="2236285"/>
              <a:ext cx="3683534" cy="36155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23">
              <a:extLst>
                <a:ext uri="{FF2B5EF4-FFF2-40B4-BE49-F238E27FC236}">
                  <a16:creationId xmlns:a16="http://schemas.microsoft.com/office/drawing/2014/main" id="{FC95EB62-F299-C442-B862-2F7E5FE6EC11}"/>
                </a:ext>
              </a:extLst>
            </p:cNvPr>
            <p:cNvSpPr txBox="1"/>
            <p:nvPr/>
          </p:nvSpPr>
          <p:spPr>
            <a:xfrm rot="3180000">
              <a:off x="4145325" y="4950651"/>
              <a:ext cx="960929" cy="1410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s-ES" sz="1100" b="1" dirty="0">
                  <a:solidFill>
                    <a:srgbClr val="57585B"/>
                  </a:solidFill>
                  <a:latin typeface="Lato"/>
                  <a:cs typeface="Lato"/>
                </a:rPr>
                <a:t>EXPERIENCIA</a:t>
              </a:r>
            </a:p>
          </p:txBody>
        </p:sp>
        <p:sp>
          <p:nvSpPr>
            <p:cNvPr id="48" name="object 24">
              <a:extLst>
                <a:ext uri="{FF2B5EF4-FFF2-40B4-BE49-F238E27FC236}">
                  <a16:creationId xmlns:a16="http://schemas.microsoft.com/office/drawing/2014/main" id="{86900696-54E2-7740-AD77-A78227972B14}"/>
                </a:ext>
              </a:extLst>
            </p:cNvPr>
            <p:cNvSpPr txBox="1"/>
            <p:nvPr/>
          </p:nvSpPr>
          <p:spPr>
            <a:xfrm rot="18480000">
              <a:off x="7142781" y="5037231"/>
              <a:ext cx="767728" cy="1410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s-ES" sz="1100" b="1" dirty="0">
                  <a:solidFill>
                    <a:srgbClr val="57585B"/>
                  </a:solidFill>
                  <a:latin typeface="Lato"/>
                  <a:cs typeface="Lato"/>
                </a:rPr>
                <a:t>CREENCIAS</a:t>
              </a:r>
            </a:p>
          </p:txBody>
        </p:sp>
        <p:sp>
          <p:nvSpPr>
            <p:cNvPr id="49" name="object 25">
              <a:extLst>
                <a:ext uri="{FF2B5EF4-FFF2-40B4-BE49-F238E27FC236}">
                  <a16:creationId xmlns:a16="http://schemas.microsoft.com/office/drawing/2014/main" id="{16BEA0FD-D410-AC46-A06F-EC3B7D2A9CB5}"/>
                </a:ext>
              </a:extLst>
            </p:cNvPr>
            <p:cNvSpPr txBox="1"/>
            <p:nvPr/>
          </p:nvSpPr>
          <p:spPr>
            <a:xfrm>
              <a:off x="5140330" y="5972995"/>
              <a:ext cx="1964407" cy="45845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9525" marR="5080" algn="ctr">
                <a:lnSpc>
                  <a:spcPct val="100000"/>
                </a:lnSpc>
                <a:spcBef>
                  <a:spcPts val="95"/>
                </a:spcBef>
              </a:pPr>
              <a:r>
                <a:rPr lang="es-ES" sz="1450" b="1" dirty="0">
                  <a:solidFill>
                    <a:srgbClr val="57585B"/>
                  </a:solidFill>
                  <a:latin typeface="Lato"/>
                  <a:cs typeface="Lato"/>
                </a:rPr>
                <a:t>Aprendizaje centrado en el alumno</a:t>
              </a:r>
            </a:p>
          </p:txBody>
        </p:sp>
        <p:sp>
          <p:nvSpPr>
            <p:cNvPr id="50" name="object 26">
              <a:extLst>
                <a:ext uri="{FF2B5EF4-FFF2-40B4-BE49-F238E27FC236}">
                  <a16:creationId xmlns:a16="http://schemas.microsoft.com/office/drawing/2014/main" id="{7204E797-4467-6B4A-AFC3-DDF70265F7BC}"/>
                </a:ext>
              </a:extLst>
            </p:cNvPr>
            <p:cNvSpPr/>
            <p:nvPr/>
          </p:nvSpPr>
          <p:spPr>
            <a:xfrm>
              <a:off x="1953069" y="2851378"/>
              <a:ext cx="922019" cy="296545"/>
            </a:xfrm>
            <a:custGeom>
              <a:avLst/>
              <a:gdLst/>
              <a:ahLst/>
              <a:cxnLst/>
              <a:rect l="l" t="t" r="r" b="b"/>
              <a:pathLst>
                <a:path w="922019" h="296544">
                  <a:moveTo>
                    <a:pt x="296278" y="296278"/>
                  </a:moveTo>
                  <a:lnTo>
                    <a:pt x="266852" y="186499"/>
                  </a:lnTo>
                  <a:lnTo>
                    <a:pt x="234797" y="218554"/>
                  </a:lnTo>
                  <a:lnTo>
                    <a:pt x="16256" y="0"/>
                  </a:lnTo>
                  <a:lnTo>
                    <a:pt x="0" y="16256"/>
                  </a:lnTo>
                  <a:lnTo>
                    <a:pt x="218528" y="234823"/>
                  </a:lnTo>
                  <a:lnTo>
                    <a:pt x="186474" y="266865"/>
                  </a:lnTo>
                  <a:lnTo>
                    <a:pt x="296278" y="296278"/>
                  </a:lnTo>
                  <a:close/>
                </a:path>
                <a:path w="922019" h="296544">
                  <a:moveTo>
                    <a:pt x="921778" y="16256"/>
                  </a:moveTo>
                  <a:lnTo>
                    <a:pt x="905522" y="0"/>
                  </a:lnTo>
                  <a:lnTo>
                    <a:pt x="686981" y="218554"/>
                  </a:lnTo>
                  <a:lnTo>
                    <a:pt x="654900" y="186499"/>
                  </a:lnTo>
                  <a:lnTo>
                    <a:pt x="625487" y="296278"/>
                  </a:lnTo>
                  <a:lnTo>
                    <a:pt x="735304" y="266865"/>
                  </a:lnTo>
                  <a:lnTo>
                    <a:pt x="703249" y="234823"/>
                  </a:lnTo>
                  <a:lnTo>
                    <a:pt x="921778" y="16256"/>
                  </a:lnTo>
                  <a:close/>
                </a:path>
              </a:pathLst>
            </a:custGeom>
            <a:solidFill>
              <a:srgbClr val="88AE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27">
              <a:extLst>
                <a:ext uri="{FF2B5EF4-FFF2-40B4-BE49-F238E27FC236}">
                  <a16:creationId xmlns:a16="http://schemas.microsoft.com/office/drawing/2014/main" id="{2708BC38-89F6-AC4E-A6F7-53F363ECB0FB}"/>
                </a:ext>
              </a:extLst>
            </p:cNvPr>
            <p:cNvSpPr txBox="1"/>
            <p:nvPr/>
          </p:nvSpPr>
          <p:spPr>
            <a:xfrm>
              <a:off x="4705056" y="3320434"/>
              <a:ext cx="585434" cy="19043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9525" algn="ctr">
                <a:lnSpc>
                  <a:spcPct val="100000"/>
                </a:lnSpc>
                <a:spcBef>
                  <a:spcPts val="105"/>
                </a:spcBef>
              </a:pPr>
              <a:r>
                <a:rPr lang="es-ES" sz="1150" b="1" dirty="0">
                  <a:solidFill>
                    <a:srgbClr val="57585B"/>
                  </a:solidFill>
                  <a:latin typeface="Lato"/>
                  <a:cs typeface="Lato"/>
                </a:rPr>
                <a:t>Docente</a:t>
              </a:r>
            </a:p>
          </p:txBody>
        </p:sp>
        <p:sp>
          <p:nvSpPr>
            <p:cNvPr id="52" name="object 28">
              <a:extLst>
                <a:ext uri="{FF2B5EF4-FFF2-40B4-BE49-F238E27FC236}">
                  <a16:creationId xmlns:a16="http://schemas.microsoft.com/office/drawing/2014/main" id="{1DEE33FF-1462-2947-B91E-82FCD6301E7F}"/>
                </a:ext>
              </a:extLst>
            </p:cNvPr>
            <p:cNvSpPr txBox="1"/>
            <p:nvPr/>
          </p:nvSpPr>
          <p:spPr>
            <a:xfrm>
              <a:off x="6304743" y="4345617"/>
              <a:ext cx="1099304" cy="53514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800"/>
                </a:lnSpc>
                <a:spcBef>
                  <a:spcPts val="95"/>
                </a:spcBef>
              </a:pPr>
              <a:r>
                <a:rPr lang="es-ES" sz="1150" b="1" dirty="0">
                  <a:solidFill>
                    <a:srgbClr val="57585B"/>
                  </a:solidFill>
                  <a:latin typeface="Lato"/>
                  <a:cs typeface="Lato"/>
                </a:rPr>
                <a:t>Estudiantes individuales y en colaboración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53122"/>
            <a:ext cx="33655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Actividad en grupos pequeños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08367" y="1752600"/>
            <a:ext cx="7327265" cy="4510978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Busque la mesa que se le ha asignado.</a:t>
            </a:r>
          </a:p>
          <a:p>
            <a:pPr marL="241300" marR="235585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Una vez que su facilitador haya presentado los materiales, dedique unos diez minutos a examinar uno o dos elementos.</a:t>
            </a:r>
          </a:p>
          <a:p>
            <a:pPr marL="241300" marR="5080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Utilizando la lista de comprobación de la EA correspondiente al principio 2, debata la forma en que el plan de estudios y los materiales de enseñanza y aprendizaje cumplen con algunas o todas las líneas de actuación.</a:t>
            </a: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Prepárese para compartir con todo el grupo:</a:t>
            </a:r>
          </a:p>
          <a:p>
            <a:pPr marL="431800" marR="323215" lvl="1" indent="-180340">
              <a:lnSpc>
                <a:spcPct val="125000"/>
              </a:lnSpc>
              <a:buChar char="-"/>
              <a:tabLst>
                <a:tab pos="41148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Un ejemplo de cómo los materiales cumplen con una o más de las líneas de actuación</a:t>
            </a:r>
          </a:p>
          <a:p>
            <a:pPr marL="431800" marR="449580" lvl="1" indent="-180340">
              <a:lnSpc>
                <a:spcPct val="125000"/>
              </a:lnSpc>
              <a:buChar char="-"/>
              <a:tabLst>
                <a:tab pos="41148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Una pregunta, reto o problema que haya surgido durante su debate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334264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Debate plenario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987B89A-5DFF-0C40-898F-8F493EE7B780}"/>
              </a:ext>
            </a:extLst>
          </p:cNvPr>
          <p:cNvGrpSpPr/>
          <p:nvPr/>
        </p:nvGrpSpPr>
        <p:grpSpPr>
          <a:xfrm>
            <a:off x="4618800" y="2133700"/>
            <a:ext cx="3481678" cy="3589311"/>
            <a:chOff x="4618800" y="2133700"/>
            <a:chExt cx="3481678" cy="3589311"/>
          </a:xfrm>
        </p:grpSpPr>
        <p:sp>
          <p:nvSpPr>
            <p:cNvPr id="3" name="object 3"/>
            <p:cNvSpPr/>
            <p:nvPr/>
          </p:nvSpPr>
          <p:spPr>
            <a:xfrm>
              <a:off x="4618800" y="2305542"/>
              <a:ext cx="3481678" cy="341746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5867400" y="2133700"/>
              <a:ext cx="1067965" cy="171842"/>
            </a:xfrm>
            <a:prstGeom prst="rect">
              <a:avLst/>
            </a:prstGeom>
          </p:spPr>
          <p:txBody>
            <a:bodyPr vert="horz" wrap="square" lIns="0" tIns="1778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40"/>
                </a:spcBef>
              </a:pPr>
              <a:r>
                <a:rPr lang="es-ES" sz="1000" b="1" dirty="0">
                  <a:solidFill>
                    <a:srgbClr val="57585B"/>
                  </a:solidFill>
                  <a:latin typeface="Lato"/>
                  <a:cs typeface="Lato"/>
                </a:rPr>
                <a:t>CONOCIMIENTO</a:t>
              </a:r>
            </a:p>
          </p:txBody>
        </p:sp>
        <p:sp>
          <p:nvSpPr>
            <p:cNvPr id="5" name="object 5"/>
            <p:cNvSpPr txBox="1"/>
            <p:nvPr/>
          </p:nvSpPr>
          <p:spPr>
            <a:xfrm rot="3180000">
              <a:off x="4538221" y="4884493"/>
              <a:ext cx="861314" cy="1282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040"/>
                </a:lnSpc>
              </a:pPr>
              <a:r>
                <a:rPr lang="es-ES" sz="1000" b="1" dirty="0">
                  <a:solidFill>
                    <a:srgbClr val="57585B"/>
                  </a:solidFill>
                  <a:latin typeface="Lato"/>
                  <a:cs typeface="Lato"/>
                </a:rPr>
                <a:t>EXPERIENCIA</a:t>
              </a:r>
            </a:p>
          </p:txBody>
        </p:sp>
        <p:sp>
          <p:nvSpPr>
            <p:cNvPr id="6" name="object 6"/>
            <p:cNvSpPr txBox="1"/>
            <p:nvPr/>
          </p:nvSpPr>
          <p:spPr>
            <a:xfrm rot="18480000">
              <a:off x="7408025" y="4936971"/>
              <a:ext cx="737480" cy="1282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040"/>
                </a:lnSpc>
              </a:pPr>
              <a:r>
                <a:rPr lang="es-ES" sz="1000" b="1" dirty="0">
                  <a:solidFill>
                    <a:srgbClr val="57585B"/>
                  </a:solidFill>
                  <a:latin typeface="Lato"/>
                  <a:cs typeface="Lato"/>
                </a:rPr>
                <a:t>CREENCIAS</a:t>
              </a: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029200" y="3345084"/>
              <a:ext cx="674722" cy="18146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s-ES" sz="1100" b="1" dirty="0">
                  <a:solidFill>
                    <a:srgbClr val="57585B"/>
                  </a:solidFill>
                  <a:latin typeface="Lato"/>
                  <a:cs typeface="Lato"/>
                </a:rPr>
                <a:t>Docente</a:t>
              </a: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6647942" y="4292452"/>
              <a:ext cx="1067965" cy="52001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95"/>
                </a:spcBef>
              </a:pPr>
              <a:r>
                <a:rPr lang="es-ES" sz="1100" b="1" dirty="0">
                  <a:solidFill>
                    <a:srgbClr val="57585B"/>
                  </a:solidFill>
                  <a:latin typeface="Lato"/>
                  <a:cs typeface="Lato"/>
                </a:rPr>
                <a:t>Estudiantes individuales y en colaboración</a:t>
              </a: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908499" y="2498567"/>
            <a:ext cx="2996565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¿Ejemplos de planes de estudios, materiales y pedagogía realmente acelerados?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08499" y="4022567"/>
            <a:ext cx="273050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¿Preguntas, retos, comentarios?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9100" y="5805528"/>
            <a:ext cx="643890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400" b="1" dirty="0">
                <a:solidFill>
                  <a:srgbClr val="FFFFFF"/>
                </a:solidFill>
                <a:latin typeface="Lato"/>
                <a:cs typeface="Lato"/>
              </a:rPr>
              <a:t>REGISTRO DIARIO DEL EQUIPO</a:t>
            </a: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36062" y="2022665"/>
            <a:ext cx="2211705" cy="3284854"/>
          </a:xfrm>
          <a:custGeom>
            <a:avLst/>
            <a:gdLst/>
            <a:ahLst/>
            <a:cxnLst/>
            <a:rect l="l" t="t" r="r" b="b"/>
            <a:pathLst>
              <a:path w="2211704" h="3284854">
                <a:moveTo>
                  <a:pt x="1097127" y="2659037"/>
                </a:moveTo>
                <a:lnTo>
                  <a:pt x="347078" y="2659037"/>
                </a:lnTo>
                <a:lnTo>
                  <a:pt x="347078" y="2769743"/>
                </a:lnTo>
                <a:lnTo>
                  <a:pt x="1097127" y="2769743"/>
                </a:lnTo>
                <a:lnTo>
                  <a:pt x="1097127" y="2659037"/>
                </a:lnTo>
                <a:close/>
              </a:path>
              <a:path w="2211704" h="3284854">
                <a:moveTo>
                  <a:pt x="1097127" y="2426944"/>
                </a:moveTo>
                <a:lnTo>
                  <a:pt x="347078" y="2426944"/>
                </a:lnTo>
                <a:lnTo>
                  <a:pt x="347078" y="2537650"/>
                </a:lnTo>
                <a:lnTo>
                  <a:pt x="1097127" y="2537650"/>
                </a:lnTo>
                <a:lnTo>
                  <a:pt x="1097127" y="2426944"/>
                </a:lnTo>
                <a:close/>
              </a:path>
              <a:path w="2211704" h="3284854">
                <a:moveTo>
                  <a:pt x="1097127" y="1983994"/>
                </a:moveTo>
                <a:lnTo>
                  <a:pt x="347078" y="1983994"/>
                </a:lnTo>
                <a:lnTo>
                  <a:pt x="347078" y="2094699"/>
                </a:lnTo>
                <a:lnTo>
                  <a:pt x="1097127" y="2094699"/>
                </a:lnTo>
                <a:lnTo>
                  <a:pt x="1097127" y="1983994"/>
                </a:lnTo>
                <a:close/>
              </a:path>
              <a:path w="2211704" h="3284854">
                <a:moveTo>
                  <a:pt x="1097127" y="1751888"/>
                </a:moveTo>
                <a:lnTo>
                  <a:pt x="347078" y="1751888"/>
                </a:lnTo>
                <a:lnTo>
                  <a:pt x="347078" y="1862594"/>
                </a:lnTo>
                <a:lnTo>
                  <a:pt x="1097127" y="1862594"/>
                </a:lnTo>
                <a:lnTo>
                  <a:pt x="1097127" y="1751888"/>
                </a:lnTo>
                <a:close/>
              </a:path>
              <a:path w="2211704" h="3284854">
                <a:moveTo>
                  <a:pt x="1097127" y="1282204"/>
                </a:moveTo>
                <a:lnTo>
                  <a:pt x="347078" y="1282204"/>
                </a:lnTo>
                <a:lnTo>
                  <a:pt x="347078" y="1392910"/>
                </a:lnTo>
                <a:lnTo>
                  <a:pt x="1097127" y="1392910"/>
                </a:lnTo>
                <a:lnTo>
                  <a:pt x="1097127" y="1282204"/>
                </a:lnTo>
                <a:close/>
              </a:path>
              <a:path w="2211704" h="3284854">
                <a:moveTo>
                  <a:pt x="1097127" y="1050112"/>
                </a:moveTo>
                <a:lnTo>
                  <a:pt x="347078" y="1050112"/>
                </a:lnTo>
                <a:lnTo>
                  <a:pt x="347078" y="1160818"/>
                </a:lnTo>
                <a:lnTo>
                  <a:pt x="1097127" y="1160818"/>
                </a:lnTo>
                <a:lnTo>
                  <a:pt x="1097127" y="1050112"/>
                </a:lnTo>
                <a:close/>
              </a:path>
              <a:path w="2211704" h="3284854">
                <a:moveTo>
                  <a:pt x="1963343" y="1002601"/>
                </a:moveTo>
                <a:lnTo>
                  <a:pt x="1907146" y="946416"/>
                </a:lnTo>
                <a:lnTo>
                  <a:pt x="1741347" y="1112189"/>
                </a:lnTo>
                <a:lnTo>
                  <a:pt x="1741347" y="1045794"/>
                </a:lnTo>
                <a:lnTo>
                  <a:pt x="1738223" y="1030351"/>
                </a:lnTo>
                <a:lnTo>
                  <a:pt x="1729701" y="1017714"/>
                </a:lnTo>
                <a:lnTo>
                  <a:pt x="1717065" y="1009192"/>
                </a:lnTo>
                <a:lnTo>
                  <a:pt x="1701609" y="1006068"/>
                </a:lnTo>
                <a:lnTo>
                  <a:pt x="1323136" y="1006068"/>
                </a:lnTo>
                <a:lnTo>
                  <a:pt x="1307680" y="1009192"/>
                </a:lnTo>
                <a:lnTo>
                  <a:pt x="1295057" y="1017714"/>
                </a:lnTo>
                <a:lnTo>
                  <a:pt x="1286535" y="1030351"/>
                </a:lnTo>
                <a:lnTo>
                  <a:pt x="1283398" y="1045794"/>
                </a:lnTo>
                <a:lnTo>
                  <a:pt x="1283398" y="1424305"/>
                </a:lnTo>
                <a:lnTo>
                  <a:pt x="1286535" y="1439748"/>
                </a:lnTo>
                <a:lnTo>
                  <a:pt x="1295057" y="1452384"/>
                </a:lnTo>
                <a:lnTo>
                  <a:pt x="1307680" y="1460906"/>
                </a:lnTo>
                <a:lnTo>
                  <a:pt x="1323136" y="1464030"/>
                </a:lnTo>
                <a:lnTo>
                  <a:pt x="1701609" y="1464030"/>
                </a:lnTo>
                <a:lnTo>
                  <a:pt x="1717065" y="1460906"/>
                </a:lnTo>
                <a:lnTo>
                  <a:pt x="1729701" y="1452384"/>
                </a:lnTo>
                <a:lnTo>
                  <a:pt x="1738223" y="1439748"/>
                </a:lnTo>
                <a:lnTo>
                  <a:pt x="1741347" y="1424305"/>
                </a:lnTo>
                <a:lnTo>
                  <a:pt x="1741347" y="1334427"/>
                </a:lnTo>
                <a:lnTo>
                  <a:pt x="1661871" y="1334427"/>
                </a:lnTo>
                <a:lnTo>
                  <a:pt x="1661871" y="1384554"/>
                </a:lnTo>
                <a:lnTo>
                  <a:pt x="1362875" y="1384554"/>
                </a:lnTo>
                <a:lnTo>
                  <a:pt x="1362875" y="1085557"/>
                </a:lnTo>
                <a:lnTo>
                  <a:pt x="1661871" y="1085557"/>
                </a:lnTo>
                <a:lnTo>
                  <a:pt x="1661871" y="1118387"/>
                </a:lnTo>
                <a:lnTo>
                  <a:pt x="1735137" y="1118387"/>
                </a:lnTo>
                <a:lnTo>
                  <a:pt x="1598637" y="1254874"/>
                </a:lnTo>
                <a:lnTo>
                  <a:pt x="1490764" y="1146987"/>
                </a:lnTo>
                <a:lnTo>
                  <a:pt x="1434553" y="1203185"/>
                </a:lnTo>
                <a:lnTo>
                  <a:pt x="1598637" y="1367294"/>
                </a:lnTo>
                <a:lnTo>
                  <a:pt x="1963343" y="1002601"/>
                </a:lnTo>
                <a:close/>
              </a:path>
              <a:path w="2211704" h="3284854">
                <a:moveTo>
                  <a:pt x="1963356" y="2365781"/>
                </a:moveTo>
                <a:lnTo>
                  <a:pt x="1907146" y="2309596"/>
                </a:lnTo>
                <a:lnTo>
                  <a:pt x="1741360" y="2475369"/>
                </a:lnTo>
                <a:lnTo>
                  <a:pt x="1741360" y="2408999"/>
                </a:lnTo>
                <a:lnTo>
                  <a:pt x="1738223" y="2393531"/>
                </a:lnTo>
                <a:lnTo>
                  <a:pt x="1729701" y="2380894"/>
                </a:lnTo>
                <a:lnTo>
                  <a:pt x="1717065" y="2372372"/>
                </a:lnTo>
                <a:lnTo>
                  <a:pt x="1701609" y="2369248"/>
                </a:lnTo>
                <a:lnTo>
                  <a:pt x="1323136" y="2369248"/>
                </a:lnTo>
                <a:lnTo>
                  <a:pt x="1307680" y="2372372"/>
                </a:lnTo>
                <a:lnTo>
                  <a:pt x="1295044" y="2380894"/>
                </a:lnTo>
                <a:lnTo>
                  <a:pt x="1286522" y="2393531"/>
                </a:lnTo>
                <a:lnTo>
                  <a:pt x="1283398" y="2408999"/>
                </a:lnTo>
                <a:lnTo>
                  <a:pt x="1283398" y="2787472"/>
                </a:lnTo>
                <a:lnTo>
                  <a:pt x="1286522" y="2802915"/>
                </a:lnTo>
                <a:lnTo>
                  <a:pt x="1295044" y="2815552"/>
                </a:lnTo>
                <a:lnTo>
                  <a:pt x="1307680" y="2824073"/>
                </a:lnTo>
                <a:lnTo>
                  <a:pt x="1323136" y="2827210"/>
                </a:lnTo>
                <a:lnTo>
                  <a:pt x="1701609" y="2827210"/>
                </a:lnTo>
                <a:lnTo>
                  <a:pt x="1717065" y="2824073"/>
                </a:lnTo>
                <a:lnTo>
                  <a:pt x="1729701" y="2815552"/>
                </a:lnTo>
                <a:lnTo>
                  <a:pt x="1738223" y="2802915"/>
                </a:lnTo>
                <a:lnTo>
                  <a:pt x="1741360" y="2787472"/>
                </a:lnTo>
                <a:lnTo>
                  <a:pt x="1741360" y="2697594"/>
                </a:lnTo>
                <a:lnTo>
                  <a:pt x="1661871" y="2697594"/>
                </a:lnTo>
                <a:lnTo>
                  <a:pt x="1661871" y="2747734"/>
                </a:lnTo>
                <a:lnTo>
                  <a:pt x="1362887" y="2747734"/>
                </a:lnTo>
                <a:lnTo>
                  <a:pt x="1362887" y="2448725"/>
                </a:lnTo>
                <a:lnTo>
                  <a:pt x="1661871" y="2448725"/>
                </a:lnTo>
                <a:lnTo>
                  <a:pt x="1661871" y="2481567"/>
                </a:lnTo>
                <a:lnTo>
                  <a:pt x="1735162" y="2481567"/>
                </a:lnTo>
                <a:lnTo>
                  <a:pt x="1598650" y="2618067"/>
                </a:lnTo>
                <a:lnTo>
                  <a:pt x="1490764" y="2510167"/>
                </a:lnTo>
                <a:lnTo>
                  <a:pt x="1434566" y="2566378"/>
                </a:lnTo>
                <a:lnTo>
                  <a:pt x="1598650" y="2730474"/>
                </a:lnTo>
                <a:lnTo>
                  <a:pt x="1963356" y="2365781"/>
                </a:lnTo>
                <a:close/>
              </a:path>
              <a:path w="2211704" h="3284854">
                <a:moveTo>
                  <a:pt x="1963356" y="1684197"/>
                </a:moveTo>
                <a:lnTo>
                  <a:pt x="1907159" y="1628000"/>
                </a:lnTo>
                <a:lnTo>
                  <a:pt x="1741360" y="1793773"/>
                </a:lnTo>
                <a:lnTo>
                  <a:pt x="1741360" y="1727390"/>
                </a:lnTo>
                <a:lnTo>
                  <a:pt x="1738223" y="1711947"/>
                </a:lnTo>
                <a:lnTo>
                  <a:pt x="1729701" y="1699310"/>
                </a:lnTo>
                <a:lnTo>
                  <a:pt x="1717078" y="1690789"/>
                </a:lnTo>
                <a:lnTo>
                  <a:pt x="1701622" y="1687652"/>
                </a:lnTo>
                <a:lnTo>
                  <a:pt x="1323149" y="1687652"/>
                </a:lnTo>
                <a:lnTo>
                  <a:pt x="1307680" y="1690789"/>
                </a:lnTo>
                <a:lnTo>
                  <a:pt x="1295044" y="1699310"/>
                </a:lnTo>
                <a:lnTo>
                  <a:pt x="1286522" y="1711947"/>
                </a:lnTo>
                <a:lnTo>
                  <a:pt x="1283398" y="1727390"/>
                </a:lnTo>
                <a:lnTo>
                  <a:pt x="1283398" y="2105863"/>
                </a:lnTo>
                <a:lnTo>
                  <a:pt x="1286522" y="2121331"/>
                </a:lnTo>
                <a:lnTo>
                  <a:pt x="1295044" y="2133955"/>
                </a:lnTo>
                <a:lnTo>
                  <a:pt x="1307680" y="2142477"/>
                </a:lnTo>
                <a:lnTo>
                  <a:pt x="1323149" y="2145601"/>
                </a:lnTo>
                <a:lnTo>
                  <a:pt x="1701622" y="2145601"/>
                </a:lnTo>
                <a:lnTo>
                  <a:pt x="1717078" y="2142477"/>
                </a:lnTo>
                <a:lnTo>
                  <a:pt x="1729701" y="2133955"/>
                </a:lnTo>
                <a:lnTo>
                  <a:pt x="1738223" y="2121331"/>
                </a:lnTo>
                <a:lnTo>
                  <a:pt x="1741360" y="2105863"/>
                </a:lnTo>
                <a:lnTo>
                  <a:pt x="1741360" y="2015998"/>
                </a:lnTo>
                <a:lnTo>
                  <a:pt x="1661883" y="2015998"/>
                </a:lnTo>
                <a:lnTo>
                  <a:pt x="1661883" y="2066124"/>
                </a:lnTo>
                <a:lnTo>
                  <a:pt x="1362887" y="2066124"/>
                </a:lnTo>
                <a:lnTo>
                  <a:pt x="1362887" y="1767141"/>
                </a:lnTo>
                <a:lnTo>
                  <a:pt x="1661883" y="1767141"/>
                </a:lnTo>
                <a:lnTo>
                  <a:pt x="1661883" y="1799971"/>
                </a:lnTo>
                <a:lnTo>
                  <a:pt x="1735162" y="1799971"/>
                </a:lnTo>
                <a:lnTo>
                  <a:pt x="1598650" y="1936470"/>
                </a:lnTo>
                <a:lnTo>
                  <a:pt x="1490764" y="1828571"/>
                </a:lnTo>
                <a:lnTo>
                  <a:pt x="1434566" y="1884781"/>
                </a:lnTo>
                <a:lnTo>
                  <a:pt x="1598650" y="2048852"/>
                </a:lnTo>
                <a:lnTo>
                  <a:pt x="1963356" y="1684197"/>
                </a:lnTo>
                <a:close/>
              </a:path>
              <a:path w="2211704" h="3284854">
                <a:moveTo>
                  <a:pt x="2211667" y="372935"/>
                </a:moveTo>
                <a:lnTo>
                  <a:pt x="2207310" y="351383"/>
                </a:lnTo>
                <a:lnTo>
                  <a:pt x="2195449" y="333794"/>
                </a:lnTo>
                <a:lnTo>
                  <a:pt x="2177859" y="321932"/>
                </a:lnTo>
                <a:lnTo>
                  <a:pt x="2156320" y="317588"/>
                </a:lnTo>
                <a:lnTo>
                  <a:pt x="2100973" y="317588"/>
                </a:lnTo>
                <a:lnTo>
                  <a:pt x="2100973" y="428294"/>
                </a:lnTo>
                <a:lnTo>
                  <a:pt x="2100973" y="3173539"/>
                </a:lnTo>
                <a:lnTo>
                  <a:pt x="110705" y="3173539"/>
                </a:lnTo>
                <a:lnTo>
                  <a:pt x="110705" y="428294"/>
                </a:lnTo>
                <a:lnTo>
                  <a:pt x="879716" y="428294"/>
                </a:lnTo>
                <a:lnTo>
                  <a:pt x="879716" y="690537"/>
                </a:lnTo>
                <a:lnTo>
                  <a:pt x="884059" y="712089"/>
                </a:lnTo>
                <a:lnTo>
                  <a:pt x="895921" y="729691"/>
                </a:lnTo>
                <a:lnTo>
                  <a:pt x="913511" y="741553"/>
                </a:lnTo>
                <a:lnTo>
                  <a:pt x="935062" y="745896"/>
                </a:lnTo>
                <a:lnTo>
                  <a:pt x="1276781" y="745896"/>
                </a:lnTo>
                <a:lnTo>
                  <a:pt x="1298321" y="741553"/>
                </a:lnTo>
                <a:lnTo>
                  <a:pt x="1315923" y="729691"/>
                </a:lnTo>
                <a:lnTo>
                  <a:pt x="1327785" y="712089"/>
                </a:lnTo>
                <a:lnTo>
                  <a:pt x="1332141" y="690537"/>
                </a:lnTo>
                <a:lnTo>
                  <a:pt x="1332141" y="635190"/>
                </a:lnTo>
                <a:lnTo>
                  <a:pt x="1332141" y="428294"/>
                </a:lnTo>
                <a:lnTo>
                  <a:pt x="2100973" y="428294"/>
                </a:lnTo>
                <a:lnTo>
                  <a:pt x="2100973" y="317588"/>
                </a:lnTo>
                <a:lnTo>
                  <a:pt x="1332141" y="317588"/>
                </a:lnTo>
                <a:lnTo>
                  <a:pt x="1332141" y="110705"/>
                </a:lnTo>
                <a:lnTo>
                  <a:pt x="1332141" y="55346"/>
                </a:lnTo>
                <a:lnTo>
                  <a:pt x="1327785" y="33807"/>
                </a:lnTo>
                <a:lnTo>
                  <a:pt x="1315923" y="16217"/>
                </a:lnTo>
                <a:lnTo>
                  <a:pt x="1298321" y="4356"/>
                </a:lnTo>
                <a:lnTo>
                  <a:pt x="1276781" y="0"/>
                </a:lnTo>
                <a:lnTo>
                  <a:pt x="1221447" y="0"/>
                </a:lnTo>
                <a:lnTo>
                  <a:pt x="1221447" y="110705"/>
                </a:lnTo>
                <a:lnTo>
                  <a:pt x="1221447" y="635190"/>
                </a:lnTo>
                <a:lnTo>
                  <a:pt x="990434" y="635190"/>
                </a:lnTo>
                <a:lnTo>
                  <a:pt x="990434" y="110705"/>
                </a:lnTo>
                <a:lnTo>
                  <a:pt x="1221447" y="110705"/>
                </a:lnTo>
                <a:lnTo>
                  <a:pt x="1221447" y="0"/>
                </a:lnTo>
                <a:lnTo>
                  <a:pt x="935062" y="0"/>
                </a:lnTo>
                <a:lnTo>
                  <a:pt x="913511" y="4356"/>
                </a:lnTo>
                <a:lnTo>
                  <a:pt x="895921" y="16217"/>
                </a:lnTo>
                <a:lnTo>
                  <a:pt x="884059" y="33807"/>
                </a:lnTo>
                <a:lnTo>
                  <a:pt x="879716" y="55346"/>
                </a:lnTo>
                <a:lnTo>
                  <a:pt x="879716" y="317588"/>
                </a:lnTo>
                <a:lnTo>
                  <a:pt x="55346" y="317588"/>
                </a:lnTo>
                <a:lnTo>
                  <a:pt x="33794" y="321932"/>
                </a:lnTo>
                <a:lnTo>
                  <a:pt x="16205" y="333794"/>
                </a:lnTo>
                <a:lnTo>
                  <a:pt x="4343" y="351383"/>
                </a:lnTo>
                <a:lnTo>
                  <a:pt x="0" y="372935"/>
                </a:lnTo>
                <a:lnTo>
                  <a:pt x="0" y="3228898"/>
                </a:lnTo>
                <a:lnTo>
                  <a:pt x="4343" y="3250438"/>
                </a:lnTo>
                <a:lnTo>
                  <a:pt x="16205" y="3268027"/>
                </a:lnTo>
                <a:lnTo>
                  <a:pt x="33794" y="3279889"/>
                </a:lnTo>
                <a:lnTo>
                  <a:pt x="55346" y="3284245"/>
                </a:lnTo>
                <a:lnTo>
                  <a:pt x="2156320" y="3284245"/>
                </a:lnTo>
                <a:lnTo>
                  <a:pt x="2177859" y="3279889"/>
                </a:lnTo>
                <a:lnTo>
                  <a:pt x="2195449" y="3268027"/>
                </a:lnTo>
                <a:lnTo>
                  <a:pt x="2207310" y="3250438"/>
                </a:lnTo>
                <a:lnTo>
                  <a:pt x="2211667" y="3228898"/>
                </a:lnTo>
                <a:lnTo>
                  <a:pt x="2211667" y="372935"/>
                </a:lnTo>
                <a:close/>
              </a:path>
            </a:pathLst>
          </a:custGeom>
          <a:solidFill>
            <a:srgbClr val="88AE3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30607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Autorreflexión</a:t>
            </a:r>
          </a:p>
        </p:txBody>
      </p:sp>
      <p:sp>
        <p:nvSpPr>
          <p:cNvPr id="3" name="object 3"/>
          <p:cNvSpPr/>
          <p:nvPr/>
        </p:nvSpPr>
        <p:spPr>
          <a:xfrm>
            <a:off x="715953" y="2297431"/>
            <a:ext cx="3490776" cy="34815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620600" y="2654167"/>
            <a:ext cx="3665220" cy="2692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860" marR="152400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277495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¿Hay algo que hayas aprendido fuera de la escuela o por tu cuenta?</a:t>
            </a: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295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¿Por qué y cómo lo aprendiste?</a:t>
            </a: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¿Qué elementos facilitaron tu aprendizaje?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778000" y="1686966"/>
              <a:ext cx="5587987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006098" y="6494805"/>
              <a:ext cx="2368550" cy="363220"/>
            </a:xfrm>
            <a:custGeom>
              <a:avLst/>
              <a:gdLst/>
              <a:ahLst/>
              <a:cxnLst/>
              <a:rect l="l" t="t" r="r" b="b"/>
              <a:pathLst>
                <a:path w="2368550" h="363220">
                  <a:moveTo>
                    <a:pt x="2368003" y="0"/>
                  </a:moveTo>
                  <a:lnTo>
                    <a:pt x="0" y="0"/>
                  </a:lnTo>
                  <a:lnTo>
                    <a:pt x="0" y="363194"/>
                  </a:lnTo>
                  <a:lnTo>
                    <a:pt x="2368003" y="363194"/>
                  </a:lnTo>
                  <a:lnTo>
                    <a:pt x="2368003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3467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89AF3F"/>
                </a:solidFill>
              </a:rPr>
              <a:t>¿Quién es el alumno de EA?</a:t>
            </a: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198733" y="6557904"/>
            <a:ext cx="20085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ACNUR / A. Dragaj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808545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3000" dirty="0"/>
              <a:t>¿Educación acelerada o aprendizaje acelerado?</a:t>
            </a:r>
          </a:p>
        </p:txBody>
      </p:sp>
      <p:sp>
        <p:nvSpPr>
          <p:cNvPr id="3" name="object 3"/>
          <p:cNvSpPr/>
          <p:nvPr/>
        </p:nvSpPr>
        <p:spPr>
          <a:xfrm>
            <a:off x="2957027" y="1958700"/>
            <a:ext cx="3229944" cy="32321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8349" y="5390994"/>
            <a:ext cx="7607300" cy="83820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lang="es-ES" sz="2200" b="1" dirty="0">
                <a:solidFill>
                  <a:srgbClr val="939598"/>
                </a:solidFill>
                <a:latin typeface="Lato"/>
                <a:cs typeface="Lato"/>
              </a:rPr>
              <a:t>«La mente no es una vasija que debamos llenar sino una llama que debemos encender»</a:t>
            </a:r>
          </a:p>
          <a:p>
            <a:pPr marL="6347460">
              <a:lnSpc>
                <a:spcPct val="100000"/>
              </a:lnSpc>
              <a:spcBef>
                <a:spcPts val="560"/>
              </a:spcBef>
            </a:pPr>
            <a:r>
              <a:rPr lang="es-ES" sz="2200" dirty="0">
                <a:solidFill>
                  <a:srgbClr val="939598"/>
                </a:solidFill>
                <a:latin typeface="Lato"/>
                <a:cs typeface="Lato"/>
              </a:rPr>
              <a:t>– Plutarco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9088" y="325324"/>
            <a:ext cx="6641312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/>
              <a:t>El aprendizaje acelerado se basa en una enseñanza holística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3E439EA-0CA3-7240-8BFE-219375F8B47F}"/>
              </a:ext>
            </a:extLst>
          </p:cNvPr>
          <p:cNvGrpSpPr/>
          <p:nvPr/>
        </p:nvGrpSpPr>
        <p:grpSpPr>
          <a:xfrm>
            <a:off x="2261090" y="2022858"/>
            <a:ext cx="4621813" cy="4461205"/>
            <a:chOff x="2261090" y="2022858"/>
            <a:chExt cx="4621813" cy="4461205"/>
          </a:xfrm>
        </p:grpSpPr>
        <p:sp>
          <p:nvSpPr>
            <p:cNvPr id="4" name="object 4"/>
            <p:cNvSpPr/>
            <p:nvPr/>
          </p:nvSpPr>
          <p:spPr>
            <a:xfrm>
              <a:off x="2261090" y="2022858"/>
              <a:ext cx="4621813" cy="446120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4290471" y="2490406"/>
              <a:ext cx="562759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Físico</a:t>
              </a: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4032804" y="4253460"/>
              <a:ext cx="1078094" cy="416559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12700" marR="5080" indent="36830" algn="ctr">
                <a:lnSpc>
                  <a:spcPts val="1400"/>
                </a:lnSpc>
                <a:spcBef>
                  <a:spcPts val="380"/>
                </a:spcBef>
              </a:pPr>
              <a:r>
                <a:rPr lang="es-ES" sz="1400" b="1" dirty="0">
                  <a:solidFill>
                    <a:srgbClr val="89AF3F"/>
                  </a:solidFill>
                  <a:latin typeface="Lato"/>
                  <a:cs typeface="Lato"/>
                </a:rPr>
                <a:t>Aprendizaje holístico</a:t>
              </a: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2469675" y="3585426"/>
              <a:ext cx="81788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Reflexivo</a:t>
              </a: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5902306" y="3585426"/>
              <a:ext cx="727094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Social</a:t>
              </a: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2903731" y="5726328"/>
              <a:ext cx="98247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Cognitivo</a:t>
              </a: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5236030" y="5726328"/>
              <a:ext cx="98247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solidFill>
                    <a:srgbClr val="58595B"/>
                  </a:solidFill>
                  <a:latin typeface="Lato"/>
                  <a:cs typeface="Lato"/>
                </a:rPr>
                <a:t>Emocional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6F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023734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89AF3F"/>
                </a:solidFill>
              </a:rPr>
              <a:t>Las escuelas y aulas son propicias para el aprendizaje acelerado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06900" y="2349767"/>
            <a:ext cx="4114165" cy="299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Espacio seguro y acogedor</a:t>
            </a: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295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Lleno de imágenes y objetos de la vida real</a:t>
            </a: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2500" dirty="0">
              <a:latin typeface="Lato"/>
              <a:cs typeface="Lato"/>
            </a:endParaRPr>
          </a:p>
          <a:p>
            <a:pPr marL="241300" marR="196215" indent="-228600">
              <a:lnSpc>
                <a:spcPct val="125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Facilita el trabajo individual y en grupos grandes y pequeños</a:t>
            </a: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La ratio de alumnos por docente es 40:1 o inferior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457200" y="1686966"/>
            <a:ext cx="3750945" cy="5171440"/>
            <a:chOff x="457200" y="1686966"/>
            <a:chExt cx="3750945" cy="5171440"/>
          </a:xfrm>
        </p:grpSpPr>
        <p:sp>
          <p:nvSpPr>
            <p:cNvPr id="7" name="object 7"/>
            <p:cNvSpPr/>
            <p:nvPr/>
          </p:nvSpPr>
          <p:spPr>
            <a:xfrm>
              <a:off x="457200" y="1686966"/>
              <a:ext cx="3748275" cy="516765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71992" y="6491414"/>
              <a:ext cx="2035810" cy="367030"/>
            </a:xfrm>
            <a:custGeom>
              <a:avLst/>
              <a:gdLst/>
              <a:ahLst/>
              <a:cxnLst/>
              <a:rect l="l" t="t" r="r" b="b"/>
              <a:pathLst>
                <a:path w="2035810" h="367029">
                  <a:moveTo>
                    <a:pt x="2035683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2035683" y="366585"/>
                  </a:lnTo>
                  <a:lnTo>
                    <a:pt x="2035683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356728" y="6554524"/>
            <a:ext cx="168402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Geneva Global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6F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06920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dirty="0">
                <a:solidFill>
                  <a:srgbClr val="89AF3F"/>
                </a:solidFill>
              </a:rPr>
              <a:t>La enseñanza está centrada en el alumno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343400" y="1981200"/>
            <a:ext cx="3983990" cy="3454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839469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Aborda las necesidades físicas, sociales y emocionales</a:t>
            </a: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2500" dirty="0">
              <a:latin typeface="Lato"/>
              <a:cs typeface="Lato"/>
            </a:endParaRPr>
          </a:p>
          <a:p>
            <a:pPr marL="241300" marR="932180" indent="-228600">
              <a:lnSpc>
                <a:spcPct val="125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Crea oportunidades para el aprendizaje experimental</a:t>
            </a: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Pertinente a las experiencias de los alumnos</a:t>
            </a: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lang="es-ES" sz="2000" dirty="0">
                <a:solidFill>
                  <a:srgbClr val="939598"/>
                </a:solidFill>
                <a:latin typeface="Lato"/>
                <a:cs typeface="Lato"/>
              </a:rPr>
              <a:t>Adecuada en función de la edad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0" y="1686966"/>
            <a:ext cx="4039235" cy="5171440"/>
            <a:chOff x="0" y="1686966"/>
            <a:chExt cx="4039235" cy="5171440"/>
          </a:xfrm>
        </p:grpSpPr>
        <p:sp>
          <p:nvSpPr>
            <p:cNvPr id="7" name="object 7"/>
            <p:cNvSpPr/>
            <p:nvPr/>
          </p:nvSpPr>
          <p:spPr>
            <a:xfrm>
              <a:off x="0" y="1686966"/>
              <a:ext cx="4031996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003298" y="6491414"/>
              <a:ext cx="2035810" cy="367030"/>
            </a:xfrm>
            <a:custGeom>
              <a:avLst/>
              <a:gdLst/>
              <a:ahLst/>
              <a:cxnLst/>
              <a:rect l="l" t="t" r="r" b="b"/>
              <a:pathLst>
                <a:path w="2035810" h="367029">
                  <a:moveTo>
                    <a:pt x="2035670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2035670" y="366585"/>
                  </a:lnTo>
                  <a:lnTo>
                    <a:pt x="2035670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188028" y="6554524"/>
            <a:ext cx="168402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300" i="1">
                <a:solidFill>
                  <a:srgbClr val="FFFFFF"/>
                </a:solidFill>
                <a:latin typeface="Lato"/>
                <a:cs typeface="Lato"/>
              </a:rPr>
              <a:t>Foto: © Geneva Global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1082</Words>
  <Application>Microsoft Macintosh PowerPoint</Application>
  <PresentationFormat>On-screen Show (4:3)</PresentationFormat>
  <Paragraphs>185</Paragraphs>
  <Slides>33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Calibri</vt:lpstr>
      <vt:lpstr>Lato</vt:lpstr>
      <vt:lpstr>Lato-Black</vt:lpstr>
      <vt:lpstr>Lato-Heavy</vt:lpstr>
      <vt:lpstr>Lato-Medium</vt:lpstr>
      <vt:lpstr>Times New Roman</vt:lpstr>
      <vt:lpstr>Office Theme</vt:lpstr>
      <vt:lpstr>Taller de educación acelerada</vt:lpstr>
      <vt:lpstr>¡Bienvenidos de nuevo!</vt:lpstr>
      <vt:lpstr>Principio 2</vt:lpstr>
      <vt:lpstr>Autorreflexión</vt:lpstr>
      <vt:lpstr>¿Quién es el alumno de EA?</vt:lpstr>
      <vt:lpstr>¿Educación acelerada o aprendizaje acelerado?</vt:lpstr>
      <vt:lpstr>El aprendizaje acelerado se basa en una enseñanza holística</vt:lpstr>
      <vt:lpstr>Las escuelas y aulas son propicias para el aprendizaje acelerado</vt:lpstr>
      <vt:lpstr>La enseñanza está centrada en el alumno</vt:lpstr>
      <vt:lpstr>El aprendizaje es activo y se basa en problemas y proyectos</vt:lpstr>
      <vt:lpstr>El aprendizaje acelerado se basa en las ocho formas de conocimiento</vt:lpstr>
      <vt:lpstr>El aprendizaje es colaborativo e implica un trabajo entre pares además de una presentación</vt:lpstr>
      <vt:lpstr>El aprendizaje utiliza la tecnología para complementar y mejorar la enseñanza</vt:lpstr>
      <vt:lpstr>El aprendizaje acelerado en la práctica</vt:lpstr>
      <vt:lpstr>Espacio abierto: Implicaciones del aprendizaje acelerado</vt:lpstr>
      <vt:lpstr>Resumen: Bases pedagógicas del aprendizaje acelerado</vt:lpstr>
      <vt:lpstr>Debate</vt:lpstr>
      <vt:lpstr>Principio 2</vt:lpstr>
      <vt:lpstr>Resumen de la sesión</vt:lpstr>
      <vt:lpstr>Los programas de educación acelerada utilizan:</vt:lpstr>
      <vt:lpstr>Condensado</vt:lpstr>
      <vt:lpstr>Priorizar la alfabetización y la aritmética</vt:lpstr>
      <vt:lpstr>Nivelado y basado en competencias</vt:lpstr>
      <vt:lpstr>Nivelado y basado en competencias</vt:lpstr>
      <vt:lpstr>Detalle de un módulo (de seis)</vt:lpstr>
      <vt:lpstr>Integrar el bienestar psicosocial y la adquisición de aptitudes de preparación para la vida</vt:lpstr>
      <vt:lpstr>Actividades y materiales adecuados en función de la edad</vt:lpstr>
      <vt:lpstr>Sensibilidad al género y prácticas inclusivas</vt:lpstr>
      <vt:lpstr>Uso del idioma de enseñanza pertinente</vt:lpstr>
      <vt:lpstr>Pedagogía del aprendizaje acelerado</vt:lpstr>
      <vt:lpstr>Actividad en grupos pequeños</vt:lpstr>
      <vt:lpstr>Debate plenario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Accelerated Education  Workshop</dc:title>
  <cp:lastModifiedBy>Clarice Soter</cp:lastModifiedBy>
  <cp:revision>18</cp:revision>
  <dcterms:created xsi:type="dcterms:W3CDTF">2021-01-23T16:01:05Z</dcterms:created>
  <dcterms:modified xsi:type="dcterms:W3CDTF">2021-03-03T18:20:54Z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2021-01-23T00:00:00Z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2021-01-23T00:00:00Z</vt:filetime>
  </property>
</Properties>
</file>