
<file path=[Content_Types].xml><?xml version="1.0" encoding="utf-8"?>
<Types xmlns="http://schemas.openxmlformats.org/package/2006/content-types">
  <Default Extension="emf" ContentType="image/x-emf"/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</p:sldIdLst>
  <p:sldSz cx="9144000" cy="6858000" type="screen4x3"/>
  <p:notesSz cx="9144000" cy="6858000"/>
  <p:defaultTextStyle>
    <a:defPPr>
      <a:defRPr lang="en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452"/>
    <p:restoredTop sz="94694"/>
  </p:normalViewPr>
  <p:slideViewPr>
    <p:cSldViewPr>
      <p:cViewPr varScale="1">
        <p:scale>
          <a:sx n="81" d="100"/>
          <a:sy n="81" d="100"/>
        </p:scale>
        <p:origin x="1277" y="62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B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535BCE3-8449-7B4D-9566-815BD090591B}" type="datetimeFigureOut">
              <a:rPr lang="en-BR" smtClean="0"/>
              <a:t>02/11/2021</a:t>
            </a:fld>
            <a:endParaRPr lang="en-B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028950" y="857250"/>
            <a:ext cx="3086100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B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300413"/>
            <a:ext cx="7315200" cy="270033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13513"/>
            <a:ext cx="39624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13513"/>
            <a:ext cx="39624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64AF135-635F-5E49-8ED9-D6FA58F1675A}" type="slidenum">
              <a:rPr lang="en-BR" smtClean="0"/>
              <a:t>‹#›</a:t>
            </a:fld>
            <a:endParaRPr lang="en-BR"/>
          </a:p>
        </p:txBody>
      </p:sp>
    </p:spTree>
    <p:extLst>
      <p:ext uri="{BB962C8B-B14F-4D97-AF65-F5344CB8AC3E}">
        <p14:creationId xmlns:p14="http://schemas.microsoft.com/office/powerpoint/2010/main" val="11895891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B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64AF135-635F-5E49-8ED9-D6FA58F1675A}" type="slidenum">
              <a:rPr lang="en-BR" smtClean="0"/>
              <a:t>14</a:t>
            </a:fld>
            <a:endParaRPr lang="en-BR"/>
          </a:p>
        </p:txBody>
      </p:sp>
    </p:spTree>
    <p:extLst>
      <p:ext uri="{BB962C8B-B14F-4D97-AF65-F5344CB8AC3E}">
        <p14:creationId xmlns:p14="http://schemas.microsoft.com/office/powerpoint/2010/main" val="28311782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85800" y="2125980"/>
            <a:ext cx="77724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3840480"/>
            <a:ext cx="64008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2/11/2021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0"/>
            <a:ext cx="9144000" cy="1557020"/>
          </a:xfrm>
          <a:custGeom>
            <a:avLst/>
            <a:gdLst/>
            <a:ahLst/>
            <a:cxnLst/>
            <a:rect l="l" t="t" r="r" b="b"/>
            <a:pathLst>
              <a:path w="9144000" h="1557020">
                <a:moveTo>
                  <a:pt x="9144000" y="0"/>
                </a:moveTo>
                <a:lnTo>
                  <a:pt x="0" y="0"/>
                </a:lnTo>
                <a:lnTo>
                  <a:pt x="0" y="1556994"/>
                </a:lnTo>
                <a:lnTo>
                  <a:pt x="9144000" y="1556994"/>
                </a:lnTo>
                <a:lnTo>
                  <a:pt x="9144000" y="0"/>
                </a:lnTo>
                <a:close/>
              </a:path>
            </a:pathLst>
          </a:custGeom>
          <a:solidFill>
            <a:srgbClr val="89AF3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1" i="0">
                <a:solidFill>
                  <a:schemeClr val="bg1"/>
                </a:solidFill>
                <a:latin typeface="Lato"/>
                <a:cs typeface="Lato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000" b="0" i="0">
                <a:solidFill>
                  <a:srgbClr val="939598"/>
                </a:solidFill>
                <a:latin typeface="Lato"/>
                <a:cs typeface="Lato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2/11/2021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1" i="0">
                <a:solidFill>
                  <a:schemeClr val="bg1"/>
                </a:solidFill>
                <a:latin typeface="Lato"/>
                <a:cs typeface="Lato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2/11/2021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1" i="0">
                <a:solidFill>
                  <a:schemeClr val="bg1"/>
                </a:solidFill>
                <a:latin typeface="Lato"/>
                <a:cs typeface="Lato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2/11/2021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1686966"/>
            <a:ext cx="7848003" cy="517103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2/11/2021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44500" y="511049"/>
            <a:ext cx="8255000" cy="100076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200" b="1" i="0">
                <a:solidFill>
                  <a:schemeClr val="bg1"/>
                </a:solidFill>
                <a:latin typeface="Lato"/>
                <a:cs typeface="Lato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015365" y="2273567"/>
            <a:ext cx="7113269" cy="23114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000" b="0" i="0">
                <a:solidFill>
                  <a:srgbClr val="939598"/>
                </a:solidFill>
                <a:latin typeface="Lato"/>
                <a:cs typeface="Lato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6377940"/>
            <a:ext cx="292608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2/11/2021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58368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5" Type="http://schemas.openxmlformats.org/officeDocument/2006/relationships/hyperlink" Target="https://www.youtube.com/watch?v=OqgD8M-Axqw" TargetMode="External"/><Relationship Id="rId4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6.jp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emf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1686966"/>
            <a:ext cx="7848003" cy="517103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419100" y="4918217"/>
            <a:ext cx="5334000" cy="1678939"/>
          </a:xfrm>
          <a:prstGeom prst="rect">
            <a:avLst/>
          </a:prstGeom>
        </p:spPr>
        <p:txBody>
          <a:bodyPr vert="horz" wrap="square" lIns="0" tIns="1670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15"/>
              </a:spcBef>
            </a:pPr>
            <a:r>
              <a:rPr sz="3400" b="1" spc="-114" dirty="0">
                <a:solidFill>
                  <a:srgbClr val="89AF3F"/>
                </a:solidFill>
                <a:latin typeface="Lato"/>
                <a:cs typeface="Lato"/>
              </a:rPr>
              <a:t>DAY</a:t>
            </a:r>
            <a:r>
              <a:rPr sz="3400" b="1" spc="-150" dirty="0">
                <a:solidFill>
                  <a:srgbClr val="89AF3F"/>
                </a:solidFill>
                <a:latin typeface="Lato"/>
                <a:cs typeface="Lato"/>
              </a:rPr>
              <a:t> </a:t>
            </a:r>
            <a:r>
              <a:rPr sz="3400" b="1" dirty="0">
                <a:solidFill>
                  <a:srgbClr val="89AF3F"/>
                </a:solidFill>
                <a:latin typeface="Lato"/>
                <a:cs typeface="Lato"/>
              </a:rPr>
              <a:t>2</a:t>
            </a:r>
            <a:endParaRPr sz="3400" dirty="0">
              <a:latin typeface="Lato"/>
              <a:cs typeface="Lato"/>
            </a:endParaRPr>
          </a:p>
          <a:p>
            <a:pPr marL="38100" marR="5080">
              <a:lnSpc>
                <a:spcPct val="100000"/>
              </a:lnSpc>
              <a:spcBef>
                <a:spcPts val="1005"/>
              </a:spcBef>
            </a:pPr>
            <a:r>
              <a:rPr sz="2800" spc="-15" dirty="0">
                <a:solidFill>
                  <a:srgbClr val="FFFFFF"/>
                </a:solidFill>
                <a:latin typeface="Lato"/>
                <a:cs typeface="Lato"/>
              </a:rPr>
              <a:t>Add </a:t>
            </a:r>
            <a:r>
              <a:rPr sz="2800" spc="-5" dirty="0">
                <a:solidFill>
                  <a:srgbClr val="FFFFFF"/>
                </a:solidFill>
                <a:latin typeface="Lato"/>
                <a:cs typeface="Lato"/>
              </a:rPr>
              <a:t>the </a:t>
            </a:r>
            <a:r>
              <a:rPr sz="2800" spc="5" dirty="0">
                <a:solidFill>
                  <a:srgbClr val="FFFFFF"/>
                </a:solidFill>
                <a:latin typeface="Lato"/>
                <a:cs typeface="Lato"/>
              </a:rPr>
              <a:t>title </a:t>
            </a:r>
            <a:r>
              <a:rPr sz="2800" spc="-15" dirty="0">
                <a:solidFill>
                  <a:srgbClr val="FFFFFF"/>
                </a:solidFill>
                <a:latin typeface="Lato"/>
                <a:cs typeface="Lato"/>
              </a:rPr>
              <a:t>of </a:t>
            </a:r>
            <a:r>
              <a:rPr sz="2800" spc="-10" dirty="0">
                <a:solidFill>
                  <a:srgbClr val="FFFFFF"/>
                </a:solidFill>
                <a:latin typeface="Lato"/>
                <a:cs typeface="Lato"/>
              </a:rPr>
              <a:t>your </a:t>
            </a:r>
            <a:r>
              <a:rPr sz="2800" spc="-5" dirty="0">
                <a:solidFill>
                  <a:srgbClr val="FFFFFF"/>
                </a:solidFill>
                <a:latin typeface="Lato"/>
                <a:cs typeface="Lato"/>
              </a:rPr>
              <a:t>training</a:t>
            </a:r>
            <a:r>
              <a:rPr sz="2800" spc="-190" dirty="0">
                <a:solidFill>
                  <a:srgbClr val="FFFFFF"/>
                </a:solidFill>
                <a:latin typeface="Lato"/>
                <a:cs typeface="Lato"/>
              </a:rPr>
              <a:t> </a:t>
            </a:r>
            <a:r>
              <a:rPr sz="2800" spc="-15" dirty="0">
                <a:solidFill>
                  <a:srgbClr val="FFFFFF"/>
                </a:solidFill>
                <a:latin typeface="Lato"/>
                <a:cs typeface="Lato"/>
              </a:rPr>
              <a:t>here.  Add any </a:t>
            </a:r>
            <a:r>
              <a:rPr sz="2800" dirty="0">
                <a:solidFill>
                  <a:srgbClr val="FFFFFF"/>
                </a:solidFill>
                <a:latin typeface="Lato"/>
                <a:cs typeface="Lato"/>
              </a:rPr>
              <a:t>additional</a:t>
            </a:r>
            <a:r>
              <a:rPr sz="2800" spc="-45" dirty="0">
                <a:solidFill>
                  <a:srgbClr val="FFFFFF"/>
                </a:solidFill>
                <a:latin typeface="Lato"/>
                <a:cs typeface="Lato"/>
              </a:rPr>
              <a:t> </a:t>
            </a:r>
            <a:r>
              <a:rPr sz="2800" spc="-10" dirty="0">
                <a:solidFill>
                  <a:srgbClr val="FFFFFF"/>
                </a:solidFill>
                <a:latin typeface="Lato"/>
                <a:cs typeface="Lato"/>
              </a:rPr>
              <a:t>logos.</a:t>
            </a:r>
            <a:endParaRPr sz="2800" dirty="0">
              <a:latin typeface="Lato"/>
              <a:cs typeface="Lato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0" y="1686966"/>
            <a:ext cx="7848003" cy="323603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7974000" y="1686966"/>
            <a:ext cx="1170305" cy="5171440"/>
          </a:xfrm>
          <a:custGeom>
            <a:avLst/>
            <a:gdLst/>
            <a:ahLst/>
            <a:cxnLst/>
            <a:rect l="l" t="t" r="r" b="b"/>
            <a:pathLst>
              <a:path w="1170304" h="5171440">
                <a:moveTo>
                  <a:pt x="1170000" y="0"/>
                </a:moveTo>
                <a:lnTo>
                  <a:pt x="0" y="0"/>
                </a:lnTo>
                <a:lnTo>
                  <a:pt x="0" y="5171033"/>
                </a:lnTo>
                <a:lnTo>
                  <a:pt x="1170000" y="5171033"/>
                </a:lnTo>
                <a:lnTo>
                  <a:pt x="1170000" y="0"/>
                </a:lnTo>
                <a:close/>
              </a:path>
            </a:pathLst>
          </a:custGeom>
          <a:solidFill>
            <a:srgbClr val="8BB03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7231512" y="243408"/>
            <a:ext cx="1431129" cy="1181865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419100" y="282736"/>
            <a:ext cx="5029200" cy="1155700"/>
          </a:xfrm>
          <a:prstGeom prst="rect">
            <a:avLst/>
          </a:prstGeom>
        </p:spPr>
        <p:txBody>
          <a:bodyPr vert="horz" wrap="square" lIns="0" tIns="104140" rIns="0" bIns="0" rtlCol="0">
            <a:spAutoFit/>
          </a:bodyPr>
          <a:lstStyle/>
          <a:p>
            <a:pPr marL="12700" marR="5080">
              <a:lnSpc>
                <a:spcPts val="4100"/>
              </a:lnSpc>
              <a:spcBef>
                <a:spcPts val="820"/>
              </a:spcBef>
            </a:pPr>
            <a:r>
              <a:rPr sz="4000" spc="-50" dirty="0">
                <a:solidFill>
                  <a:srgbClr val="89AF3F"/>
                </a:solidFill>
              </a:rPr>
              <a:t>Accelerated </a:t>
            </a:r>
            <a:r>
              <a:rPr sz="4000" spc="-30" dirty="0">
                <a:solidFill>
                  <a:srgbClr val="89AF3F"/>
                </a:solidFill>
              </a:rPr>
              <a:t>Education  </a:t>
            </a:r>
            <a:r>
              <a:rPr sz="4000" spc="-50" dirty="0">
                <a:solidFill>
                  <a:srgbClr val="89AF3F"/>
                </a:solidFill>
              </a:rPr>
              <a:t>Workshop</a:t>
            </a:r>
            <a:endParaRPr sz="4000" dirty="0"/>
          </a:p>
        </p:txBody>
      </p:sp>
      <p:sp>
        <p:nvSpPr>
          <p:cNvPr id="8" name="object 8"/>
          <p:cNvSpPr txBox="1"/>
          <p:nvPr/>
        </p:nvSpPr>
        <p:spPr>
          <a:xfrm>
            <a:off x="6260185" y="4537163"/>
            <a:ext cx="1593215" cy="381635"/>
          </a:xfrm>
          <a:prstGeom prst="rect">
            <a:avLst/>
          </a:prstGeom>
          <a:solidFill>
            <a:srgbClr val="89AF3F"/>
          </a:solidFill>
        </p:spPr>
        <p:txBody>
          <a:bodyPr vert="horz" wrap="square" lIns="0" tIns="75565" rIns="0" bIns="0" rtlCol="0">
            <a:spAutoFit/>
          </a:bodyPr>
          <a:lstStyle/>
          <a:p>
            <a:pPr marL="204470">
              <a:lnSpc>
                <a:spcPct val="100000"/>
              </a:lnSpc>
              <a:spcBef>
                <a:spcPts val="595"/>
              </a:spcBef>
            </a:pPr>
            <a:r>
              <a:rPr sz="1300" i="1" spc="-10" dirty="0">
                <a:solidFill>
                  <a:srgbClr val="FFFFFF"/>
                </a:solidFill>
                <a:latin typeface="Lato"/>
                <a:cs typeface="Lato"/>
              </a:rPr>
              <a:t>Photo: </a:t>
            </a:r>
            <a:r>
              <a:rPr sz="1300" i="1" dirty="0">
                <a:solidFill>
                  <a:srgbClr val="FFFFFF"/>
                </a:solidFill>
                <a:latin typeface="Lato"/>
                <a:cs typeface="Lato"/>
              </a:rPr>
              <a:t>©</a:t>
            </a:r>
            <a:r>
              <a:rPr sz="1300" i="1" spc="-20" dirty="0">
                <a:solidFill>
                  <a:srgbClr val="FFFFFF"/>
                </a:solidFill>
                <a:latin typeface="Lato"/>
                <a:cs typeface="Lato"/>
              </a:rPr>
              <a:t> </a:t>
            </a:r>
            <a:r>
              <a:rPr sz="1300" i="1" dirty="0">
                <a:solidFill>
                  <a:srgbClr val="FFFFFF"/>
                </a:solidFill>
                <a:latin typeface="Lato"/>
                <a:cs typeface="Lato"/>
              </a:rPr>
              <a:t>UNHCR</a:t>
            </a:r>
            <a:endParaRPr sz="1300">
              <a:latin typeface="Lato"/>
              <a:cs typeface="Lato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1764030"/>
          </a:xfrm>
          <a:custGeom>
            <a:avLst/>
            <a:gdLst/>
            <a:ahLst/>
            <a:cxnLst/>
            <a:rect l="l" t="t" r="r" b="b"/>
            <a:pathLst>
              <a:path w="9144000" h="1764030">
                <a:moveTo>
                  <a:pt x="9144000" y="0"/>
                </a:moveTo>
                <a:lnTo>
                  <a:pt x="0" y="0"/>
                </a:lnTo>
                <a:lnTo>
                  <a:pt x="0" y="1764004"/>
                </a:lnTo>
                <a:lnTo>
                  <a:pt x="9144000" y="1764004"/>
                </a:lnTo>
                <a:lnTo>
                  <a:pt x="9144000" y="0"/>
                </a:lnTo>
                <a:close/>
              </a:path>
            </a:pathLst>
          </a:custGeom>
          <a:solidFill>
            <a:srgbClr val="89AF3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444500" y="511049"/>
            <a:ext cx="6494780" cy="1000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pc="-15" dirty="0"/>
              <a:t>Learning </a:t>
            </a:r>
            <a:r>
              <a:rPr dirty="0"/>
              <a:t>is </a:t>
            </a:r>
            <a:r>
              <a:rPr spc="-10" dirty="0"/>
              <a:t>Active </a:t>
            </a:r>
            <a:r>
              <a:rPr spc="-5" dirty="0"/>
              <a:t>and </a:t>
            </a:r>
            <a:r>
              <a:rPr spc="-15" dirty="0"/>
              <a:t>Problem-</a:t>
            </a:r>
            <a:r>
              <a:rPr spc="-105" dirty="0"/>
              <a:t> </a:t>
            </a:r>
            <a:r>
              <a:rPr spc="-5" dirty="0"/>
              <a:t>and  </a:t>
            </a:r>
            <a:r>
              <a:rPr spc="-15" dirty="0"/>
              <a:t>Project-Based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515299" y="5991872"/>
            <a:ext cx="8179434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spc="-10" dirty="0">
                <a:solidFill>
                  <a:srgbClr val="939598"/>
                </a:solidFill>
                <a:latin typeface="Lato"/>
                <a:cs typeface="Lato"/>
              </a:rPr>
              <a:t>Learning </a:t>
            </a:r>
            <a:r>
              <a:rPr sz="2000" dirty="0">
                <a:solidFill>
                  <a:srgbClr val="939598"/>
                </a:solidFill>
                <a:latin typeface="Lato"/>
                <a:cs typeface="Lato"/>
              </a:rPr>
              <a:t>is an </a:t>
            </a:r>
            <a:r>
              <a:rPr sz="2000" spc="-10" dirty="0">
                <a:solidFill>
                  <a:srgbClr val="939598"/>
                </a:solidFill>
                <a:latin typeface="Lato"/>
                <a:cs typeface="Lato"/>
              </a:rPr>
              <a:t>adventure, </a:t>
            </a:r>
            <a:r>
              <a:rPr sz="2000" spc="-5" dirty="0">
                <a:solidFill>
                  <a:srgbClr val="939598"/>
                </a:solidFill>
                <a:latin typeface="Lato"/>
                <a:cs typeface="Lato"/>
              </a:rPr>
              <a:t>with </a:t>
            </a:r>
            <a:r>
              <a:rPr sz="2000" spc="-10" dirty="0">
                <a:solidFill>
                  <a:srgbClr val="939598"/>
                </a:solidFill>
                <a:latin typeface="Lato"/>
                <a:cs typeface="Lato"/>
              </a:rPr>
              <a:t>appropriate </a:t>
            </a:r>
            <a:r>
              <a:rPr sz="2000" dirty="0">
                <a:solidFill>
                  <a:srgbClr val="939598"/>
                </a:solidFill>
                <a:latin typeface="Lato"/>
                <a:cs typeface="Lato"/>
              </a:rPr>
              <a:t>and locally </a:t>
            </a:r>
            <a:r>
              <a:rPr sz="2000" spc="-15" dirty="0">
                <a:solidFill>
                  <a:srgbClr val="939598"/>
                </a:solidFill>
                <a:latin typeface="Lato"/>
                <a:cs typeface="Lato"/>
              </a:rPr>
              <a:t>relevant</a:t>
            </a:r>
            <a:r>
              <a:rPr sz="2000" spc="-95" dirty="0">
                <a:solidFill>
                  <a:srgbClr val="939598"/>
                </a:solidFill>
                <a:latin typeface="Lato"/>
                <a:cs typeface="Lato"/>
              </a:rPr>
              <a:t> </a:t>
            </a:r>
            <a:r>
              <a:rPr sz="2000" spc="-5" dirty="0">
                <a:solidFill>
                  <a:srgbClr val="939598"/>
                </a:solidFill>
                <a:latin typeface="Lato"/>
                <a:cs typeface="Lato"/>
              </a:rPr>
              <a:t>challenges.</a:t>
            </a:r>
            <a:endParaRPr sz="2000">
              <a:latin typeface="Lato"/>
              <a:cs typeface="Lato"/>
            </a:endParaRPr>
          </a:p>
        </p:txBody>
      </p:sp>
      <p:pic>
        <p:nvPicPr>
          <p:cNvPr id="9" name="Picture 8" descr="A picture containing diagram&#10;&#10;Description automatically generated">
            <a:extLst>
              <a:ext uri="{FF2B5EF4-FFF2-40B4-BE49-F238E27FC236}">
                <a16:creationId xmlns:a16="http://schemas.microsoft.com/office/drawing/2014/main" id="{3792AFE5-6FD4-F045-A9C4-C889927DFC6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9696" y="1949450"/>
            <a:ext cx="3564607" cy="391795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1764030"/>
          </a:xfrm>
          <a:custGeom>
            <a:avLst/>
            <a:gdLst/>
            <a:ahLst/>
            <a:cxnLst/>
            <a:rect l="l" t="t" r="r" b="b"/>
            <a:pathLst>
              <a:path w="9144000" h="1764030">
                <a:moveTo>
                  <a:pt x="9144000" y="0"/>
                </a:moveTo>
                <a:lnTo>
                  <a:pt x="0" y="0"/>
                </a:lnTo>
                <a:lnTo>
                  <a:pt x="0" y="1764004"/>
                </a:lnTo>
                <a:lnTo>
                  <a:pt x="9144000" y="1764004"/>
                </a:lnTo>
                <a:lnTo>
                  <a:pt x="9144000" y="0"/>
                </a:lnTo>
                <a:close/>
              </a:path>
            </a:pathLst>
          </a:custGeom>
          <a:solidFill>
            <a:srgbClr val="89AF3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pc="-15" dirty="0"/>
              <a:t>Accelerated Learning </a:t>
            </a:r>
            <a:r>
              <a:rPr dirty="0"/>
              <a:t>is </a:t>
            </a:r>
            <a:r>
              <a:rPr spc="-10" dirty="0"/>
              <a:t>Based </a:t>
            </a:r>
            <a:r>
              <a:rPr spc="-5" dirty="0"/>
              <a:t>on </a:t>
            </a:r>
            <a:r>
              <a:rPr dirty="0"/>
              <a:t>the </a:t>
            </a:r>
            <a:r>
              <a:rPr spc="-5" dirty="0"/>
              <a:t>Eight  </a:t>
            </a:r>
            <a:r>
              <a:rPr spc="-75" dirty="0"/>
              <a:t>Ways </a:t>
            </a:r>
            <a:r>
              <a:rPr spc="-20" dirty="0"/>
              <a:t>of</a:t>
            </a:r>
            <a:r>
              <a:rPr dirty="0"/>
              <a:t> </a:t>
            </a:r>
            <a:r>
              <a:rPr spc="-10" dirty="0"/>
              <a:t>Knowing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95A070DD-BBFF-DD49-970F-24C6A70483BB}"/>
              </a:ext>
            </a:extLst>
          </p:cNvPr>
          <p:cNvGrpSpPr/>
          <p:nvPr/>
        </p:nvGrpSpPr>
        <p:grpSpPr>
          <a:xfrm>
            <a:off x="2076144" y="1923505"/>
            <a:ext cx="5018650" cy="4731728"/>
            <a:chOff x="2076144" y="1923505"/>
            <a:chExt cx="5018650" cy="4731728"/>
          </a:xfrm>
        </p:grpSpPr>
        <p:sp>
          <p:nvSpPr>
            <p:cNvPr id="4" name="object 4"/>
            <p:cNvSpPr/>
            <p:nvPr/>
          </p:nvSpPr>
          <p:spPr>
            <a:xfrm>
              <a:off x="2076144" y="1923505"/>
              <a:ext cx="5018650" cy="4731728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 txBox="1"/>
            <p:nvPr/>
          </p:nvSpPr>
          <p:spPr>
            <a:xfrm>
              <a:off x="4054428" y="2170927"/>
              <a:ext cx="1055370" cy="403860"/>
            </a:xfrm>
            <a:prstGeom prst="rect">
              <a:avLst/>
            </a:prstGeom>
          </p:spPr>
          <p:txBody>
            <a:bodyPr vert="horz" wrap="square" lIns="0" tIns="60960" rIns="0" bIns="0" rtlCol="0">
              <a:spAutoFit/>
            </a:bodyPr>
            <a:lstStyle/>
            <a:p>
              <a:pPr marL="12700" marR="5080" indent="220345">
                <a:lnSpc>
                  <a:spcPct val="77400"/>
                </a:lnSpc>
                <a:spcBef>
                  <a:spcPts val="480"/>
                </a:spcBef>
              </a:pPr>
              <a:r>
                <a:rPr sz="1400" b="1" spc="-50" dirty="0">
                  <a:solidFill>
                    <a:srgbClr val="58595B"/>
                  </a:solidFill>
                  <a:latin typeface="Lato"/>
                  <a:cs typeface="Lato"/>
                </a:rPr>
                <a:t>Logical/  </a:t>
              </a:r>
              <a:r>
                <a:rPr sz="1400" b="1" spc="-65" dirty="0">
                  <a:solidFill>
                    <a:srgbClr val="58595B"/>
                  </a:solidFill>
                  <a:latin typeface="Lato"/>
                  <a:cs typeface="Lato"/>
                </a:rPr>
                <a:t>M</a:t>
              </a:r>
              <a:r>
                <a:rPr sz="1400" b="1" spc="-55" dirty="0">
                  <a:solidFill>
                    <a:srgbClr val="58595B"/>
                  </a:solidFill>
                  <a:latin typeface="Lato"/>
                  <a:cs typeface="Lato"/>
                </a:rPr>
                <a:t>a</a:t>
              </a:r>
              <a:r>
                <a:rPr sz="1400" b="1" spc="-45" dirty="0">
                  <a:solidFill>
                    <a:srgbClr val="58595B"/>
                  </a:solidFill>
                  <a:latin typeface="Lato"/>
                  <a:cs typeface="Lato"/>
                </a:rPr>
                <a:t>them</a:t>
              </a:r>
              <a:r>
                <a:rPr sz="1400" b="1" spc="-55" dirty="0">
                  <a:solidFill>
                    <a:srgbClr val="58595B"/>
                  </a:solidFill>
                  <a:latin typeface="Lato"/>
                  <a:cs typeface="Lato"/>
                </a:rPr>
                <a:t>a</a:t>
              </a:r>
              <a:r>
                <a:rPr sz="1400" b="1" spc="-15" dirty="0">
                  <a:solidFill>
                    <a:srgbClr val="58595B"/>
                  </a:solidFill>
                  <a:latin typeface="Lato"/>
                  <a:cs typeface="Lato"/>
                </a:rPr>
                <a:t>ti</a:t>
              </a:r>
              <a:r>
                <a:rPr sz="1400" b="1" spc="-45" dirty="0">
                  <a:solidFill>
                    <a:srgbClr val="58595B"/>
                  </a:solidFill>
                  <a:latin typeface="Lato"/>
                  <a:cs typeface="Lato"/>
                </a:rPr>
                <a:t>cal</a:t>
              </a:r>
              <a:endParaRPr sz="1400" dirty="0">
                <a:latin typeface="Lato"/>
                <a:cs typeface="Lato"/>
              </a:endParaRPr>
            </a:p>
          </p:txBody>
        </p:sp>
        <p:sp>
          <p:nvSpPr>
            <p:cNvPr id="6" name="object 6"/>
            <p:cNvSpPr txBox="1"/>
            <p:nvPr/>
          </p:nvSpPr>
          <p:spPr>
            <a:xfrm>
              <a:off x="4193542" y="4061328"/>
              <a:ext cx="811530" cy="416559"/>
            </a:xfrm>
            <a:prstGeom prst="rect">
              <a:avLst/>
            </a:prstGeom>
          </p:spPr>
          <p:txBody>
            <a:bodyPr vert="horz" wrap="square" lIns="0" tIns="48260" rIns="0" bIns="0" rtlCol="0">
              <a:spAutoFit/>
            </a:bodyPr>
            <a:lstStyle/>
            <a:p>
              <a:pPr marL="51435" marR="5080" indent="-39370">
                <a:lnSpc>
                  <a:spcPts val="1400"/>
                </a:lnSpc>
                <a:spcBef>
                  <a:spcPts val="380"/>
                </a:spcBef>
              </a:pPr>
              <a:r>
                <a:rPr sz="1400" b="1" dirty="0">
                  <a:solidFill>
                    <a:srgbClr val="89AF3F"/>
                  </a:solidFill>
                  <a:latin typeface="Lato"/>
                  <a:cs typeface="Lato"/>
                </a:rPr>
                <a:t>8 </a:t>
              </a:r>
              <a:r>
                <a:rPr sz="1400" b="1" spc="-35" dirty="0">
                  <a:solidFill>
                    <a:srgbClr val="89AF3F"/>
                  </a:solidFill>
                  <a:latin typeface="Lato"/>
                  <a:cs typeface="Lato"/>
                </a:rPr>
                <a:t>Ways</a:t>
              </a:r>
              <a:r>
                <a:rPr sz="1400" b="1" spc="-105" dirty="0">
                  <a:solidFill>
                    <a:srgbClr val="89AF3F"/>
                  </a:solidFill>
                  <a:latin typeface="Lato"/>
                  <a:cs typeface="Lato"/>
                </a:rPr>
                <a:t> </a:t>
              </a:r>
              <a:r>
                <a:rPr sz="1400" b="1" spc="-10" dirty="0">
                  <a:solidFill>
                    <a:srgbClr val="89AF3F"/>
                  </a:solidFill>
                  <a:latin typeface="Lato"/>
                  <a:cs typeface="Lato"/>
                </a:rPr>
                <a:t>of  Knowing</a:t>
              </a:r>
              <a:endParaRPr sz="1400">
                <a:latin typeface="Lato"/>
                <a:cs typeface="Lato"/>
              </a:endParaRPr>
            </a:p>
          </p:txBody>
        </p:sp>
        <p:sp>
          <p:nvSpPr>
            <p:cNvPr id="7" name="object 7"/>
            <p:cNvSpPr txBox="1"/>
            <p:nvPr/>
          </p:nvSpPr>
          <p:spPr>
            <a:xfrm>
              <a:off x="5688527" y="2757627"/>
              <a:ext cx="551815" cy="403860"/>
            </a:xfrm>
            <a:prstGeom prst="rect">
              <a:avLst/>
            </a:prstGeom>
          </p:spPr>
          <p:txBody>
            <a:bodyPr vert="horz" wrap="square" lIns="0" tIns="60960" rIns="0" bIns="0" rtlCol="0">
              <a:spAutoFit/>
            </a:bodyPr>
            <a:lstStyle/>
            <a:p>
              <a:pPr marL="24765" marR="5080" indent="-12700">
                <a:lnSpc>
                  <a:spcPct val="77400"/>
                </a:lnSpc>
                <a:spcBef>
                  <a:spcPts val="480"/>
                </a:spcBef>
              </a:pPr>
              <a:r>
                <a:rPr sz="1400" b="1" spc="-45" dirty="0">
                  <a:solidFill>
                    <a:srgbClr val="58595B"/>
                  </a:solidFill>
                  <a:latin typeface="Lato"/>
                  <a:cs typeface="Lato"/>
                </a:rPr>
                <a:t>Visual/  </a:t>
              </a:r>
              <a:r>
                <a:rPr sz="1400" b="1" spc="-60" dirty="0">
                  <a:solidFill>
                    <a:srgbClr val="58595B"/>
                  </a:solidFill>
                  <a:latin typeface="Lato"/>
                  <a:cs typeface="Lato"/>
                </a:rPr>
                <a:t>S</a:t>
              </a:r>
              <a:r>
                <a:rPr sz="1400" b="1" spc="-45" dirty="0">
                  <a:solidFill>
                    <a:srgbClr val="58595B"/>
                  </a:solidFill>
                  <a:latin typeface="Lato"/>
                  <a:cs typeface="Lato"/>
                </a:rPr>
                <a:t>p</a:t>
              </a:r>
              <a:r>
                <a:rPr sz="1400" b="1" spc="-55" dirty="0">
                  <a:solidFill>
                    <a:srgbClr val="58595B"/>
                  </a:solidFill>
                  <a:latin typeface="Lato"/>
                  <a:cs typeface="Lato"/>
                </a:rPr>
                <a:t>a</a:t>
              </a:r>
              <a:r>
                <a:rPr sz="1400" b="1" spc="-15" dirty="0">
                  <a:solidFill>
                    <a:srgbClr val="58595B"/>
                  </a:solidFill>
                  <a:latin typeface="Lato"/>
                  <a:cs typeface="Lato"/>
                </a:rPr>
                <a:t>ti</a:t>
              </a:r>
              <a:r>
                <a:rPr sz="1400" b="1" spc="-45" dirty="0">
                  <a:solidFill>
                    <a:srgbClr val="58595B"/>
                  </a:solidFill>
                  <a:latin typeface="Lato"/>
                  <a:cs typeface="Lato"/>
                </a:rPr>
                <a:t>al</a:t>
              </a:r>
              <a:endParaRPr sz="1400" dirty="0">
                <a:latin typeface="Lato"/>
                <a:cs typeface="Lato"/>
              </a:endParaRPr>
            </a:p>
          </p:txBody>
        </p:sp>
        <p:sp>
          <p:nvSpPr>
            <p:cNvPr id="8" name="object 8"/>
            <p:cNvSpPr txBox="1"/>
            <p:nvPr/>
          </p:nvSpPr>
          <p:spPr>
            <a:xfrm>
              <a:off x="6051995" y="4063559"/>
              <a:ext cx="872490" cy="403860"/>
            </a:xfrm>
            <a:prstGeom prst="rect">
              <a:avLst/>
            </a:prstGeom>
          </p:spPr>
          <p:txBody>
            <a:bodyPr vert="horz" wrap="square" lIns="0" tIns="60960" rIns="0" bIns="0" rtlCol="0">
              <a:spAutoFit/>
            </a:bodyPr>
            <a:lstStyle/>
            <a:p>
              <a:pPr marL="12700" marR="5080" indent="153035">
                <a:lnSpc>
                  <a:spcPct val="77400"/>
                </a:lnSpc>
                <a:spcBef>
                  <a:spcPts val="480"/>
                </a:spcBef>
              </a:pPr>
              <a:r>
                <a:rPr sz="1400" b="1" spc="-50" dirty="0">
                  <a:solidFill>
                    <a:srgbClr val="58595B"/>
                  </a:solidFill>
                  <a:latin typeface="Lato"/>
                  <a:cs typeface="Lato"/>
                </a:rPr>
                <a:t>Bodily/  </a:t>
              </a:r>
              <a:r>
                <a:rPr sz="1400" b="1" spc="-45" dirty="0">
                  <a:solidFill>
                    <a:srgbClr val="58595B"/>
                  </a:solidFill>
                  <a:latin typeface="Lato"/>
                  <a:cs typeface="Lato"/>
                </a:rPr>
                <a:t>Kinesth</a:t>
              </a:r>
              <a:r>
                <a:rPr sz="1400" b="1" spc="-50" dirty="0">
                  <a:solidFill>
                    <a:srgbClr val="58595B"/>
                  </a:solidFill>
                  <a:latin typeface="Lato"/>
                  <a:cs typeface="Lato"/>
                </a:rPr>
                <a:t>e</a:t>
              </a:r>
              <a:r>
                <a:rPr sz="1400" b="1" spc="-15" dirty="0">
                  <a:solidFill>
                    <a:srgbClr val="58595B"/>
                  </a:solidFill>
                  <a:latin typeface="Lato"/>
                  <a:cs typeface="Lato"/>
                </a:rPr>
                <a:t>ti</a:t>
              </a:r>
              <a:r>
                <a:rPr sz="1400" b="1" spc="-45" dirty="0">
                  <a:solidFill>
                    <a:srgbClr val="58595B"/>
                  </a:solidFill>
                  <a:latin typeface="Lato"/>
                  <a:cs typeface="Lato"/>
                </a:rPr>
                <a:t>c</a:t>
              </a:r>
              <a:endParaRPr sz="1400" dirty="0">
                <a:latin typeface="Lato"/>
                <a:cs typeface="Lato"/>
              </a:endParaRPr>
            </a:p>
          </p:txBody>
        </p:sp>
        <p:sp>
          <p:nvSpPr>
            <p:cNvPr id="9" name="object 9"/>
            <p:cNvSpPr txBox="1"/>
            <p:nvPr/>
          </p:nvSpPr>
          <p:spPr>
            <a:xfrm>
              <a:off x="2836938" y="2744927"/>
              <a:ext cx="732155" cy="403860"/>
            </a:xfrm>
            <a:prstGeom prst="rect">
              <a:avLst/>
            </a:prstGeom>
          </p:spPr>
          <p:txBody>
            <a:bodyPr vert="horz" wrap="square" lIns="0" tIns="60960" rIns="0" bIns="0" rtlCol="0">
              <a:spAutoFit/>
            </a:bodyPr>
            <a:lstStyle/>
            <a:p>
              <a:pPr marL="12700" marR="5080" indent="77470">
                <a:lnSpc>
                  <a:spcPct val="77400"/>
                </a:lnSpc>
                <a:spcBef>
                  <a:spcPts val="480"/>
                </a:spcBef>
              </a:pPr>
              <a:r>
                <a:rPr sz="1400" b="1" spc="-65" dirty="0">
                  <a:solidFill>
                    <a:srgbClr val="58595B"/>
                  </a:solidFill>
                  <a:latin typeface="Lato"/>
                  <a:cs typeface="Lato"/>
                </a:rPr>
                <a:t>Verbal/  </a:t>
              </a:r>
              <a:r>
                <a:rPr sz="1400" b="1" spc="-45" dirty="0">
                  <a:solidFill>
                    <a:srgbClr val="58595B"/>
                  </a:solidFill>
                  <a:latin typeface="Lato"/>
                  <a:cs typeface="Lato"/>
                </a:rPr>
                <a:t>Linguis</a:t>
              </a:r>
              <a:r>
                <a:rPr sz="1400" b="1" spc="-15" dirty="0">
                  <a:solidFill>
                    <a:srgbClr val="58595B"/>
                  </a:solidFill>
                  <a:latin typeface="Lato"/>
                  <a:cs typeface="Lato"/>
                </a:rPr>
                <a:t>ti</a:t>
              </a:r>
              <a:r>
                <a:rPr sz="1400" b="1" spc="-45" dirty="0">
                  <a:solidFill>
                    <a:srgbClr val="58595B"/>
                  </a:solidFill>
                  <a:latin typeface="Lato"/>
                  <a:cs typeface="Lato"/>
                </a:rPr>
                <a:t>c</a:t>
              </a:r>
              <a:endParaRPr sz="1400" dirty="0">
                <a:latin typeface="Lato"/>
                <a:cs typeface="Lato"/>
              </a:endParaRPr>
            </a:p>
          </p:txBody>
        </p:sp>
        <p:sp>
          <p:nvSpPr>
            <p:cNvPr id="10" name="object 10"/>
            <p:cNvSpPr txBox="1"/>
            <p:nvPr/>
          </p:nvSpPr>
          <p:spPr>
            <a:xfrm>
              <a:off x="4206445" y="6021527"/>
              <a:ext cx="751205" cy="238760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400" b="1" spc="-65" dirty="0">
                  <a:solidFill>
                    <a:srgbClr val="58595B"/>
                  </a:solidFill>
                  <a:latin typeface="Lato"/>
                  <a:cs typeface="Lato"/>
                </a:rPr>
                <a:t>N</a:t>
              </a:r>
              <a:r>
                <a:rPr sz="1400" b="1" spc="-55" dirty="0">
                  <a:solidFill>
                    <a:srgbClr val="58595B"/>
                  </a:solidFill>
                  <a:latin typeface="Lato"/>
                  <a:cs typeface="Lato"/>
                </a:rPr>
                <a:t>a</a:t>
              </a:r>
              <a:r>
                <a:rPr sz="1400" b="1" spc="-45" dirty="0">
                  <a:solidFill>
                    <a:srgbClr val="58595B"/>
                  </a:solidFill>
                  <a:latin typeface="Lato"/>
                  <a:cs typeface="Lato"/>
                </a:rPr>
                <a:t>tu</a:t>
              </a:r>
              <a:r>
                <a:rPr sz="1400" b="1" spc="-55" dirty="0">
                  <a:solidFill>
                    <a:srgbClr val="58595B"/>
                  </a:solidFill>
                  <a:latin typeface="Lato"/>
                  <a:cs typeface="Lato"/>
                </a:rPr>
                <a:t>r</a:t>
              </a:r>
              <a:r>
                <a:rPr sz="1400" b="1" spc="-45" dirty="0">
                  <a:solidFill>
                    <a:srgbClr val="58595B"/>
                  </a:solidFill>
                  <a:latin typeface="Lato"/>
                  <a:cs typeface="Lato"/>
                </a:rPr>
                <a:t>alist</a:t>
              </a:r>
              <a:endParaRPr sz="1400">
                <a:latin typeface="Lato"/>
                <a:cs typeface="Lato"/>
              </a:endParaRPr>
            </a:p>
          </p:txBody>
        </p:sp>
        <p:sp>
          <p:nvSpPr>
            <p:cNvPr id="11" name="object 11"/>
            <p:cNvSpPr txBox="1"/>
            <p:nvPr/>
          </p:nvSpPr>
          <p:spPr>
            <a:xfrm>
              <a:off x="2185753" y="4139759"/>
              <a:ext cx="1004569" cy="238760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400" b="1" spc="-50" dirty="0">
                  <a:solidFill>
                    <a:srgbClr val="58595B"/>
                  </a:solidFill>
                  <a:latin typeface="Lato"/>
                  <a:cs typeface="Lato"/>
                </a:rPr>
                <a:t>Intrapersonal</a:t>
              </a:r>
              <a:endParaRPr sz="1400">
                <a:latin typeface="Lato"/>
                <a:cs typeface="Lato"/>
              </a:endParaRPr>
            </a:p>
          </p:txBody>
        </p:sp>
        <p:sp>
          <p:nvSpPr>
            <p:cNvPr id="12" name="object 12"/>
            <p:cNvSpPr txBox="1"/>
            <p:nvPr/>
          </p:nvSpPr>
          <p:spPr>
            <a:xfrm>
              <a:off x="2694275" y="5439859"/>
              <a:ext cx="1010285" cy="238760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400" b="1" spc="-50" dirty="0">
                  <a:solidFill>
                    <a:srgbClr val="58595B"/>
                  </a:solidFill>
                  <a:latin typeface="Lato"/>
                  <a:cs typeface="Lato"/>
                </a:rPr>
                <a:t>Interpersonal</a:t>
              </a:r>
              <a:endParaRPr sz="1400">
                <a:latin typeface="Lato"/>
                <a:cs typeface="Lato"/>
              </a:endParaRPr>
            </a:p>
          </p:txBody>
        </p:sp>
        <p:sp>
          <p:nvSpPr>
            <p:cNvPr id="13" name="object 13"/>
            <p:cNvSpPr txBox="1"/>
            <p:nvPr/>
          </p:nvSpPr>
          <p:spPr>
            <a:xfrm>
              <a:off x="5610592" y="5363659"/>
              <a:ext cx="733425" cy="403860"/>
            </a:xfrm>
            <a:prstGeom prst="rect">
              <a:avLst/>
            </a:prstGeom>
          </p:spPr>
          <p:txBody>
            <a:bodyPr vert="horz" wrap="square" lIns="0" tIns="60960" rIns="0" bIns="0" rtlCol="0">
              <a:spAutoFit/>
            </a:bodyPr>
            <a:lstStyle/>
            <a:p>
              <a:pPr marL="12700" marR="5080" indent="28575">
                <a:lnSpc>
                  <a:spcPct val="77400"/>
                </a:lnSpc>
                <a:spcBef>
                  <a:spcPts val="480"/>
                </a:spcBef>
              </a:pPr>
              <a:r>
                <a:rPr sz="1400" b="1" spc="-50" dirty="0">
                  <a:solidFill>
                    <a:srgbClr val="58595B"/>
                  </a:solidFill>
                  <a:latin typeface="Lato"/>
                  <a:cs typeface="Lato"/>
                </a:rPr>
                <a:t>Musical/  </a:t>
              </a:r>
              <a:r>
                <a:rPr sz="1400" b="1" spc="-55" dirty="0">
                  <a:solidFill>
                    <a:srgbClr val="58595B"/>
                  </a:solidFill>
                  <a:latin typeface="Lato"/>
                  <a:cs typeface="Lato"/>
                </a:rPr>
                <a:t>R</a:t>
              </a:r>
              <a:r>
                <a:rPr sz="1400" b="1" spc="-65" dirty="0">
                  <a:solidFill>
                    <a:srgbClr val="58595B"/>
                  </a:solidFill>
                  <a:latin typeface="Lato"/>
                  <a:cs typeface="Lato"/>
                </a:rPr>
                <a:t>h</a:t>
              </a:r>
              <a:r>
                <a:rPr sz="1400" b="1" spc="-45" dirty="0">
                  <a:solidFill>
                    <a:srgbClr val="58595B"/>
                  </a:solidFill>
                  <a:latin typeface="Lato"/>
                  <a:cs typeface="Lato"/>
                </a:rPr>
                <a:t>ythmic</a:t>
              </a:r>
              <a:endParaRPr sz="1400">
                <a:latin typeface="Lato"/>
                <a:cs typeface="Lato"/>
              </a:endParaRPr>
            </a:p>
          </p:txBody>
        </p: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1764030"/>
          </a:xfrm>
          <a:custGeom>
            <a:avLst/>
            <a:gdLst/>
            <a:ahLst/>
            <a:cxnLst/>
            <a:rect l="l" t="t" r="r" b="b"/>
            <a:pathLst>
              <a:path w="9144000" h="1764030">
                <a:moveTo>
                  <a:pt x="9144000" y="0"/>
                </a:moveTo>
                <a:lnTo>
                  <a:pt x="0" y="0"/>
                </a:lnTo>
                <a:lnTo>
                  <a:pt x="0" y="1764004"/>
                </a:lnTo>
                <a:lnTo>
                  <a:pt x="9144000" y="1764004"/>
                </a:lnTo>
                <a:lnTo>
                  <a:pt x="9144000" y="0"/>
                </a:lnTo>
                <a:close/>
              </a:path>
            </a:pathLst>
          </a:custGeom>
          <a:solidFill>
            <a:srgbClr val="89AF3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444500" y="511049"/>
            <a:ext cx="8242934" cy="1000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15" dirty="0"/>
              <a:t>Learning </a:t>
            </a:r>
            <a:r>
              <a:rPr dirty="0"/>
              <a:t>is </a:t>
            </a:r>
            <a:r>
              <a:rPr spc="-10" dirty="0"/>
              <a:t>collaborative </a:t>
            </a:r>
            <a:r>
              <a:rPr spc="-5" dirty="0"/>
              <a:t>and</a:t>
            </a:r>
            <a:r>
              <a:rPr spc="10" dirty="0"/>
              <a:t> </a:t>
            </a:r>
            <a:r>
              <a:rPr spc="-20" dirty="0"/>
              <a:t>involves</a:t>
            </a:r>
          </a:p>
          <a:p>
            <a:pPr marL="12700">
              <a:lnSpc>
                <a:spcPct val="100000"/>
              </a:lnSpc>
            </a:pPr>
            <a:r>
              <a:rPr spc="-10" dirty="0"/>
              <a:t>peer-to-peer work </a:t>
            </a:r>
            <a:r>
              <a:rPr dirty="0"/>
              <a:t>in addition </a:t>
            </a:r>
            <a:r>
              <a:rPr spc="-5" dirty="0"/>
              <a:t>to</a:t>
            </a:r>
            <a:r>
              <a:rPr spc="-160" dirty="0"/>
              <a:t> </a:t>
            </a:r>
            <a:r>
              <a:rPr spc="-5" dirty="0"/>
              <a:t>presentation</a:t>
            </a:r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D63905ED-D12F-6043-8130-2BB9D6F7BD81}"/>
              </a:ext>
            </a:extLst>
          </p:cNvPr>
          <p:cNvGrpSpPr/>
          <p:nvPr/>
        </p:nvGrpSpPr>
        <p:grpSpPr>
          <a:xfrm>
            <a:off x="1173734" y="2117190"/>
            <a:ext cx="6731096" cy="4234952"/>
            <a:chOff x="1173734" y="2117190"/>
            <a:chExt cx="6731096" cy="4234952"/>
          </a:xfrm>
        </p:grpSpPr>
        <p:sp>
          <p:nvSpPr>
            <p:cNvPr id="22" name="object 22"/>
            <p:cNvSpPr txBox="1"/>
            <p:nvPr/>
          </p:nvSpPr>
          <p:spPr>
            <a:xfrm>
              <a:off x="5622409" y="2117190"/>
              <a:ext cx="890905" cy="193040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100" b="1" spc="-35" dirty="0">
                  <a:solidFill>
                    <a:srgbClr val="57585B"/>
                  </a:solidFill>
                  <a:latin typeface="Lato"/>
                  <a:cs typeface="Lato"/>
                </a:rPr>
                <a:t>KNOWLEDGE</a:t>
              </a:r>
              <a:endParaRPr sz="1100">
                <a:latin typeface="Lato"/>
                <a:cs typeface="Lato"/>
              </a:endParaRPr>
            </a:p>
          </p:txBody>
        </p:sp>
        <p:sp>
          <p:nvSpPr>
            <p:cNvPr id="4" name="object 4"/>
            <p:cNvSpPr/>
            <p:nvPr/>
          </p:nvSpPr>
          <p:spPr>
            <a:xfrm>
              <a:off x="1173734" y="2144382"/>
              <a:ext cx="2540635" cy="1525905"/>
            </a:xfrm>
            <a:custGeom>
              <a:avLst/>
              <a:gdLst/>
              <a:ahLst/>
              <a:cxnLst/>
              <a:rect l="l" t="t" r="r" b="b"/>
              <a:pathLst>
                <a:path w="2540635" h="1525904">
                  <a:moveTo>
                    <a:pt x="1148588" y="358127"/>
                  </a:moveTo>
                  <a:lnTo>
                    <a:pt x="1136929" y="286829"/>
                  </a:lnTo>
                  <a:lnTo>
                    <a:pt x="1103464" y="220433"/>
                  </a:lnTo>
                  <a:lnTo>
                    <a:pt x="1089291" y="202311"/>
                  </a:lnTo>
                  <a:lnTo>
                    <a:pt x="1089291" y="358127"/>
                  </a:lnTo>
                  <a:lnTo>
                    <a:pt x="1085761" y="391909"/>
                  </a:lnTo>
                  <a:lnTo>
                    <a:pt x="1058697" y="456234"/>
                  </a:lnTo>
                  <a:lnTo>
                    <a:pt x="1007821" y="514629"/>
                  </a:lnTo>
                  <a:lnTo>
                    <a:pt x="974496" y="541020"/>
                  </a:lnTo>
                  <a:lnTo>
                    <a:pt x="936485" y="565188"/>
                  </a:lnTo>
                  <a:lnTo>
                    <a:pt x="894194" y="586930"/>
                  </a:lnTo>
                  <a:lnTo>
                    <a:pt x="848055" y="605980"/>
                  </a:lnTo>
                  <a:lnTo>
                    <a:pt x="798474" y="622109"/>
                  </a:lnTo>
                  <a:lnTo>
                    <a:pt x="745896" y="635063"/>
                  </a:lnTo>
                  <a:lnTo>
                    <a:pt x="690727" y="644626"/>
                  </a:lnTo>
                  <a:lnTo>
                    <a:pt x="633387" y="650532"/>
                  </a:lnTo>
                  <a:lnTo>
                    <a:pt x="574294" y="652564"/>
                  </a:lnTo>
                  <a:lnTo>
                    <a:pt x="515213" y="650532"/>
                  </a:lnTo>
                  <a:lnTo>
                    <a:pt x="457873" y="644626"/>
                  </a:lnTo>
                  <a:lnTo>
                    <a:pt x="402691" y="635063"/>
                  </a:lnTo>
                  <a:lnTo>
                    <a:pt x="350113" y="622109"/>
                  </a:lnTo>
                  <a:lnTo>
                    <a:pt x="300532" y="605980"/>
                  </a:lnTo>
                  <a:lnTo>
                    <a:pt x="254393" y="586930"/>
                  </a:lnTo>
                  <a:lnTo>
                    <a:pt x="212102" y="565188"/>
                  </a:lnTo>
                  <a:lnTo>
                    <a:pt x="174078" y="541020"/>
                  </a:lnTo>
                  <a:lnTo>
                    <a:pt x="140754" y="514629"/>
                  </a:lnTo>
                  <a:lnTo>
                    <a:pt x="112547" y="486295"/>
                  </a:lnTo>
                  <a:lnTo>
                    <a:pt x="73152" y="424688"/>
                  </a:lnTo>
                  <a:lnTo>
                    <a:pt x="59270" y="358127"/>
                  </a:lnTo>
                  <a:lnTo>
                    <a:pt x="62814" y="324345"/>
                  </a:lnTo>
                  <a:lnTo>
                    <a:pt x="89865" y="260019"/>
                  </a:lnTo>
                  <a:lnTo>
                    <a:pt x="140754" y="201612"/>
                  </a:lnTo>
                  <a:lnTo>
                    <a:pt x="174078" y="175221"/>
                  </a:lnTo>
                  <a:lnTo>
                    <a:pt x="212102" y="151053"/>
                  </a:lnTo>
                  <a:lnTo>
                    <a:pt x="254393" y="129311"/>
                  </a:lnTo>
                  <a:lnTo>
                    <a:pt x="300532" y="110261"/>
                  </a:lnTo>
                  <a:lnTo>
                    <a:pt x="350113" y="94132"/>
                  </a:lnTo>
                  <a:lnTo>
                    <a:pt x="402691" y="81165"/>
                  </a:lnTo>
                  <a:lnTo>
                    <a:pt x="457873" y="71615"/>
                  </a:lnTo>
                  <a:lnTo>
                    <a:pt x="515213" y="65697"/>
                  </a:lnTo>
                  <a:lnTo>
                    <a:pt x="574294" y="63677"/>
                  </a:lnTo>
                  <a:lnTo>
                    <a:pt x="633387" y="65697"/>
                  </a:lnTo>
                  <a:lnTo>
                    <a:pt x="690727" y="71615"/>
                  </a:lnTo>
                  <a:lnTo>
                    <a:pt x="745896" y="81165"/>
                  </a:lnTo>
                  <a:lnTo>
                    <a:pt x="798474" y="94132"/>
                  </a:lnTo>
                  <a:lnTo>
                    <a:pt x="848055" y="110261"/>
                  </a:lnTo>
                  <a:lnTo>
                    <a:pt x="894194" y="129311"/>
                  </a:lnTo>
                  <a:lnTo>
                    <a:pt x="936485" y="151053"/>
                  </a:lnTo>
                  <a:lnTo>
                    <a:pt x="974496" y="175221"/>
                  </a:lnTo>
                  <a:lnTo>
                    <a:pt x="1007821" y="201612"/>
                  </a:lnTo>
                  <a:lnTo>
                    <a:pt x="1036027" y="229946"/>
                  </a:lnTo>
                  <a:lnTo>
                    <a:pt x="1075423" y="291553"/>
                  </a:lnTo>
                  <a:lnTo>
                    <a:pt x="1089291" y="358127"/>
                  </a:lnTo>
                  <a:lnTo>
                    <a:pt x="1089291" y="202311"/>
                  </a:lnTo>
                  <a:lnTo>
                    <a:pt x="1050518" y="160350"/>
                  </a:lnTo>
                  <a:lnTo>
                    <a:pt x="1017460" y="133121"/>
                  </a:lnTo>
                  <a:lnTo>
                    <a:pt x="980389" y="108000"/>
                  </a:lnTo>
                  <a:lnTo>
                    <a:pt x="939609" y="85166"/>
                  </a:lnTo>
                  <a:lnTo>
                    <a:pt x="895400" y="64795"/>
                  </a:lnTo>
                  <a:lnTo>
                    <a:pt x="892378" y="63677"/>
                  </a:lnTo>
                  <a:lnTo>
                    <a:pt x="848042" y="47078"/>
                  </a:lnTo>
                  <a:lnTo>
                    <a:pt x="797839" y="32181"/>
                  </a:lnTo>
                  <a:lnTo>
                    <a:pt x="745083" y="20294"/>
                  </a:lnTo>
                  <a:lnTo>
                    <a:pt x="690041" y="11582"/>
                  </a:lnTo>
                  <a:lnTo>
                    <a:pt x="633018" y="6210"/>
                  </a:lnTo>
                  <a:lnTo>
                    <a:pt x="574294" y="4394"/>
                  </a:lnTo>
                  <a:lnTo>
                    <a:pt x="515581" y="6210"/>
                  </a:lnTo>
                  <a:lnTo>
                    <a:pt x="458558" y="11582"/>
                  </a:lnTo>
                  <a:lnTo>
                    <a:pt x="403517" y="20294"/>
                  </a:lnTo>
                  <a:lnTo>
                    <a:pt x="350748" y="32181"/>
                  </a:lnTo>
                  <a:lnTo>
                    <a:pt x="300558" y="47078"/>
                  </a:lnTo>
                  <a:lnTo>
                    <a:pt x="253199" y="64795"/>
                  </a:lnTo>
                  <a:lnTo>
                    <a:pt x="208991" y="85166"/>
                  </a:lnTo>
                  <a:lnTo>
                    <a:pt x="168211" y="108000"/>
                  </a:lnTo>
                  <a:lnTo>
                    <a:pt x="131140" y="133121"/>
                  </a:lnTo>
                  <a:lnTo>
                    <a:pt x="98082" y="160350"/>
                  </a:lnTo>
                  <a:lnTo>
                    <a:pt x="69316" y="189509"/>
                  </a:lnTo>
                  <a:lnTo>
                    <a:pt x="45135" y="220433"/>
                  </a:lnTo>
                  <a:lnTo>
                    <a:pt x="11671" y="286829"/>
                  </a:lnTo>
                  <a:lnTo>
                    <a:pt x="0" y="358127"/>
                  </a:lnTo>
                  <a:lnTo>
                    <a:pt x="2971" y="394284"/>
                  </a:lnTo>
                  <a:lnTo>
                    <a:pt x="25819" y="463308"/>
                  </a:lnTo>
                  <a:lnTo>
                    <a:pt x="69316" y="526732"/>
                  </a:lnTo>
                  <a:lnTo>
                    <a:pt x="98082" y="555891"/>
                  </a:lnTo>
                  <a:lnTo>
                    <a:pt x="131140" y="583120"/>
                  </a:lnTo>
                  <a:lnTo>
                    <a:pt x="168211" y="608241"/>
                  </a:lnTo>
                  <a:lnTo>
                    <a:pt x="208991" y="631075"/>
                  </a:lnTo>
                  <a:lnTo>
                    <a:pt x="253199" y="651433"/>
                  </a:lnTo>
                  <a:lnTo>
                    <a:pt x="300558" y="669150"/>
                  </a:lnTo>
                  <a:lnTo>
                    <a:pt x="350748" y="684047"/>
                  </a:lnTo>
                  <a:lnTo>
                    <a:pt x="403517" y="695947"/>
                  </a:lnTo>
                  <a:lnTo>
                    <a:pt x="458558" y="704659"/>
                  </a:lnTo>
                  <a:lnTo>
                    <a:pt x="515581" y="710018"/>
                  </a:lnTo>
                  <a:lnTo>
                    <a:pt x="574294" y="711847"/>
                  </a:lnTo>
                  <a:lnTo>
                    <a:pt x="633018" y="710018"/>
                  </a:lnTo>
                  <a:lnTo>
                    <a:pt x="690041" y="704659"/>
                  </a:lnTo>
                  <a:lnTo>
                    <a:pt x="745083" y="695947"/>
                  </a:lnTo>
                  <a:lnTo>
                    <a:pt x="797839" y="684047"/>
                  </a:lnTo>
                  <a:lnTo>
                    <a:pt x="848042" y="669150"/>
                  </a:lnTo>
                  <a:lnTo>
                    <a:pt x="892378" y="652564"/>
                  </a:lnTo>
                  <a:lnTo>
                    <a:pt x="895400" y="651433"/>
                  </a:lnTo>
                  <a:lnTo>
                    <a:pt x="939609" y="631075"/>
                  </a:lnTo>
                  <a:lnTo>
                    <a:pt x="980389" y="608241"/>
                  </a:lnTo>
                  <a:lnTo>
                    <a:pt x="1017460" y="583120"/>
                  </a:lnTo>
                  <a:lnTo>
                    <a:pt x="1050518" y="555891"/>
                  </a:lnTo>
                  <a:lnTo>
                    <a:pt x="1079284" y="526732"/>
                  </a:lnTo>
                  <a:lnTo>
                    <a:pt x="1103464" y="495808"/>
                  </a:lnTo>
                  <a:lnTo>
                    <a:pt x="1136929" y="429412"/>
                  </a:lnTo>
                  <a:lnTo>
                    <a:pt x="1145628" y="394284"/>
                  </a:lnTo>
                  <a:lnTo>
                    <a:pt x="1148588" y="358127"/>
                  </a:lnTo>
                  <a:close/>
                </a:path>
                <a:path w="2540635" h="1525904">
                  <a:moveTo>
                    <a:pt x="1787220" y="1230147"/>
                  </a:moveTo>
                  <a:lnTo>
                    <a:pt x="1780628" y="1181379"/>
                  </a:lnTo>
                  <a:lnTo>
                    <a:pt x="1762010" y="1137475"/>
                  </a:lnTo>
                  <a:lnTo>
                    <a:pt x="1734070" y="1101369"/>
                  </a:lnTo>
                  <a:lnTo>
                    <a:pt x="1733194" y="1100213"/>
                  </a:lnTo>
                  <a:lnTo>
                    <a:pt x="1732026" y="1099312"/>
                  </a:lnTo>
                  <a:lnTo>
                    <a:pt x="1732026" y="1230147"/>
                  </a:lnTo>
                  <a:lnTo>
                    <a:pt x="1732026" y="1341678"/>
                  </a:lnTo>
                  <a:lnTo>
                    <a:pt x="1721891" y="1391754"/>
                  </a:lnTo>
                  <a:lnTo>
                    <a:pt x="1694281" y="1432687"/>
                  </a:lnTo>
                  <a:lnTo>
                    <a:pt x="1653336" y="1460309"/>
                  </a:lnTo>
                  <a:lnTo>
                    <a:pt x="1603260" y="1470444"/>
                  </a:lnTo>
                  <a:lnTo>
                    <a:pt x="882103" y="1470444"/>
                  </a:lnTo>
                  <a:lnTo>
                    <a:pt x="832027" y="1460309"/>
                  </a:lnTo>
                  <a:lnTo>
                    <a:pt x="791095" y="1432687"/>
                  </a:lnTo>
                  <a:lnTo>
                    <a:pt x="763473" y="1391754"/>
                  </a:lnTo>
                  <a:lnTo>
                    <a:pt x="753325" y="1341678"/>
                  </a:lnTo>
                  <a:lnTo>
                    <a:pt x="753325" y="1230147"/>
                  </a:lnTo>
                  <a:lnTo>
                    <a:pt x="763473" y="1180071"/>
                  </a:lnTo>
                  <a:lnTo>
                    <a:pt x="791095" y="1139126"/>
                  </a:lnTo>
                  <a:lnTo>
                    <a:pt x="832027" y="1111504"/>
                  </a:lnTo>
                  <a:lnTo>
                    <a:pt x="882103" y="1101369"/>
                  </a:lnTo>
                  <a:lnTo>
                    <a:pt x="1603260" y="1101369"/>
                  </a:lnTo>
                  <a:lnTo>
                    <a:pt x="1653336" y="1111504"/>
                  </a:lnTo>
                  <a:lnTo>
                    <a:pt x="1694281" y="1139126"/>
                  </a:lnTo>
                  <a:lnTo>
                    <a:pt x="1721891" y="1180071"/>
                  </a:lnTo>
                  <a:lnTo>
                    <a:pt x="1732026" y="1230147"/>
                  </a:lnTo>
                  <a:lnTo>
                    <a:pt x="1732026" y="1099312"/>
                  </a:lnTo>
                  <a:lnTo>
                    <a:pt x="1695932" y="1071397"/>
                  </a:lnTo>
                  <a:lnTo>
                    <a:pt x="1652028" y="1052779"/>
                  </a:lnTo>
                  <a:lnTo>
                    <a:pt x="1603260" y="1046187"/>
                  </a:lnTo>
                  <a:lnTo>
                    <a:pt x="882103" y="1046187"/>
                  </a:lnTo>
                  <a:lnTo>
                    <a:pt x="833348" y="1052779"/>
                  </a:lnTo>
                  <a:lnTo>
                    <a:pt x="789444" y="1071397"/>
                  </a:lnTo>
                  <a:lnTo>
                    <a:pt x="752182" y="1100213"/>
                  </a:lnTo>
                  <a:lnTo>
                    <a:pt x="723353" y="1137475"/>
                  </a:lnTo>
                  <a:lnTo>
                    <a:pt x="704748" y="1181379"/>
                  </a:lnTo>
                  <a:lnTo>
                    <a:pt x="698144" y="1230147"/>
                  </a:lnTo>
                  <a:lnTo>
                    <a:pt x="698144" y="1341678"/>
                  </a:lnTo>
                  <a:lnTo>
                    <a:pt x="704748" y="1390421"/>
                  </a:lnTo>
                  <a:lnTo>
                    <a:pt x="723353" y="1434325"/>
                  </a:lnTo>
                  <a:lnTo>
                    <a:pt x="752182" y="1471587"/>
                  </a:lnTo>
                  <a:lnTo>
                    <a:pt x="789444" y="1500416"/>
                  </a:lnTo>
                  <a:lnTo>
                    <a:pt x="833348" y="1519021"/>
                  </a:lnTo>
                  <a:lnTo>
                    <a:pt x="882103" y="1525625"/>
                  </a:lnTo>
                  <a:lnTo>
                    <a:pt x="1603260" y="1525625"/>
                  </a:lnTo>
                  <a:lnTo>
                    <a:pt x="1652028" y="1519021"/>
                  </a:lnTo>
                  <a:lnTo>
                    <a:pt x="1695932" y="1500416"/>
                  </a:lnTo>
                  <a:lnTo>
                    <a:pt x="1733194" y="1471587"/>
                  </a:lnTo>
                  <a:lnTo>
                    <a:pt x="1734070" y="1470444"/>
                  </a:lnTo>
                  <a:lnTo>
                    <a:pt x="1762010" y="1434325"/>
                  </a:lnTo>
                  <a:lnTo>
                    <a:pt x="1780628" y="1390421"/>
                  </a:lnTo>
                  <a:lnTo>
                    <a:pt x="1787220" y="1341678"/>
                  </a:lnTo>
                  <a:lnTo>
                    <a:pt x="1787220" y="1230147"/>
                  </a:lnTo>
                  <a:close/>
                </a:path>
                <a:path w="2540635" h="1525904">
                  <a:moveTo>
                    <a:pt x="2540038" y="353733"/>
                  </a:moveTo>
                  <a:lnTo>
                    <a:pt x="2528366" y="282448"/>
                  </a:lnTo>
                  <a:lnTo>
                    <a:pt x="2494902" y="216052"/>
                  </a:lnTo>
                  <a:lnTo>
                    <a:pt x="2480741" y="197954"/>
                  </a:lnTo>
                  <a:lnTo>
                    <a:pt x="2480741" y="353733"/>
                  </a:lnTo>
                  <a:lnTo>
                    <a:pt x="2477198" y="387527"/>
                  </a:lnTo>
                  <a:lnTo>
                    <a:pt x="2450147" y="451853"/>
                  </a:lnTo>
                  <a:lnTo>
                    <a:pt x="2399271" y="510260"/>
                  </a:lnTo>
                  <a:lnTo>
                    <a:pt x="2365946" y="536638"/>
                  </a:lnTo>
                  <a:lnTo>
                    <a:pt x="2327922" y="560819"/>
                  </a:lnTo>
                  <a:lnTo>
                    <a:pt x="2285631" y="582549"/>
                  </a:lnTo>
                  <a:lnTo>
                    <a:pt x="2239492" y="601611"/>
                  </a:lnTo>
                  <a:lnTo>
                    <a:pt x="2189924" y="617740"/>
                  </a:lnTo>
                  <a:lnTo>
                    <a:pt x="2137346" y="630694"/>
                  </a:lnTo>
                  <a:lnTo>
                    <a:pt x="2082165" y="640257"/>
                  </a:lnTo>
                  <a:lnTo>
                    <a:pt x="2024824" y="646163"/>
                  </a:lnTo>
                  <a:lnTo>
                    <a:pt x="1965744" y="648182"/>
                  </a:lnTo>
                  <a:lnTo>
                    <a:pt x="1906651" y="646163"/>
                  </a:lnTo>
                  <a:lnTo>
                    <a:pt x="1849323" y="640257"/>
                  </a:lnTo>
                  <a:lnTo>
                    <a:pt x="1794141" y="630694"/>
                  </a:lnTo>
                  <a:lnTo>
                    <a:pt x="1741563" y="617740"/>
                  </a:lnTo>
                  <a:lnTo>
                    <a:pt x="1691995" y="601611"/>
                  </a:lnTo>
                  <a:lnTo>
                    <a:pt x="1645843" y="582549"/>
                  </a:lnTo>
                  <a:lnTo>
                    <a:pt x="1603565" y="560819"/>
                  </a:lnTo>
                  <a:lnTo>
                    <a:pt x="1565541" y="536638"/>
                  </a:lnTo>
                  <a:lnTo>
                    <a:pt x="1532216" y="510260"/>
                  </a:lnTo>
                  <a:lnTo>
                    <a:pt x="1504010" y="481914"/>
                  </a:lnTo>
                  <a:lnTo>
                    <a:pt x="1464627" y="420306"/>
                  </a:lnTo>
                  <a:lnTo>
                    <a:pt x="1450746" y="353733"/>
                  </a:lnTo>
                  <a:lnTo>
                    <a:pt x="1454289" y="319963"/>
                  </a:lnTo>
                  <a:lnTo>
                    <a:pt x="1481340" y="255638"/>
                  </a:lnTo>
                  <a:lnTo>
                    <a:pt x="1532216" y="197243"/>
                  </a:lnTo>
                  <a:lnTo>
                    <a:pt x="1565541" y="170853"/>
                  </a:lnTo>
                  <a:lnTo>
                    <a:pt x="1603565" y="146685"/>
                  </a:lnTo>
                  <a:lnTo>
                    <a:pt x="1645843" y="124942"/>
                  </a:lnTo>
                  <a:lnTo>
                    <a:pt x="1691995" y="105892"/>
                  </a:lnTo>
                  <a:lnTo>
                    <a:pt x="1741563" y="89763"/>
                  </a:lnTo>
                  <a:lnTo>
                    <a:pt x="1794141" y="76809"/>
                  </a:lnTo>
                  <a:lnTo>
                    <a:pt x="1849323" y="67246"/>
                  </a:lnTo>
                  <a:lnTo>
                    <a:pt x="1906651" y="61341"/>
                  </a:lnTo>
                  <a:lnTo>
                    <a:pt x="1965744" y="59309"/>
                  </a:lnTo>
                  <a:lnTo>
                    <a:pt x="2024824" y="61341"/>
                  </a:lnTo>
                  <a:lnTo>
                    <a:pt x="2082165" y="67246"/>
                  </a:lnTo>
                  <a:lnTo>
                    <a:pt x="2137346" y="76809"/>
                  </a:lnTo>
                  <a:lnTo>
                    <a:pt x="2189924" y="89763"/>
                  </a:lnTo>
                  <a:lnTo>
                    <a:pt x="2239492" y="105892"/>
                  </a:lnTo>
                  <a:lnTo>
                    <a:pt x="2285631" y="124942"/>
                  </a:lnTo>
                  <a:lnTo>
                    <a:pt x="2327922" y="146685"/>
                  </a:lnTo>
                  <a:lnTo>
                    <a:pt x="2365946" y="170853"/>
                  </a:lnTo>
                  <a:lnTo>
                    <a:pt x="2399271" y="197243"/>
                  </a:lnTo>
                  <a:lnTo>
                    <a:pt x="2427478" y="225577"/>
                  </a:lnTo>
                  <a:lnTo>
                    <a:pt x="2466860" y="287185"/>
                  </a:lnTo>
                  <a:lnTo>
                    <a:pt x="2480741" y="353733"/>
                  </a:lnTo>
                  <a:lnTo>
                    <a:pt x="2480741" y="197954"/>
                  </a:lnTo>
                  <a:lnTo>
                    <a:pt x="2441956" y="155968"/>
                  </a:lnTo>
                  <a:lnTo>
                    <a:pt x="2408898" y="128727"/>
                  </a:lnTo>
                  <a:lnTo>
                    <a:pt x="2371839" y="103606"/>
                  </a:lnTo>
                  <a:lnTo>
                    <a:pt x="2331047" y="80784"/>
                  </a:lnTo>
                  <a:lnTo>
                    <a:pt x="2286838" y="60413"/>
                  </a:lnTo>
                  <a:lnTo>
                    <a:pt x="2239492" y="42697"/>
                  </a:lnTo>
                  <a:lnTo>
                    <a:pt x="2189289" y="27800"/>
                  </a:lnTo>
                  <a:lnTo>
                    <a:pt x="2136521" y="15913"/>
                  </a:lnTo>
                  <a:lnTo>
                    <a:pt x="2081491" y="7188"/>
                  </a:lnTo>
                  <a:lnTo>
                    <a:pt x="2024456" y="1828"/>
                  </a:lnTo>
                  <a:lnTo>
                    <a:pt x="1965744" y="0"/>
                  </a:lnTo>
                  <a:lnTo>
                    <a:pt x="1907019" y="1828"/>
                  </a:lnTo>
                  <a:lnTo>
                    <a:pt x="1849996" y="7188"/>
                  </a:lnTo>
                  <a:lnTo>
                    <a:pt x="1794967" y="15913"/>
                  </a:lnTo>
                  <a:lnTo>
                    <a:pt x="1742198" y="27800"/>
                  </a:lnTo>
                  <a:lnTo>
                    <a:pt x="1691995" y="42697"/>
                  </a:lnTo>
                  <a:lnTo>
                    <a:pt x="1644650" y="60413"/>
                  </a:lnTo>
                  <a:lnTo>
                    <a:pt x="1600428" y="80784"/>
                  </a:lnTo>
                  <a:lnTo>
                    <a:pt x="1559648" y="103606"/>
                  </a:lnTo>
                  <a:lnTo>
                    <a:pt x="1522590" y="128727"/>
                  </a:lnTo>
                  <a:lnTo>
                    <a:pt x="1489532" y="155968"/>
                  </a:lnTo>
                  <a:lnTo>
                    <a:pt x="1460766" y="185127"/>
                  </a:lnTo>
                  <a:lnTo>
                    <a:pt x="1436573" y="216052"/>
                  </a:lnTo>
                  <a:lnTo>
                    <a:pt x="1403121" y="282448"/>
                  </a:lnTo>
                  <a:lnTo>
                    <a:pt x="1391450" y="353733"/>
                  </a:lnTo>
                  <a:lnTo>
                    <a:pt x="1394409" y="389915"/>
                  </a:lnTo>
                  <a:lnTo>
                    <a:pt x="1417269" y="458939"/>
                  </a:lnTo>
                  <a:lnTo>
                    <a:pt x="1460766" y="522363"/>
                  </a:lnTo>
                  <a:lnTo>
                    <a:pt x="1489532" y="551522"/>
                  </a:lnTo>
                  <a:lnTo>
                    <a:pt x="1522590" y="578764"/>
                  </a:lnTo>
                  <a:lnTo>
                    <a:pt x="1559648" y="603872"/>
                  </a:lnTo>
                  <a:lnTo>
                    <a:pt x="1600428" y="626706"/>
                  </a:lnTo>
                  <a:lnTo>
                    <a:pt x="1644650" y="647077"/>
                  </a:lnTo>
                  <a:lnTo>
                    <a:pt x="1691995" y="664794"/>
                  </a:lnTo>
                  <a:lnTo>
                    <a:pt x="1742198" y="679691"/>
                  </a:lnTo>
                  <a:lnTo>
                    <a:pt x="1794967" y="691578"/>
                  </a:lnTo>
                  <a:lnTo>
                    <a:pt x="1849996" y="700303"/>
                  </a:lnTo>
                  <a:lnTo>
                    <a:pt x="1907019" y="705662"/>
                  </a:lnTo>
                  <a:lnTo>
                    <a:pt x="1965744" y="707478"/>
                  </a:lnTo>
                  <a:lnTo>
                    <a:pt x="2024456" y="705662"/>
                  </a:lnTo>
                  <a:lnTo>
                    <a:pt x="2081491" y="700303"/>
                  </a:lnTo>
                  <a:lnTo>
                    <a:pt x="2136521" y="691578"/>
                  </a:lnTo>
                  <a:lnTo>
                    <a:pt x="2189289" y="679691"/>
                  </a:lnTo>
                  <a:lnTo>
                    <a:pt x="2239492" y="664794"/>
                  </a:lnTo>
                  <a:lnTo>
                    <a:pt x="2283853" y="648182"/>
                  </a:lnTo>
                  <a:lnTo>
                    <a:pt x="2286838" y="647077"/>
                  </a:lnTo>
                  <a:lnTo>
                    <a:pt x="2331047" y="626706"/>
                  </a:lnTo>
                  <a:lnTo>
                    <a:pt x="2371839" y="603872"/>
                  </a:lnTo>
                  <a:lnTo>
                    <a:pt x="2408898" y="578764"/>
                  </a:lnTo>
                  <a:lnTo>
                    <a:pt x="2441956" y="551522"/>
                  </a:lnTo>
                  <a:lnTo>
                    <a:pt x="2470721" y="522363"/>
                  </a:lnTo>
                  <a:lnTo>
                    <a:pt x="2494902" y="491439"/>
                  </a:lnTo>
                  <a:lnTo>
                    <a:pt x="2528366" y="425030"/>
                  </a:lnTo>
                  <a:lnTo>
                    <a:pt x="2537066" y="389915"/>
                  </a:lnTo>
                  <a:lnTo>
                    <a:pt x="2540038" y="353733"/>
                  </a:lnTo>
                  <a:close/>
                </a:path>
              </a:pathLst>
            </a:custGeom>
            <a:solidFill>
              <a:srgbClr val="C9C9C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1386410" y="4186470"/>
              <a:ext cx="426720" cy="426720"/>
            </a:xfrm>
            <a:custGeom>
              <a:avLst/>
              <a:gdLst/>
              <a:ahLst/>
              <a:cxnLst/>
              <a:rect l="l" t="t" r="r" b="b"/>
              <a:pathLst>
                <a:path w="426719" h="426720">
                  <a:moveTo>
                    <a:pt x="213207" y="0"/>
                  </a:moveTo>
                  <a:lnTo>
                    <a:pt x="164320" y="5630"/>
                  </a:lnTo>
                  <a:lnTo>
                    <a:pt x="119442" y="21670"/>
                  </a:lnTo>
                  <a:lnTo>
                    <a:pt x="79855" y="46838"/>
                  </a:lnTo>
                  <a:lnTo>
                    <a:pt x="46838" y="79855"/>
                  </a:lnTo>
                  <a:lnTo>
                    <a:pt x="21670" y="119442"/>
                  </a:lnTo>
                  <a:lnTo>
                    <a:pt x="5630" y="164320"/>
                  </a:lnTo>
                  <a:lnTo>
                    <a:pt x="0" y="213207"/>
                  </a:lnTo>
                  <a:lnTo>
                    <a:pt x="5630" y="262091"/>
                  </a:lnTo>
                  <a:lnTo>
                    <a:pt x="21670" y="306969"/>
                  </a:lnTo>
                  <a:lnTo>
                    <a:pt x="46838" y="346559"/>
                  </a:lnTo>
                  <a:lnTo>
                    <a:pt x="79855" y="379580"/>
                  </a:lnTo>
                  <a:lnTo>
                    <a:pt x="119442" y="404753"/>
                  </a:lnTo>
                  <a:lnTo>
                    <a:pt x="164320" y="420795"/>
                  </a:lnTo>
                  <a:lnTo>
                    <a:pt x="213207" y="426427"/>
                  </a:lnTo>
                  <a:lnTo>
                    <a:pt x="262095" y="420795"/>
                  </a:lnTo>
                  <a:lnTo>
                    <a:pt x="306972" y="404753"/>
                  </a:lnTo>
                  <a:lnTo>
                    <a:pt x="346559" y="379580"/>
                  </a:lnTo>
                  <a:lnTo>
                    <a:pt x="354892" y="371246"/>
                  </a:lnTo>
                  <a:lnTo>
                    <a:pt x="213207" y="371246"/>
                  </a:lnTo>
                  <a:lnTo>
                    <a:pt x="163314" y="363175"/>
                  </a:lnTo>
                  <a:lnTo>
                    <a:pt x="119944" y="340711"/>
                  </a:lnTo>
                  <a:lnTo>
                    <a:pt x="85720" y="306479"/>
                  </a:lnTo>
                  <a:lnTo>
                    <a:pt x="63262" y="263103"/>
                  </a:lnTo>
                  <a:lnTo>
                    <a:pt x="55194" y="213207"/>
                  </a:lnTo>
                  <a:lnTo>
                    <a:pt x="63262" y="163318"/>
                  </a:lnTo>
                  <a:lnTo>
                    <a:pt x="85720" y="119945"/>
                  </a:lnTo>
                  <a:lnTo>
                    <a:pt x="119944" y="85715"/>
                  </a:lnTo>
                  <a:lnTo>
                    <a:pt x="163314" y="63252"/>
                  </a:lnTo>
                  <a:lnTo>
                    <a:pt x="213207" y="55181"/>
                  </a:lnTo>
                  <a:lnTo>
                    <a:pt x="354902" y="55181"/>
                  </a:lnTo>
                  <a:lnTo>
                    <a:pt x="346559" y="46838"/>
                  </a:lnTo>
                  <a:lnTo>
                    <a:pt x="306972" y="21670"/>
                  </a:lnTo>
                  <a:lnTo>
                    <a:pt x="262095" y="5630"/>
                  </a:lnTo>
                  <a:lnTo>
                    <a:pt x="213207" y="0"/>
                  </a:lnTo>
                  <a:close/>
                </a:path>
                <a:path w="426719" h="426720">
                  <a:moveTo>
                    <a:pt x="354902" y="55181"/>
                  </a:moveTo>
                  <a:lnTo>
                    <a:pt x="213207" y="55181"/>
                  </a:lnTo>
                  <a:lnTo>
                    <a:pt x="263100" y="63252"/>
                  </a:lnTo>
                  <a:lnTo>
                    <a:pt x="306470" y="85715"/>
                  </a:lnTo>
                  <a:lnTo>
                    <a:pt x="340695" y="119945"/>
                  </a:lnTo>
                  <a:lnTo>
                    <a:pt x="363152" y="163318"/>
                  </a:lnTo>
                  <a:lnTo>
                    <a:pt x="371220" y="213207"/>
                  </a:lnTo>
                  <a:lnTo>
                    <a:pt x="363152" y="263103"/>
                  </a:lnTo>
                  <a:lnTo>
                    <a:pt x="340695" y="306479"/>
                  </a:lnTo>
                  <a:lnTo>
                    <a:pt x="306470" y="340711"/>
                  </a:lnTo>
                  <a:lnTo>
                    <a:pt x="263100" y="363175"/>
                  </a:lnTo>
                  <a:lnTo>
                    <a:pt x="213207" y="371246"/>
                  </a:lnTo>
                  <a:lnTo>
                    <a:pt x="354892" y="371246"/>
                  </a:lnTo>
                  <a:lnTo>
                    <a:pt x="379576" y="346559"/>
                  </a:lnTo>
                  <a:lnTo>
                    <a:pt x="404745" y="306969"/>
                  </a:lnTo>
                  <a:lnTo>
                    <a:pt x="420784" y="262091"/>
                  </a:lnTo>
                  <a:lnTo>
                    <a:pt x="426415" y="213207"/>
                  </a:lnTo>
                  <a:lnTo>
                    <a:pt x="420784" y="164320"/>
                  </a:lnTo>
                  <a:lnTo>
                    <a:pt x="404745" y="119442"/>
                  </a:lnTo>
                  <a:lnTo>
                    <a:pt x="379576" y="79855"/>
                  </a:lnTo>
                  <a:lnTo>
                    <a:pt x="354902" y="55181"/>
                  </a:lnTo>
                  <a:close/>
                </a:path>
              </a:pathLst>
            </a:custGeom>
            <a:solidFill>
              <a:srgbClr val="C9C9C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grpSp>
          <p:nvGrpSpPr>
            <p:cNvPr id="6" name="object 6"/>
            <p:cNvGrpSpPr/>
            <p:nvPr/>
          </p:nvGrpSpPr>
          <p:grpSpPr>
            <a:xfrm>
              <a:off x="1931397" y="3716844"/>
              <a:ext cx="956310" cy="896619"/>
              <a:chOff x="1931397" y="3716844"/>
              <a:chExt cx="956310" cy="896619"/>
            </a:xfrm>
          </p:grpSpPr>
          <p:sp>
            <p:nvSpPr>
              <p:cNvPr id="7" name="object 7"/>
              <p:cNvSpPr/>
              <p:nvPr/>
            </p:nvSpPr>
            <p:spPr>
              <a:xfrm>
                <a:off x="1931390" y="4186478"/>
                <a:ext cx="956310" cy="426720"/>
              </a:xfrm>
              <a:custGeom>
                <a:avLst/>
                <a:gdLst/>
                <a:ahLst/>
                <a:cxnLst/>
                <a:rect l="l" t="t" r="r" b="b"/>
                <a:pathLst>
                  <a:path w="956310" h="426720">
                    <a:moveTo>
                      <a:pt x="426415" y="213207"/>
                    </a:moveTo>
                    <a:lnTo>
                      <a:pt x="420789" y="164312"/>
                    </a:lnTo>
                    <a:lnTo>
                      <a:pt x="404749" y="119443"/>
                    </a:lnTo>
                    <a:lnTo>
                      <a:pt x="379577" y="79857"/>
                    </a:lnTo>
                    <a:lnTo>
                      <a:pt x="371221" y="71501"/>
                    </a:lnTo>
                    <a:lnTo>
                      <a:pt x="371221" y="213207"/>
                    </a:lnTo>
                    <a:lnTo>
                      <a:pt x="363156" y="263105"/>
                    </a:lnTo>
                    <a:lnTo>
                      <a:pt x="340690" y="306476"/>
                    </a:lnTo>
                    <a:lnTo>
                      <a:pt x="306476" y="340702"/>
                    </a:lnTo>
                    <a:lnTo>
                      <a:pt x="263105" y="363169"/>
                    </a:lnTo>
                    <a:lnTo>
                      <a:pt x="213207" y="371246"/>
                    </a:lnTo>
                    <a:lnTo>
                      <a:pt x="163322" y="363169"/>
                    </a:lnTo>
                    <a:lnTo>
                      <a:pt x="119951" y="340702"/>
                    </a:lnTo>
                    <a:lnTo>
                      <a:pt x="85725" y="306476"/>
                    </a:lnTo>
                    <a:lnTo>
                      <a:pt x="63258" y="263105"/>
                    </a:lnTo>
                    <a:lnTo>
                      <a:pt x="55194" y="213207"/>
                    </a:lnTo>
                    <a:lnTo>
                      <a:pt x="63258" y="163309"/>
                    </a:lnTo>
                    <a:lnTo>
                      <a:pt x="85725" y="119938"/>
                    </a:lnTo>
                    <a:lnTo>
                      <a:pt x="119951" y="85712"/>
                    </a:lnTo>
                    <a:lnTo>
                      <a:pt x="163322" y="63246"/>
                    </a:lnTo>
                    <a:lnTo>
                      <a:pt x="213207" y="55181"/>
                    </a:lnTo>
                    <a:lnTo>
                      <a:pt x="263105" y="63246"/>
                    </a:lnTo>
                    <a:lnTo>
                      <a:pt x="306476" y="85712"/>
                    </a:lnTo>
                    <a:lnTo>
                      <a:pt x="340690" y="119938"/>
                    </a:lnTo>
                    <a:lnTo>
                      <a:pt x="363156" y="163309"/>
                    </a:lnTo>
                    <a:lnTo>
                      <a:pt x="371221" y="213207"/>
                    </a:lnTo>
                    <a:lnTo>
                      <a:pt x="371221" y="71501"/>
                    </a:lnTo>
                    <a:lnTo>
                      <a:pt x="354901" y="55181"/>
                    </a:lnTo>
                    <a:lnTo>
                      <a:pt x="346557" y="46837"/>
                    </a:lnTo>
                    <a:lnTo>
                      <a:pt x="306971" y="21666"/>
                    </a:lnTo>
                    <a:lnTo>
                      <a:pt x="262089" y="5626"/>
                    </a:lnTo>
                    <a:lnTo>
                      <a:pt x="213207" y="0"/>
                    </a:lnTo>
                    <a:lnTo>
                      <a:pt x="164325" y="5626"/>
                    </a:lnTo>
                    <a:lnTo>
                      <a:pt x="119443" y="21666"/>
                    </a:lnTo>
                    <a:lnTo>
                      <a:pt x="79857" y="46837"/>
                    </a:lnTo>
                    <a:lnTo>
                      <a:pt x="46837" y="79857"/>
                    </a:lnTo>
                    <a:lnTo>
                      <a:pt x="21666" y="119443"/>
                    </a:lnTo>
                    <a:lnTo>
                      <a:pt x="5626" y="164312"/>
                    </a:lnTo>
                    <a:lnTo>
                      <a:pt x="0" y="213207"/>
                    </a:lnTo>
                    <a:lnTo>
                      <a:pt x="5626" y="262089"/>
                    </a:lnTo>
                    <a:lnTo>
                      <a:pt x="21666" y="306971"/>
                    </a:lnTo>
                    <a:lnTo>
                      <a:pt x="46837" y="346557"/>
                    </a:lnTo>
                    <a:lnTo>
                      <a:pt x="79857" y="379577"/>
                    </a:lnTo>
                    <a:lnTo>
                      <a:pt x="119443" y="404749"/>
                    </a:lnTo>
                    <a:lnTo>
                      <a:pt x="164325" y="420789"/>
                    </a:lnTo>
                    <a:lnTo>
                      <a:pt x="213207" y="426427"/>
                    </a:lnTo>
                    <a:lnTo>
                      <a:pt x="262089" y="420789"/>
                    </a:lnTo>
                    <a:lnTo>
                      <a:pt x="306971" y="404749"/>
                    </a:lnTo>
                    <a:lnTo>
                      <a:pt x="346557" y="379577"/>
                    </a:lnTo>
                    <a:lnTo>
                      <a:pt x="354888" y="371246"/>
                    </a:lnTo>
                    <a:lnTo>
                      <a:pt x="379577" y="346557"/>
                    </a:lnTo>
                    <a:lnTo>
                      <a:pt x="404749" y="306971"/>
                    </a:lnTo>
                    <a:lnTo>
                      <a:pt x="420789" y="262089"/>
                    </a:lnTo>
                    <a:lnTo>
                      <a:pt x="426415" y="213207"/>
                    </a:lnTo>
                    <a:close/>
                  </a:path>
                  <a:path w="956310" h="426720">
                    <a:moveTo>
                      <a:pt x="956119" y="213207"/>
                    </a:moveTo>
                    <a:lnTo>
                      <a:pt x="950493" y="164312"/>
                    </a:lnTo>
                    <a:lnTo>
                      <a:pt x="934453" y="119443"/>
                    </a:lnTo>
                    <a:lnTo>
                      <a:pt x="909281" y="79857"/>
                    </a:lnTo>
                    <a:lnTo>
                      <a:pt x="900925" y="71501"/>
                    </a:lnTo>
                    <a:lnTo>
                      <a:pt x="900925" y="213207"/>
                    </a:lnTo>
                    <a:lnTo>
                      <a:pt x="892860" y="263105"/>
                    </a:lnTo>
                    <a:lnTo>
                      <a:pt x="870407" y="306476"/>
                    </a:lnTo>
                    <a:lnTo>
                      <a:pt x="836180" y="340702"/>
                    </a:lnTo>
                    <a:lnTo>
                      <a:pt x="792810" y="363169"/>
                    </a:lnTo>
                    <a:lnTo>
                      <a:pt x="742911" y="371246"/>
                    </a:lnTo>
                    <a:lnTo>
                      <a:pt x="693026" y="363169"/>
                    </a:lnTo>
                    <a:lnTo>
                      <a:pt x="649655" y="340702"/>
                    </a:lnTo>
                    <a:lnTo>
                      <a:pt x="615429" y="306476"/>
                    </a:lnTo>
                    <a:lnTo>
                      <a:pt x="592975" y="263105"/>
                    </a:lnTo>
                    <a:lnTo>
                      <a:pt x="584898" y="213207"/>
                    </a:lnTo>
                    <a:lnTo>
                      <a:pt x="592975" y="163309"/>
                    </a:lnTo>
                    <a:lnTo>
                      <a:pt x="615429" y="119938"/>
                    </a:lnTo>
                    <a:lnTo>
                      <a:pt x="649655" y="85712"/>
                    </a:lnTo>
                    <a:lnTo>
                      <a:pt x="693026" y="63246"/>
                    </a:lnTo>
                    <a:lnTo>
                      <a:pt x="742911" y="55181"/>
                    </a:lnTo>
                    <a:lnTo>
                      <a:pt x="792810" y="63246"/>
                    </a:lnTo>
                    <a:lnTo>
                      <a:pt x="836180" y="85712"/>
                    </a:lnTo>
                    <a:lnTo>
                      <a:pt x="870407" y="119938"/>
                    </a:lnTo>
                    <a:lnTo>
                      <a:pt x="892860" y="163309"/>
                    </a:lnTo>
                    <a:lnTo>
                      <a:pt x="900925" y="213207"/>
                    </a:lnTo>
                    <a:lnTo>
                      <a:pt x="900925" y="71501"/>
                    </a:lnTo>
                    <a:lnTo>
                      <a:pt x="884605" y="55181"/>
                    </a:lnTo>
                    <a:lnTo>
                      <a:pt x="876261" y="46837"/>
                    </a:lnTo>
                    <a:lnTo>
                      <a:pt x="836676" y="21666"/>
                    </a:lnTo>
                    <a:lnTo>
                      <a:pt x="791806" y="5626"/>
                    </a:lnTo>
                    <a:lnTo>
                      <a:pt x="742911" y="0"/>
                    </a:lnTo>
                    <a:lnTo>
                      <a:pt x="694029" y="5626"/>
                    </a:lnTo>
                    <a:lnTo>
                      <a:pt x="649147" y="21666"/>
                    </a:lnTo>
                    <a:lnTo>
                      <a:pt x="609561" y="46837"/>
                    </a:lnTo>
                    <a:lnTo>
                      <a:pt x="576541" y="79857"/>
                    </a:lnTo>
                    <a:lnTo>
                      <a:pt x="551383" y="119443"/>
                    </a:lnTo>
                    <a:lnTo>
                      <a:pt x="535343" y="164312"/>
                    </a:lnTo>
                    <a:lnTo>
                      <a:pt x="529704" y="213207"/>
                    </a:lnTo>
                    <a:lnTo>
                      <a:pt x="535343" y="262089"/>
                    </a:lnTo>
                    <a:lnTo>
                      <a:pt x="551383" y="306971"/>
                    </a:lnTo>
                    <a:lnTo>
                      <a:pt x="576541" y="346557"/>
                    </a:lnTo>
                    <a:lnTo>
                      <a:pt x="609561" y="379577"/>
                    </a:lnTo>
                    <a:lnTo>
                      <a:pt x="649147" y="404749"/>
                    </a:lnTo>
                    <a:lnTo>
                      <a:pt x="694029" y="420789"/>
                    </a:lnTo>
                    <a:lnTo>
                      <a:pt x="742911" y="426427"/>
                    </a:lnTo>
                    <a:lnTo>
                      <a:pt x="791806" y="420789"/>
                    </a:lnTo>
                    <a:lnTo>
                      <a:pt x="836676" y="404749"/>
                    </a:lnTo>
                    <a:lnTo>
                      <a:pt x="876261" y="379577"/>
                    </a:lnTo>
                    <a:lnTo>
                      <a:pt x="884593" y="371246"/>
                    </a:lnTo>
                    <a:lnTo>
                      <a:pt x="909281" y="346557"/>
                    </a:lnTo>
                    <a:lnTo>
                      <a:pt x="934453" y="306971"/>
                    </a:lnTo>
                    <a:lnTo>
                      <a:pt x="950493" y="262089"/>
                    </a:lnTo>
                    <a:lnTo>
                      <a:pt x="956119" y="213207"/>
                    </a:lnTo>
                    <a:close/>
                  </a:path>
                </a:pathLst>
              </a:custGeom>
              <a:solidFill>
                <a:srgbClr val="C9C9C9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8" name="object 8"/>
              <p:cNvSpPr/>
              <p:nvPr/>
            </p:nvSpPr>
            <p:spPr>
              <a:xfrm>
                <a:off x="2344655" y="3716844"/>
                <a:ext cx="114300" cy="430530"/>
              </a:xfrm>
              <a:custGeom>
                <a:avLst/>
                <a:gdLst/>
                <a:ahLst/>
                <a:cxnLst/>
                <a:rect l="l" t="t" r="r" b="b"/>
                <a:pathLst>
                  <a:path w="114300" h="430529">
                    <a:moveTo>
                      <a:pt x="68338" y="0"/>
                    </a:moveTo>
                    <a:lnTo>
                      <a:pt x="45339" y="0"/>
                    </a:lnTo>
                    <a:lnTo>
                      <a:pt x="45339" y="331927"/>
                    </a:lnTo>
                    <a:lnTo>
                      <a:pt x="0" y="331927"/>
                    </a:lnTo>
                    <a:lnTo>
                      <a:pt x="56845" y="430364"/>
                    </a:lnTo>
                    <a:lnTo>
                      <a:pt x="113677" y="331927"/>
                    </a:lnTo>
                    <a:lnTo>
                      <a:pt x="68338" y="331927"/>
                    </a:lnTo>
                    <a:lnTo>
                      <a:pt x="68338" y="0"/>
                    </a:lnTo>
                    <a:close/>
                  </a:path>
                </a:pathLst>
              </a:custGeom>
              <a:solidFill>
                <a:srgbClr val="88AE3E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</p:grpSp>
        <p:sp>
          <p:nvSpPr>
            <p:cNvPr id="9" name="object 9"/>
            <p:cNvSpPr/>
            <p:nvPr/>
          </p:nvSpPr>
          <p:spPr>
            <a:xfrm>
              <a:off x="3006100" y="4186470"/>
              <a:ext cx="426720" cy="426720"/>
            </a:xfrm>
            <a:custGeom>
              <a:avLst/>
              <a:gdLst/>
              <a:ahLst/>
              <a:cxnLst/>
              <a:rect l="l" t="t" r="r" b="b"/>
              <a:pathLst>
                <a:path w="426720" h="426720">
                  <a:moveTo>
                    <a:pt x="213207" y="0"/>
                  </a:moveTo>
                  <a:lnTo>
                    <a:pt x="164320" y="5630"/>
                  </a:lnTo>
                  <a:lnTo>
                    <a:pt x="119442" y="21670"/>
                  </a:lnTo>
                  <a:lnTo>
                    <a:pt x="79855" y="46838"/>
                  </a:lnTo>
                  <a:lnTo>
                    <a:pt x="46838" y="79855"/>
                  </a:lnTo>
                  <a:lnTo>
                    <a:pt x="21670" y="119442"/>
                  </a:lnTo>
                  <a:lnTo>
                    <a:pt x="5630" y="164320"/>
                  </a:lnTo>
                  <a:lnTo>
                    <a:pt x="0" y="213207"/>
                  </a:lnTo>
                  <a:lnTo>
                    <a:pt x="5630" y="262091"/>
                  </a:lnTo>
                  <a:lnTo>
                    <a:pt x="21670" y="306969"/>
                  </a:lnTo>
                  <a:lnTo>
                    <a:pt x="46838" y="346559"/>
                  </a:lnTo>
                  <a:lnTo>
                    <a:pt x="79855" y="379580"/>
                  </a:lnTo>
                  <a:lnTo>
                    <a:pt x="119442" y="404753"/>
                  </a:lnTo>
                  <a:lnTo>
                    <a:pt x="164320" y="420795"/>
                  </a:lnTo>
                  <a:lnTo>
                    <a:pt x="213207" y="426427"/>
                  </a:lnTo>
                  <a:lnTo>
                    <a:pt x="262095" y="420795"/>
                  </a:lnTo>
                  <a:lnTo>
                    <a:pt x="306972" y="404753"/>
                  </a:lnTo>
                  <a:lnTo>
                    <a:pt x="346559" y="379580"/>
                  </a:lnTo>
                  <a:lnTo>
                    <a:pt x="354892" y="371246"/>
                  </a:lnTo>
                  <a:lnTo>
                    <a:pt x="213207" y="371246"/>
                  </a:lnTo>
                  <a:lnTo>
                    <a:pt x="163314" y="363175"/>
                  </a:lnTo>
                  <a:lnTo>
                    <a:pt x="119944" y="340711"/>
                  </a:lnTo>
                  <a:lnTo>
                    <a:pt x="85720" y="306479"/>
                  </a:lnTo>
                  <a:lnTo>
                    <a:pt x="63262" y="263103"/>
                  </a:lnTo>
                  <a:lnTo>
                    <a:pt x="55194" y="213207"/>
                  </a:lnTo>
                  <a:lnTo>
                    <a:pt x="63262" y="163318"/>
                  </a:lnTo>
                  <a:lnTo>
                    <a:pt x="85720" y="119945"/>
                  </a:lnTo>
                  <a:lnTo>
                    <a:pt x="119944" y="85715"/>
                  </a:lnTo>
                  <a:lnTo>
                    <a:pt x="163314" y="63252"/>
                  </a:lnTo>
                  <a:lnTo>
                    <a:pt x="213207" y="55181"/>
                  </a:lnTo>
                  <a:lnTo>
                    <a:pt x="354902" y="55181"/>
                  </a:lnTo>
                  <a:lnTo>
                    <a:pt x="346559" y="46838"/>
                  </a:lnTo>
                  <a:lnTo>
                    <a:pt x="306972" y="21670"/>
                  </a:lnTo>
                  <a:lnTo>
                    <a:pt x="262095" y="5630"/>
                  </a:lnTo>
                  <a:lnTo>
                    <a:pt x="213207" y="0"/>
                  </a:lnTo>
                  <a:close/>
                </a:path>
                <a:path w="426720" h="426720">
                  <a:moveTo>
                    <a:pt x="354902" y="55181"/>
                  </a:moveTo>
                  <a:lnTo>
                    <a:pt x="213207" y="55181"/>
                  </a:lnTo>
                  <a:lnTo>
                    <a:pt x="263095" y="63252"/>
                  </a:lnTo>
                  <a:lnTo>
                    <a:pt x="306465" y="85715"/>
                  </a:lnTo>
                  <a:lnTo>
                    <a:pt x="340691" y="119945"/>
                  </a:lnTo>
                  <a:lnTo>
                    <a:pt x="363151" y="163318"/>
                  </a:lnTo>
                  <a:lnTo>
                    <a:pt x="371221" y="213207"/>
                  </a:lnTo>
                  <a:lnTo>
                    <a:pt x="363151" y="263103"/>
                  </a:lnTo>
                  <a:lnTo>
                    <a:pt x="340691" y="306479"/>
                  </a:lnTo>
                  <a:lnTo>
                    <a:pt x="306465" y="340711"/>
                  </a:lnTo>
                  <a:lnTo>
                    <a:pt x="263095" y="363175"/>
                  </a:lnTo>
                  <a:lnTo>
                    <a:pt x="213207" y="371246"/>
                  </a:lnTo>
                  <a:lnTo>
                    <a:pt x="354892" y="371246"/>
                  </a:lnTo>
                  <a:lnTo>
                    <a:pt x="379576" y="346559"/>
                  </a:lnTo>
                  <a:lnTo>
                    <a:pt x="404745" y="306969"/>
                  </a:lnTo>
                  <a:lnTo>
                    <a:pt x="420784" y="262091"/>
                  </a:lnTo>
                  <a:lnTo>
                    <a:pt x="426415" y="213207"/>
                  </a:lnTo>
                  <a:lnTo>
                    <a:pt x="420784" y="164320"/>
                  </a:lnTo>
                  <a:lnTo>
                    <a:pt x="404745" y="119442"/>
                  </a:lnTo>
                  <a:lnTo>
                    <a:pt x="379576" y="79855"/>
                  </a:lnTo>
                  <a:lnTo>
                    <a:pt x="354902" y="55181"/>
                  </a:lnTo>
                  <a:close/>
                </a:path>
              </a:pathLst>
            </a:custGeom>
            <a:solidFill>
              <a:srgbClr val="C9C9C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1386410" y="4739341"/>
              <a:ext cx="426720" cy="426720"/>
            </a:xfrm>
            <a:custGeom>
              <a:avLst/>
              <a:gdLst/>
              <a:ahLst/>
              <a:cxnLst/>
              <a:rect l="l" t="t" r="r" b="b"/>
              <a:pathLst>
                <a:path w="426719" h="426720">
                  <a:moveTo>
                    <a:pt x="213207" y="0"/>
                  </a:moveTo>
                  <a:lnTo>
                    <a:pt x="164320" y="5630"/>
                  </a:lnTo>
                  <a:lnTo>
                    <a:pt x="119442" y="21670"/>
                  </a:lnTo>
                  <a:lnTo>
                    <a:pt x="79855" y="46839"/>
                  </a:lnTo>
                  <a:lnTo>
                    <a:pt x="46838" y="79858"/>
                  </a:lnTo>
                  <a:lnTo>
                    <a:pt x="21670" y="119447"/>
                  </a:lnTo>
                  <a:lnTo>
                    <a:pt x="5630" y="164328"/>
                  </a:lnTo>
                  <a:lnTo>
                    <a:pt x="0" y="213220"/>
                  </a:lnTo>
                  <a:lnTo>
                    <a:pt x="5630" y="262099"/>
                  </a:lnTo>
                  <a:lnTo>
                    <a:pt x="21670" y="306973"/>
                  </a:lnTo>
                  <a:lnTo>
                    <a:pt x="46838" y="346561"/>
                  </a:lnTo>
                  <a:lnTo>
                    <a:pt x="79855" y="379581"/>
                  </a:lnTo>
                  <a:lnTo>
                    <a:pt x="119442" y="404753"/>
                  </a:lnTo>
                  <a:lnTo>
                    <a:pt x="164320" y="420795"/>
                  </a:lnTo>
                  <a:lnTo>
                    <a:pt x="213207" y="426427"/>
                  </a:lnTo>
                  <a:lnTo>
                    <a:pt x="262095" y="420795"/>
                  </a:lnTo>
                  <a:lnTo>
                    <a:pt x="306972" y="404753"/>
                  </a:lnTo>
                  <a:lnTo>
                    <a:pt x="346559" y="379581"/>
                  </a:lnTo>
                  <a:lnTo>
                    <a:pt x="354893" y="371246"/>
                  </a:lnTo>
                  <a:lnTo>
                    <a:pt x="213207" y="371246"/>
                  </a:lnTo>
                  <a:lnTo>
                    <a:pt x="163314" y="363175"/>
                  </a:lnTo>
                  <a:lnTo>
                    <a:pt x="119944" y="340712"/>
                  </a:lnTo>
                  <a:lnTo>
                    <a:pt x="85720" y="306482"/>
                  </a:lnTo>
                  <a:lnTo>
                    <a:pt x="63262" y="263109"/>
                  </a:lnTo>
                  <a:lnTo>
                    <a:pt x="55194" y="213220"/>
                  </a:lnTo>
                  <a:lnTo>
                    <a:pt x="63262" y="163324"/>
                  </a:lnTo>
                  <a:lnTo>
                    <a:pt x="85720" y="119948"/>
                  </a:lnTo>
                  <a:lnTo>
                    <a:pt x="119944" y="85716"/>
                  </a:lnTo>
                  <a:lnTo>
                    <a:pt x="163314" y="63252"/>
                  </a:lnTo>
                  <a:lnTo>
                    <a:pt x="213207" y="55181"/>
                  </a:lnTo>
                  <a:lnTo>
                    <a:pt x="354901" y="55181"/>
                  </a:lnTo>
                  <a:lnTo>
                    <a:pt x="346559" y="46839"/>
                  </a:lnTo>
                  <a:lnTo>
                    <a:pt x="306972" y="21670"/>
                  </a:lnTo>
                  <a:lnTo>
                    <a:pt x="262095" y="5630"/>
                  </a:lnTo>
                  <a:lnTo>
                    <a:pt x="213207" y="0"/>
                  </a:lnTo>
                  <a:close/>
                </a:path>
                <a:path w="426719" h="426720">
                  <a:moveTo>
                    <a:pt x="354901" y="55181"/>
                  </a:moveTo>
                  <a:lnTo>
                    <a:pt x="213207" y="55181"/>
                  </a:lnTo>
                  <a:lnTo>
                    <a:pt x="263100" y="63252"/>
                  </a:lnTo>
                  <a:lnTo>
                    <a:pt x="306470" y="85716"/>
                  </a:lnTo>
                  <a:lnTo>
                    <a:pt x="340695" y="119948"/>
                  </a:lnTo>
                  <a:lnTo>
                    <a:pt x="363152" y="163324"/>
                  </a:lnTo>
                  <a:lnTo>
                    <a:pt x="371220" y="213220"/>
                  </a:lnTo>
                  <a:lnTo>
                    <a:pt x="363152" y="263109"/>
                  </a:lnTo>
                  <a:lnTo>
                    <a:pt x="340695" y="306482"/>
                  </a:lnTo>
                  <a:lnTo>
                    <a:pt x="306470" y="340712"/>
                  </a:lnTo>
                  <a:lnTo>
                    <a:pt x="263100" y="363175"/>
                  </a:lnTo>
                  <a:lnTo>
                    <a:pt x="213207" y="371246"/>
                  </a:lnTo>
                  <a:lnTo>
                    <a:pt x="354893" y="371246"/>
                  </a:lnTo>
                  <a:lnTo>
                    <a:pt x="379576" y="346561"/>
                  </a:lnTo>
                  <a:lnTo>
                    <a:pt x="404745" y="306973"/>
                  </a:lnTo>
                  <a:lnTo>
                    <a:pt x="420784" y="262099"/>
                  </a:lnTo>
                  <a:lnTo>
                    <a:pt x="426415" y="213220"/>
                  </a:lnTo>
                  <a:lnTo>
                    <a:pt x="420784" y="164328"/>
                  </a:lnTo>
                  <a:lnTo>
                    <a:pt x="404745" y="119447"/>
                  </a:lnTo>
                  <a:lnTo>
                    <a:pt x="379576" y="79858"/>
                  </a:lnTo>
                  <a:lnTo>
                    <a:pt x="354901" y="55181"/>
                  </a:lnTo>
                  <a:close/>
                </a:path>
              </a:pathLst>
            </a:custGeom>
            <a:solidFill>
              <a:srgbClr val="C9C9C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1931397" y="4739341"/>
              <a:ext cx="426720" cy="426720"/>
            </a:xfrm>
            <a:custGeom>
              <a:avLst/>
              <a:gdLst/>
              <a:ahLst/>
              <a:cxnLst/>
              <a:rect l="l" t="t" r="r" b="b"/>
              <a:pathLst>
                <a:path w="426719" h="426720">
                  <a:moveTo>
                    <a:pt x="213207" y="0"/>
                  </a:moveTo>
                  <a:lnTo>
                    <a:pt x="164320" y="5630"/>
                  </a:lnTo>
                  <a:lnTo>
                    <a:pt x="119442" y="21670"/>
                  </a:lnTo>
                  <a:lnTo>
                    <a:pt x="79855" y="46839"/>
                  </a:lnTo>
                  <a:lnTo>
                    <a:pt x="46838" y="79858"/>
                  </a:lnTo>
                  <a:lnTo>
                    <a:pt x="21670" y="119447"/>
                  </a:lnTo>
                  <a:lnTo>
                    <a:pt x="5630" y="164328"/>
                  </a:lnTo>
                  <a:lnTo>
                    <a:pt x="0" y="213220"/>
                  </a:lnTo>
                  <a:lnTo>
                    <a:pt x="5630" y="262099"/>
                  </a:lnTo>
                  <a:lnTo>
                    <a:pt x="21670" y="306973"/>
                  </a:lnTo>
                  <a:lnTo>
                    <a:pt x="46838" y="346561"/>
                  </a:lnTo>
                  <a:lnTo>
                    <a:pt x="79855" y="379581"/>
                  </a:lnTo>
                  <a:lnTo>
                    <a:pt x="119442" y="404753"/>
                  </a:lnTo>
                  <a:lnTo>
                    <a:pt x="164320" y="420795"/>
                  </a:lnTo>
                  <a:lnTo>
                    <a:pt x="213207" y="426427"/>
                  </a:lnTo>
                  <a:lnTo>
                    <a:pt x="262095" y="420795"/>
                  </a:lnTo>
                  <a:lnTo>
                    <a:pt x="306972" y="404753"/>
                  </a:lnTo>
                  <a:lnTo>
                    <a:pt x="346559" y="379581"/>
                  </a:lnTo>
                  <a:lnTo>
                    <a:pt x="354893" y="371246"/>
                  </a:lnTo>
                  <a:lnTo>
                    <a:pt x="213207" y="371246"/>
                  </a:lnTo>
                  <a:lnTo>
                    <a:pt x="163319" y="363175"/>
                  </a:lnTo>
                  <a:lnTo>
                    <a:pt x="119950" y="340712"/>
                  </a:lnTo>
                  <a:lnTo>
                    <a:pt x="85723" y="306482"/>
                  </a:lnTo>
                  <a:lnTo>
                    <a:pt x="63263" y="263109"/>
                  </a:lnTo>
                  <a:lnTo>
                    <a:pt x="55194" y="213220"/>
                  </a:lnTo>
                  <a:lnTo>
                    <a:pt x="63263" y="163324"/>
                  </a:lnTo>
                  <a:lnTo>
                    <a:pt x="85723" y="119948"/>
                  </a:lnTo>
                  <a:lnTo>
                    <a:pt x="119950" y="85716"/>
                  </a:lnTo>
                  <a:lnTo>
                    <a:pt x="163319" y="63252"/>
                  </a:lnTo>
                  <a:lnTo>
                    <a:pt x="213207" y="55181"/>
                  </a:lnTo>
                  <a:lnTo>
                    <a:pt x="354901" y="55181"/>
                  </a:lnTo>
                  <a:lnTo>
                    <a:pt x="346559" y="46839"/>
                  </a:lnTo>
                  <a:lnTo>
                    <a:pt x="306972" y="21670"/>
                  </a:lnTo>
                  <a:lnTo>
                    <a:pt x="262095" y="5630"/>
                  </a:lnTo>
                  <a:lnTo>
                    <a:pt x="213207" y="0"/>
                  </a:lnTo>
                  <a:close/>
                </a:path>
                <a:path w="426719" h="426720">
                  <a:moveTo>
                    <a:pt x="354901" y="55181"/>
                  </a:moveTo>
                  <a:lnTo>
                    <a:pt x="213207" y="55181"/>
                  </a:lnTo>
                  <a:lnTo>
                    <a:pt x="263100" y="63252"/>
                  </a:lnTo>
                  <a:lnTo>
                    <a:pt x="306470" y="85716"/>
                  </a:lnTo>
                  <a:lnTo>
                    <a:pt x="340695" y="119948"/>
                  </a:lnTo>
                  <a:lnTo>
                    <a:pt x="363152" y="163324"/>
                  </a:lnTo>
                  <a:lnTo>
                    <a:pt x="371221" y="213220"/>
                  </a:lnTo>
                  <a:lnTo>
                    <a:pt x="363152" y="263109"/>
                  </a:lnTo>
                  <a:lnTo>
                    <a:pt x="340695" y="306482"/>
                  </a:lnTo>
                  <a:lnTo>
                    <a:pt x="306470" y="340712"/>
                  </a:lnTo>
                  <a:lnTo>
                    <a:pt x="263100" y="363175"/>
                  </a:lnTo>
                  <a:lnTo>
                    <a:pt x="213207" y="371246"/>
                  </a:lnTo>
                  <a:lnTo>
                    <a:pt x="354893" y="371246"/>
                  </a:lnTo>
                  <a:lnTo>
                    <a:pt x="379576" y="346561"/>
                  </a:lnTo>
                  <a:lnTo>
                    <a:pt x="404745" y="306973"/>
                  </a:lnTo>
                  <a:lnTo>
                    <a:pt x="420784" y="262099"/>
                  </a:lnTo>
                  <a:lnTo>
                    <a:pt x="426415" y="213220"/>
                  </a:lnTo>
                  <a:lnTo>
                    <a:pt x="420784" y="164328"/>
                  </a:lnTo>
                  <a:lnTo>
                    <a:pt x="404745" y="119447"/>
                  </a:lnTo>
                  <a:lnTo>
                    <a:pt x="379576" y="79858"/>
                  </a:lnTo>
                  <a:lnTo>
                    <a:pt x="354901" y="55181"/>
                  </a:lnTo>
                  <a:close/>
                </a:path>
              </a:pathLst>
            </a:custGeom>
            <a:solidFill>
              <a:srgbClr val="C9C9C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1386410" y="5285639"/>
              <a:ext cx="426720" cy="426720"/>
            </a:xfrm>
            <a:custGeom>
              <a:avLst/>
              <a:gdLst/>
              <a:ahLst/>
              <a:cxnLst/>
              <a:rect l="l" t="t" r="r" b="b"/>
              <a:pathLst>
                <a:path w="426719" h="426720">
                  <a:moveTo>
                    <a:pt x="213207" y="0"/>
                  </a:moveTo>
                  <a:lnTo>
                    <a:pt x="164320" y="5630"/>
                  </a:lnTo>
                  <a:lnTo>
                    <a:pt x="119442" y="21667"/>
                  </a:lnTo>
                  <a:lnTo>
                    <a:pt x="79855" y="46834"/>
                  </a:lnTo>
                  <a:lnTo>
                    <a:pt x="46838" y="79850"/>
                  </a:lnTo>
                  <a:lnTo>
                    <a:pt x="21670" y="119437"/>
                  </a:lnTo>
                  <a:lnTo>
                    <a:pt x="5630" y="164316"/>
                  </a:lnTo>
                  <a:lnTo>
                    <a:pt x="0" y="213207"/>
                  </a:lnTo>
                  <a:lnTo>
                    <a:pt x="5630" y="262091"/>
                  </a:lnTo>
                  <a:lnTo>
                    <a:pt x="21670" y="306966"/>
                  </a:lnTo>
                  <a:lnTo>
                    <a:pt x="46838" y="346554"/>
                  </a:lnTo>
                  <a:lnTo>
                    <a:pt x="79855" y="379572"/>
                  </a:lnTo>
                  <a:lnTo>
                    <a:pt x="119442" y="404742"/>
                  </a:lnTo>
                  <a:lnTo>
                    <a:pt x="164320" y="420783"/>
                  </a:lnTo>
                  <a:lnTo>
                    <a:pt x="213207" y="426415"/>
                  </a:lnTo>
                  <a:lnTo>
                    <a:pt x="262095" y="420783"/>
                  </a:lnTo>
                  <a:lnTo>
                    <a:pt x="306972" y="404742"/>
                  </a:lnTo>
                  <a:lnTo>
                    <a:pt x="346559" y="379572"/>
                  </a:lnTo>
                  <a:lnTo>
                    <a:pt x="354910" y="371221"/>
                  </a:lnTo>
                  <a:lnTo>
                    <a:pt x="213207" y="371221"/>
                  </a:lnTo>
                  <a:lnTo>
                    <a:pt x="163314" y="363151"/>
                  </a:lnTo>
                  <a:lnTo>
                    <a:pt x="119944" y="340691"/>
                  </a:lnTo>
                  <a:lnTo>
                    <a:pt x="85720" y="306465"/>
                  </a:lnTo>
                  <a:lnTo>
                    <a:pt x="63262" y="263095"/>
                  </a:lnTo>
                  <a:lnTo>
                    <a:pt x="55194" y="213207"/>
                  </a:lnTo>
                  <a:lnTo>
                    <a:pt x="63262" y="163318"/>
                  </a:lnTo>
                  <a:lnTo>
                    <a:pt x="85720" y="119945"/>
                  </a:lnTo>
                  <a:lnTo>
                    <a:pt x="119944" y="85715"/>
                  </a:lnTo>
                  <a:lnTo>
                    <a:pt x="163314" y="63252"/>
                  </a:lnTo>
                  <a:lnTo>
                    <a:pt x="213207" y="55181"/>
                  </a:lnTo>
                  <a:lnTo>
                    <a:pt x="354906" y="55181"/>
                  </a:lnTo>
                  <a:lnTo>
                    <a:pt x="346559" y="46834"/>
                  </a:lnTo>
                  <a:lnTo>
                    <a:pt x="306972" y="21667"/>
                  </a:lnTo>
                  <a:lnTo>
                    <a:pt x="262095" y="5630"/>
                  </a:lnTo>
                  <a:lnTo>
                    <a:pt x="213207" y="0"/>
                  </a:lnTo>
                  <a:close/>
                </a:path>
                <a:path w="426719" h="426720">
                  <a:moveTo>
                    <a:pt x="354906" y="55181"/>
                  </a:moveTo>
                  <a:lnTo>
                    <a:pt x="213207" y="55181"/>
                  </a:lnTo>
                  <a:lnTo>
                    <a:pt x="263100" y="63252"/>
                  </a:lnTo>
                  <a:lnTo>
                    <a:pt x="306470" y="85715"/>
                  </a:lnTo>
                  <a:lnTo>
                    <a:pt x="340695" y="119945"/>
                  </a:lnTo>
                  <a:lnTo>
                    <a:pt x="363152" y="163318"/>
                  </a:lnTo>
                  <a:lnTo>
                    <a:pt x="371220" y="213207"/>
                  </a:lnTo>
                  <a:lnTo>
                    <a:pt x="363152" y="263095"/>
                  </a:lnTo>
                  <a:lnTo>
                    <a:pt x="340695" y="306465"/>
                  </a:lnTo>
                  <a:lnTo>
                    <a:pt x="306470" y="340691"/>
                  </a:lnTo>
                  <a:lnTo>
                    <a:pt x="263100" y="363151"/>
                  </a:lnTo>
                  <a:lnTo>
                    <a:pt x="213207" y="371221"/>
                  </a:lnTo>
                  <a:lnTo>
                    <a:pt x="354910" y="371221"/>
                  </a:lnTo>
                  <a:lnTo>
                    <a:pt x="379576" y="346554"/>
                  </a:lnTo>
                  <a:lnTo>
                    <a:pt x="404745" y="306966"/>
                  </a:lnTo>
                  <a:lnTo>
                    <a:pt x="420784" y="262091"/>
                  </a:lnTo>
                  <a:lnTo>
                    <a:pt x="426415" y="213207"/>
                  </a:lnTo>
                  <a:lnTo>
                    <a:pt x="420784" y="164316"/>
                  </a:lnTo>
                  <a:lnTo>
                    <a:pt x="404745" y="119437"/>
                  </a:lnTo>
                  <a:lnTo>
                    <a:pt x="379576" y="79850"/>
                  </a:lnTo>
                  <a:lnTo>
                    <a:pt x="354906" y="55181"/>
                  </a:lnTo>
                  <a:close/>
                </a:path>
              </a:pathLst>
            </a:custGeom>
            <a:solidFill>
              <a:srgbClr val="C9C9C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1931397" y="5285639"/>
              <a:ext cx="426720" cy="426720"/>
            </a:xfrm>
            <a:custGeom>
              <a:avLst/>
              <a:gdLst/>
              <a:ahLst/>
              <a:cxnLst/>
              <a:rect l="l" t="t" r="r" b="b"/>
              <a:pathLst>
                <a:path w="426719" h="426720">
                  <a:moveTo>
                    <a:pt x="213207" y="0"/>
                  </a:moveTo>
                  <a:lnTo>
                    <a:pt x="164320" y="5630"/>
                  </a:lnTo>
                  <a:lnTo>
                    <a:pt x="119442" y="21667"/>
                  </a:lnTo>
                  <a:lnTo>
                    <a:pt x="79855" y="46834"/>
                  </a:lnTo>
                  <a:lnTo>
                    <a:pt x="46838" y="79850"/>
                  </a:lnTo>
                  <a:lnTo>
                    <a:pt x="21670" y="119437"/>
                  </a:lnTo>
                  <a:lnTo>
                    <a:pt x="5630" y="164316"/>
                  </a:lnTo>
                  <a:lnTo>
                    <a:pt x="0" y="213207"/>
                  </a:lnTo>
                  <a:lnTo>
                    <a:pt x="5630" y="262091"/>
                  </a:lnTo>
                  <a:lnTo>
                    <a:pt x="21670" y="306966"/>
                  </a:lnTo>
                  <a:lnTo>
                    <a:pt x="46838" y="346554"/>
                  </a:lnTo>
                  <a:lnTo>
                    <a:pt x="79855" y="379572"/>
                  </a:lnTo>
                  <a:lnTo>
                    <a:pt x="119442" y="404742"/>
                  </a:lnTo>
                  <a:lnTo>
                    <a:pt x="164320" y="420783"/>
                  </a:lnTo>
                  <a:lnTo>
                    <a:pt x="213207" y="426415"/>
                  </a:lnTo>
                  <a:lnTo>
                    <a:pt x="262095" y="420783"/>
                  </a:lnTo>
                  <a:lnTo>
                    <a:pt x="306972" y="404742"/>
                  </a:lnTo>
                  <a:lnTo>
                    <a:pt x="346559" y="379572"/>
                  </a:lnTo>
                  <a:lnTo>
                    <a:pt x="354910" y="371221"/>
                  </a:lnTo>
                  <a:lnTo>
                    <a:pt x="213207" y="371221"/>
                  </a:lnTo>
                  <a:lnTo>
                    <a:pt x="163319" y="363151"/>
                  </a:lnTo>
                  <a:lnTo>
                    <a:pt x="119950" y="340691"/>
                  </a:lnTo>
                  <a:lnTo>
                    <a:pt x="85723" y="306465"/>
                  </a:lnTo>
                  <a:lnTo>
                    <a:pt x="63263" y="263095"/>
                  </a:lnTo>
                  <a:lnTo>
                    <a:pt x="55194" y="213207"/>
                  </a:lnTo>
                  <a:lnTo>
                    <a:pt x="63263" y="163318"/>
                  </a:lnTo>
                  <a:lnTo>
                    <a:pt x="85723" y="119945"/>
                  </a:lnTo>
                  <a:lnTo>
                    <a:pt x="119950" y="85715"/>
                  </a:lnTo>
                  <a:lnTo>
                    <a:pt x="163319" y="63252"/>
                  </a:lnTo>
                  <a:lnTo>
                    <a:pt x="213207" y="55181"/>
                  </a:lnTo>
                  <a:lnTo>
                    <a:pt x="354906" y="55181"/>
                  </a:lnTo>
                  <a:lnTo>
                    <a:pt x="346559" y="46834"/>
                  </a:lnTo>
                  <a:lnTo>
                    <a:pt x="306972" y="21667"/>
                  </a:lnTo>
                  <a:lnTo>
                    <a:pt x="262095" y="5630"/>
                  </a:lnTo>
                  <a:lnTo>
                    <a:pt x="213207" y="0"/>
                  </a:lnTo>
                  <a:close/>
                </a:path>
                <a:path w="426719" h="426720">
                  <a:moveTo>
                    <a:pt x="354906" y="55181"/>
                  </a:moveTo>
                  <a:lnTo>
                    <a:pt x="213207" y="55181"/>
                  </a:lnTo>
                  <a:lnTo>
                    <a:pt x="263100" y="63252"/>
                  </a:lnTo>
                  <a:lnTo>
                    <a:pt x="306470" y="85715"/>
                  </a:lnTo>
                  <a:lnTo>
                    <a:pt x="340695" y="119945"/>
                  </a:lnTo>
                  <a:lnTo>
                    <a:pt x="363152" y="163318"/>
                  </a:lnTo>
                  <a:lnTo>
                    <a:pt x="371221" y="213207"/>
                  </a:lnTo>
                  <a:lnTo>
                    <a:pt x="363152" y="263095"/>
                  </a:lnTo>
                  <a:lnTo>
                    <a:pt x="340695" y="306465"/>
                  </a:lnTo>
                  <a:lnTo>
                    <a:pt x="306470" y="340691"/>
                  </a:lnTo>
                  <a:lnTo>
                    <a:pt x="263100" y="363151"/>
                  </a:lnTo>
                  <a:lnTo>
                    <a:pt x="213207" y="371221"/>
                  </a:lnTo>
                  <a:lnTo>
                    <a:pt x="354910" y="371221"/>
                  </a:lnTo>
                  <a:lnTo>
                    <a:pt x="379576" y="346554"/>
                  </a:lnTo>
                  <a:lnTo>
                    <a:pt x="404745" y="306966"/>
                  </a:lnTo>
                  <a:lnTo>
                    <a:pt x="420784" y="262091"/>
                  </a:lnTo>
                  <a:lnTo>
                    <a:pt x="426415" y="213207"/>
                  </a:lnTo>
                  <a:lnTo>
                    <a:pt x="420784" y="164316"/>
                  </a:lnTo>
                  <a:lnTo>
                    <a:pt x="404745" y="119437"/>
                  </a:lnTo>
                  <a:lnTo>
                    <a:pt x="379576" y="79850"/>
                  </a:lnTo>
                  <a:lnTo>
                    <a:pt x="354906" y="55181"/>
                  </a:lnTo>
                  <a:close/>
                </a:path>
              </a:pathLst>
            </a:custGeom>
            <a:solidFill>
              <a:srgbClr val="C9C9C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2461103" y="5285639"/>
              <a:ext cx="426720" cy="426720"/>
            </a:xfrm>
            <a:custGeom>
              <a:avLst/>
              <a:gdLst/>
              <a:ahLst/>
              <a:cxnLst/>
              <a:rect l="l" t="t" r="r" b="b"/>
              <a:pathLst>
                <a:path w="426719" h="426720">
                  <a:moveTo>
                    <a:pt x="213207" y="0"/>
                  </a:moveTo>
                  <a:lnTo>
                    <a:pt x="164320" y="5630"/>
                  </a:lnTo>
                  <a:lnTo>
                    <a:pt x="119442" y="21667"/>
                  </a:lnTo>
                  <a:lnTo>
                    <a:pt x="79855" y="46834"/>
                  </a:lnTo>
                  <a:lnTo>
                    <a:pt x="46838" y="79850"/>
                  </a:lnTo>
                  <a:lnTo>
                    <a:pt x="21670" y="119437"/>
                  </a:lnTo>
                  <a:lnTo>
                    <a:pt x="5630" y="164316"/>
                  </a:lnTo>
                  <a:lnTo>
                    <a:pt x="0" y="213207"/>
                  </a:lnTo>
                  <a:lnTo>
                    <a:pt x="5630" y="262091"/>
                  </a:lnTo>
                  <a:lnTo>
                    <a:pt x="21670" y="306966"/>
                  </a:lnTo>
                  <a:lnTo>
                    <a:pt x="46838" y="346554"/>
                  </a:lnTo>
                  <a:lnTo>
                    <a:pt x="79855" y="379572"/>
                  </a:lnTo>
                  <a:lnTo>
                    <a:pt x="119442" y="404742"/>
                  </a:lnTo>
                  <a:lnTo>
                    <a:pt x="164320" y="420783"/>
                  </a:lnTo>
                  <a:lnTo>
                    <a:pt x="213207" y="426415"/>
                  </a:lnTo>
                  <a:lnTo>
                    <a:pt x="262095" y="420783"/>
                  </a:lnTo>
                  <a:lnTo>
                    <a:pt x="306972" y="404742"/>
                  </a:lnTo>
                  <a:lnTo>
                    <a:pt x="346559" y="379572"/>
                  </a:lnTo>
                  <a:lnTo>
                    <a:pt x="354910" y="371221"/>
                  </a:lnTo>
                  <a:lnTo>
                    <a:pt x="213207" y="371221"/>
                  </a:lnTo>
                  <a:lnTo>
                    <a:pt x="163319" y="363151"/>
                  </a:lnTo>
                  <a:lnTo>
                    <a:pt x="119950" y="340691"/>
                  </a:lnTo>
                  <a:lnTo>
                    <a:pt x="85723" y="306465"/>
                  </a:lnTo>
                  <a:lnTo>
                    <a:pt x="63263" y="263095"/>
                  </a:lnTo>
                  <a:lnTo>
                    <a:pt x="55194" y="213207"/>
                  </a:lnTo>
                  <a:lnTo>
                    <a:pt x="63263" y="163318"/>
                  </a:lnTo>
                  <a:lnTo>
                    <a:pt x="85723" y="119945"/>
                  </a:lnTo>
                  <a:lnTo>
                    <a:pt x="119950" y="85715"/>
                  </a:lnTo>
                  <a:lnTo>
                    <a:pt x="163319" y="63252"/>
                  </a:lnTo>
                  <a:lnTo>
                    <a:pt x="213207" y="55181"/>
                  </a:lnTo>
                  <a:lnTo>
                    <a:pt x="354906" y="55181"/>
                  </a:lnTo>
                  <a:lnTo>
                    <a:pt x="346559" y="46834"/>
                  </a:lnTo>
                  <a:lnTo>
                    <a:pt x="306972" y="21667"/>
                  </a:lnTo>
                  <a:lnTo>
                    <a:pt x="262095" y="5630"/>
                  </a:lnTo>
                  <a:lnTo>
                    <a:pt x="213207" y="0"/>
                  </a:lnTo>
                  <a:close/>
                </a:path>
                <a:path w="426719" h="426720">
                  <a:moveTo>
                    <a:pt x="354906" y="55181"/>
                  </a:moveTo>
                  <a:lnTo>
                    <a:pt x="213207" y="55181"/>
                  </a:lnTo>
                  <a:lnTo>
                    <a:pt x="263100" y="63252"/>
                  </a:lnTo>
                  <a:lnTo>
                    <a:pt x="306470" y="85715"/>
                  </a:lnTo>
                  <a:lnTo>
                    <a:pt x="340695" y="119945"/>
                  </a:lnTo>
                  <a:lnTo>
                    <a:pt x="363152" y="163318"/>
                  </a:lnTo>
                  <a:lnTo>
                    <a:pt x="371221" y="213207"/>
                  </a:lnTo>
                  <a:lnTo>
                    <a:pt x="363152" y="263095"/>
                  </a:lnTo>
                  <a:lnTo>
                    <a:pt x="340695" y="306465"/>
                  </a:lnTo>
                  <a:lnTo>
                    <a:pt x="306470" y="340691"/>
                  </a:lnTo>
                  <a:lnTo>
                    <a:pt x="263100" y="363151"/>
                  </a:lnTo>
                  <a:lnTo>
                    <a:pt x="213207" y="371221"/>
                  </a:lnTo>
                  <a:lnTo>
                    <a:pt x="354910" y="371221"/>
                  </a:lnTo>
                  <a:lnTo>
                    <a:pt x="379576" y="346554"/>
                  </a:lnTo>
                  <a:lnTo>
                    <a:pt x="404745" y="306966"/>
                  </a:lnTo>
                  <a:lnTo>
                    <a:pt x="420784" y="262091"/>
                  </a:lnTo>
                  <a:lnTo>
                    <a:pt x="426415" y="213207"/>
                  </a:lnTo>
                  <a:lnTo>
                    <a:pt x="420784" y="164316"/>
                  </a:lnTo>
                  <a:lnTo>
                    <a:pt x="404745" y="119437"/>
                  </a:lnTo>
                  <a:lnTo>
                    <a:pt x="379576" y="79850"/>
                  </a:lnTo>
                  <a:lnTo>
                    <a:pt x="354906" y="55181"/>
                  </a:lnTo>
                  <a:close/>
                </a:path>
              </a:pathLst>
            </a:custGeom>
            <a:solidFill>
              <a:srgbClr val="C9C9C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3006100" y="5285639"/>
              <a:ext cx="426720" cy="426720"/>
            </a:xfrm>
            <a:custGeom>
              <a:avLst/>
              <a:gdLst/>
              <a:ahLst/>
              <a:cxnLst/>
              <a:rect l="l" t="t" r="r" b="b"/>
              <a:pathLst>
                <a:path w="426720" h="426720">
                  <a:moveTo>
                    <a:pt x="213207" y="0"/>
                  </a:moveTo>
                  <a:lnTo>
                    <a:pt x="164320" y="5630"/>
                  </a:lnTo>
                  <a:lnTo>
                    <a:pt x="119442" y="21667"/>
                  </a:lnTo>
                  <a:lnTo>
                    <a:pt x="79855" y="46834"/>
                  </a:lnTo>
                  <a:lnTo>
                    <a:pt x="46838" y="79850"/>
                  </a:lnTo>
                  <a:lnTo>
                    <a:pt x="21670" y="119437"/>
                  </a:lnTo>
                  <a:lnTo>
                    <a:pt x="5630" y="164316"/>
                  </a:lnTo>
                  <a:lnTo>
                    <a:pt x="0" y="213207"/>
                  </a:lnTo>
                  <a:lnTo>
                    <a:pt x="5630" y="262091"/>
                  </a:lnTo>
                  <a:lnTo>
                    <a:pt x="21670" y="306966"/>
                  </a:lnTo>
                  <a:lnTo>
                    <a:pt x="46838" y="346554"/>
                  </a:lnTo>
                  <a:lnTo>
                    <a:pt x="79855" y="379572"/>
                  </a:lnTo>
                  <a:lnTo>
                    <a:pt x="119442" y="404742"/>
                  </a:lnTo>
                  <a:lnTo>
                    <a:pt x="164320" y="420783"/>
                  </a:lnTo>
                  <a:lnTo>
                    <a:pt x="213207" y="426415"/>
                  </a:lnTo>
                  <a:lnTo>
                    <a:pt x="262095" y="420783"/>
                  </a:lnTo>
                  <a:lnTo>
                    <a:pt x="306972" y="404742"/>
                  </a:lnTo>
                  <a:lnTo>
                    <a:pt x="346559" y="379572"/>
                  </a:lnTo>
                  <a:lnTo>
                    <a:pt x="354910" y="371221"/>
                  </a:lnTo>
                  <a:lnTo>
                    <a:pt x="213207" y="371221"/>
                  </a:lnTo>
                  <a:lnTo>
                    <a:pt x="163314" y="363151"/>
                  </a:lnTo>
                  <a:lnTo>
                    <a:pt x="119944" y="340691"/>
                  </a:lnTo>
                  <a:lnTo>
                    <a:pt x="85720" y="306465"/>
                  </a:lnTo>
                  <a:lnTo>
                    <a:pt x="63262" y="263095"/>
                  </a:lnTo>
                  <a:lnTo>
                    <a:pt x="55194" y="213207"/>
                  </a:lnTo>
                  <a:lnTo>
                    <a:pt x="63262" y="163318"/>
                  </a:lnTo>
                  <a:lnTo>
                    <a:pt x="85720" y="119945"/>
                  </a:lnTo>
                  <a:lnTo>
                    <a:pt x="119944" y="85715"/>
                  </a:lnTo>
                  <a:lnTo>
                    <a:pt x="163314" y="63252"/>
                  </a:lnTo>
                  <a:lnTo>
                    <a:pt x="213207" y="55181"/>
                  </a:lnTo>
                  <a:lnTo>
                    <a:pt x="354906" y="55181"/>
                  </a:lnTo>
                  <a:lnTo>
                    <a:pt x="346559" y="46834"/>
                  </a:lnTo>
                  <a:lnTo>
                    <a:pt x="306972" y="21667"/>
                  </a:lnTo>
                  <a:lnTo>
                    <a:pt x="262095" y="5630"/>
                  </a:lnTo>
                  <a:lnTo>
                    <a:pt x="213207" y="0"/>
                  </a:lnTo>
                  <a:close/>
                </a:path>
                <a:path w="426720" h="426720">
                  <a:moveTo>
                    <a:pt x="354906" y="55181"/>
                  </a:moveTo>
                  <a:lnTo>
                    <a:pt x="213207" y="55181"/>
                  </a:lnTo>
                  <a:lnTo>
                    <a:pt x="263095" y="63252"/>
                  </a:lnTo>
                  <a:lnTo>
                    <a:pt x="306465" y="85715"/>
                  </a:lnTo>
                  <a:lnTo>
                    <a:pt x="340691" y="119945"/>
                  </a:lnTo>
                  <a:lnTo>
                    <a:pt x="363151" y="163318"/>
                  </a:lnTo>
                  <a:lnTo>
                    <a:pt x="371221" y="213207"/>
                  </a:lnTo>
                  <a:lnTo>
                    <a:pt x="363151" y="263095"/>
                  </a:lnTo>
                  <a:lnTo>
                    <a:pt x="340691" y="306465"/>
                  </a:lnTo>
                  <a:lnTo>
                    <a:pt x="306465" y="340691"/>
                  </a:lnTo>
                  <a:lnTo>
                    <a:pt x="263095" y="363151"/>
                  </a:lnTo>
                  <a:lnTo>
                    <a:pt x="213207" y="371221"/>
                  </a:lnTo>
                  <a:lnTo>
                    <a:pt x="354910" y="371221"/>
                  </a:lnTo>
                  <a:lnTo>
                    <a:pt x="379576" y="346554"/>
                  </a:lnTo>
                  <a:lnTo>
                    <a:pt x="404745" y="306966"/>
                  </a:lnTo>
                  <a:lnTo>
                    <a:pt x="420784" y="262091"/>
                  </a:lnTo>
                  <a:lnTo>
                    <a:pt x="426415" y="213207"/>
                  </a:lnTo>
                  <a:lnTo>
                    <a:pt x="420784" y="164316"/>
                  </a:lnTo>
                  <a:lnTo>
                    <a:pt x="404745" y="119437"/>
                  </a:lnTo>
                  <a:lnTo>
                    <a:pt x="379576" y="79850"/>
                  </a:lnTo>
                  <a:lnTo>
                    <a:pt x="354906" y="55181"/>
                  </a:lnTo>
                  <a:close/>
                </a:path>
              </a:pathLst>
            </a:custGeom>
            <a:solidFill>
              <a:srgbClr val="C9C9C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 txBox="1"/>
            <p:nvPr/>
          </p:nvSpPr>
          <p:spPr>
            <a:xfrm>
              <a:off x="1279672" y="2393327"/>
              <a:ext cx="937894" cy="202565"/>
            </a:xfrm>
            <a:prstGeom prst="rect">
              <a:avLst/>
            </a:prstGeom>
          </p:spPr>
          <p:txBody>
            <a:bodyPr vert="horz" wrap="square" lIns="0" tIns="13335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05"/>
                </a:spcBef>
              </a:pPr>
              <a:r>
                <a:rPr sz="1150" b="1" spc="-35" dirty="0">
                  <a:solidFill>
                    <a:srgbClr val="57585B"/>
                  </a:solidFill>
                  <a:latin typeface="Lato"/>
                  <a:cs typeface="Lato"/>
                </a:rPr>
                <a:t>KNOWLEDGE</a:t>
              </a:r>
              <a:endParaRPr sz="1150">
                <a:latin typeface="Lato"/>
                <a:cs typeface="Lato"/>
              </a:endParaRPr>
            </a:p>
          </p:txBody>
        </p:sp>
        <p:sp>
          <p:nvSpPr>
            <p:cNvPr id="17" name="object 17"/>
            <p:cNvSpPr txBox="1"/>
            <p:nvPr/>
          </p:nvSpPr>
          <p:spPr>
            <a:xfrm>
              <a:off x="2721146" y="2388961"/>
              <a:ext cx="858519" cy="202565"/>
            </a:xfrm>
            <a:prstGeom prst="rect">
              <a:avLst/>
            </a:prstGeom>
          </p:spPr>
          <p:txBody>
            <a:bodyPr vert="horz" wrap="square" lIns="0" tIns="13335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05"/>
                </a:spcBef>
              </a:pPr>
              <a:r>
                <a:rPr sz="1150" b="1" spc="-30" dirty="0">
                  <a:solidFill>
                    <a:srgbClr val="57585B"/>
                  </a:solidFill>
                  <a:latin typeface="Lato"/>
                  <a:cs typeface="Lato"/>
                </a:rPr>
                <a:t>EXPERIENCE</a:t>
              </a:r>
              <a:endParaRPr sz="1150">
                <a:latin typeface="Lato"/>
                <a:cs typeface="Lato"/>
              </a:endParaRPr>
            </a:p>
          </p:txBody>
        </p:sp>
        <p:sp>
          <p:nvSpPr>
            <p:cNvPr id="18" name="object 18"/>
            <p:cNvSpPr txBox="1"/>
            <p:nvPr/>
          </p:nvSpPr>
          <p:spPr>
            <a:xfrm>
              <a:off x="2147644" y="3324636"/>
              <a:ext cx="523875" cy="202565"/>
            </a:xfrm>
            <a:prstGeom prst="rect">
              <a:avLst/>
            </a:prstGeom>
          </p:spPr>
          <p:txBody>
            <a:bodyPr vert="horz" wrap="square" lIns="0" tIns="13335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05"/>
                </a:spcBef>
              </a:pPr>
              <a:r>
                <a:rPr sz="1150" b="1" spc="-35" dirty="0">
                  <a:solidFill>
                    <a:srgbClr val="57585B"/>
                  </a:solidFill>
                  <a:latin typeface="Lato"/>
                  <a:cs typeface="Lato"/>
                </a:rPr>
                <a:t>Teacher</a:t>
              </a:r>
              <a:endParaRPr sz="1150">
                <a:latin typeface="Lato"/>
                <a:cs typeface="Lato"/>
              </a:endParaRPr>
            </a:p>
          </p:txBody>
        </p:sp>
        <p:sp>
          <p:nvSpPr>
            <p:cNvPr id="19" name="object 19"/>
            <p:cNvSpPr txBox="1"/>
            <p:nvPr/>
          </p:nvSpPr>
          <p:spPr>
            <a:xfrm>
              <a:off x="2545872" y="4761850"/>
              <a:ext cx="556895" cy="379095"/>
            </a:xfrm>
            <a:prstGeom prst="rect">
              <a:avLst/>
            </a:prstGeom>
          </p:spPr>
          <p:txBody>
            <a:bodyPr vert="horz" wrap="square" lIns="0" tIns="12065" rIns="0" bIns="0" rtlCol="0">
              <a:spAutoFit/>
            </a:bodyPr>
            <a:lstStyle/>
            <a:p>
              <a:pPr marL="12700" marR="5080">
                <a:lnSpc>
                  <a:spcPct val="100800"/>
                </a:lnSpc>
                <a:spcBef>
                  <a:spcPts val="95"/>
                </a:spcBef>
              </a:pPr>
              <a:r>
                <a:rPr sz="1150" b="1" spc="-30" dirty="0">
                  <a:solidFill>
                    <a:srgbClr val="57585B"/>
                  </a:solidFill>
                  <a:latin typeface="Lato"/>
                  <a:cs typeface="Lato"/>
                </a:rPr>
                <a:t>Class </a:t>
              </a:r>
              <a:r>
                <a:rPr sz="1150" b="1" spc="-15" dirty="0">
                  <a:solidFill>
                    <a:srgbClr val="57585B"/>
                  </a:solidFill>
                  <a:latin typeface="Lato"/>
                  <a:cs typeface="Lato"/>
                </a:rPr>
                <a:t>of  </a:t>
              </a:r>
              <a:r>
                <a:rPr sz="1150" b="1" spc="-40" dirty="0">
                  <a:solidFill>
                    <a:srgbClr val="57585B"/>
                  </a:solidFill>
                  <a:latin typeface="Lato"/>
                  <a:cs typeface="Lato"/>
                </a:rPr>
                <a:t>students</a:t>
              </a:r>
              <a:endParaRPr sz="1150">
                <a:latin typeface="Lato"/>
                <a:cs typeface="Lato"/>
              </a:endParaRPr>
            </a:p>
          </p:txBody>
        </p:sp>
        <p:sp>
          <p:nvSpPr>
            <p:cNvPr id="20" name="object 20"/>
            <p:cNvSpPr txBox="1"/>
            <p:nvPr/>
          </p:nvSpPr>
          <p:spPr>
            <a:xfrm>
              <a:off x="1749962" y="5884783"/>
              <a:ext cx="1303020" cy="467359"/>
            </a:xfrm>
            <a:prstGeom prst="rect">
              <a:avLst/>
            </a:prstGeom>
          </p:spPr>
          <p:txBody>
            <a:bodyPr vert="horz" wrap="square" lIns="0" tIns="12065" rIns="0" bIns="0" rtlCol="0">
              <a:spAutoFit/>
            </a:bodyPr>
            <a:lstStyle/>
            <a:p>
              <a:pPr marL="344170" marR="5080" indent="-332105">
                <a:lnSpc>
                  <a:spcPct val="100000"/>
                </a:lnSpc>
                <a:spcBef>
                  <a:spcPts val="95"/>
                </a:spcBef>
              </a:pPr>
              <a:r>
                <a:rPr sz="1450" b="1" spc="-50" dirty="0">
                  <a:solidFill>
                    <a:srgbClr val="57585B"/>
                  </a:solidFill>
                  <a:latin typeface="Lato"/>
                  <a:cs typeface="Lato"/>
                </a:rPr>
                <a:t>Teacher-centred  learning</a:t>
              </a:r>
              <a:endParaRPr sz="1450">
                <a:latin typeface="Lato"/>
                <a:cs typeface="Lato"/>
              </a:endParaRPr>
            </a:p>
          </p:txBody>
        </p:sp>
        <p:sp>
          <p:nvSpPr>
            <p:cNvPr id="21" name="object 21"/>
            <p:cNvSpPr/>
            <p:nvPr/>
          </p:nvSpPr>
          <p:spPr>
            <a:xfrm>
              <a:off x="4221296" y="2236285"/>
              <a:ext cx="3683534" cy="3615598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 txBox="1"/>
            <p:nvPr/>
          </p:nvSpPr>
          <p:spPr>
            <a:xfrm rot="3180000">
              <a:off x="4219357" y="4924648"/>
              <a:ext cx="807200" cy="1397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>
                <a:lnSpc>
                  <a:spcPts val="1100"/>
                </a:lnSpc>
              </a:pPr>
              <a:r>
                <a:rPr sz="1100" b="1" spc="-40" dirty="0">
                  <a:solidFill>
                    <a:srgbClr val="57585B"/>
                  </a:solidFill>
                  <a:latin typeface="Lato"/>
                  <a:cs typeface="Lato"/>
                </a:rPr>
                <a:t>EXPERIENC</a:t>
              </a:r>
              <a:r>
                <a:rPr sz="1100" b="1" dirty="0">
                  <a:solidFill>
                    <a:srgbClr val="57585B"/>
                  </a:solidFill>
                  <a:latin typeface="Lato"/>
                  <a:cs typeface="Lato"/>
                </a:rPr>
                <a:t>E</a:t>
              </a:r>
              <a:endParaRPr sz="1100">
                <a:latin typeface="Lato"/>
                <a:cs typeface="Lato"/>
              </a:endParaRPr>
            </a:p>
          </p:txBody>
        </p:sp>
        <p:sp>
          <p:nvSpPr>
            <p:cNvPr id="24" name="object 24"/>
            <p:cNvSpPr txBox="1"/>
            <p:nvPr/>
          </p:nvSpPr>
          <p:spPr>
            <a:xfrm rot="18480000">
              <a:off x="7260105" y="5002827"/>
              <a:ext cx="517069" cy="1397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>
                <a:lnSpc>
                  <a:spcPts val="1100"/>
                </a:lnSpc>
              </a:pPr>
              <a:r>
                <a:rPr sz="1100" b="1" spc="-40" dirty="0">
                  <a:solidFill>
                    <a:srgbClr val="57585B"/>
                  </a:solidFill>
                  <a:latin typeface="Lato"/>
                  <a:cs typeface="Lato"/>
                </a:rPr>
                <a:t>BELIEF</a:t>
              </a:r>
              <a:r>
                <a:rPr sz="1100" b="1" dirty="0">
                  <a:solidFill>
                    <a:srgbClr val="57585B"/>
                  </a:solidFill>
                  <a:latin typeface="Lato"/>
                  <a:cs typeface="Lato"/>
                </a:rPr>
                <a:t>S</a:t>
              </a:r>
              <a:endParaRPr sz="1100">
                <a:latin typeface="Lato"/>
                <a:cs typeface="Lato"/>
              </a:endParaRPr>
            </a:p>
          </p:txBody>
        </p:sp>
        <p:sp>
          <p:nvSpPr>
            <p:cNvPr id="25" name="object 25"/>
            <p:cNvSpPr txBox="1"/>
            <p:nvPr/>
          </p:nvSpPr>
          <p:spPr>
            <a:xfrm>
              <a:off x="5443627" y="5884783"/>
              <a:ext cx="1288415" cy="467359"/>
            </a:xfrm>
            <a:prstGeom prst="rect">
              <a:avLst/>
            </a:prstGeom>
          </p:spPr>
          <p:txBody>
            <a:bodyPr vert="horz" wrap="square" lIns="0" tIns="12065" rIns="0" bIns="0" rtlCol="0">
              <a:spAutoFit/>
            </a:bodyPr>
            <a:lstStyle/>
            <a:p>
              <a:pPr marL="337820" marR="5080" indent="-325755">
                <a:lnSpc>
                  <a:spcPct val="100000"/>
                </a:lnSpc>
                <a:spcBef>
                  <a:spcPts val="95"/>
                </a:spcBef>
              </a:pPr>
              <a:r>
                <a:rPr sz="1450" b="1" spc="-50" dirty="0">
                  <a:solidFill>
                    <a:srgbClr val="57585B"/>
                  </a:solidFill>
                  <a:latin typeface="Lato"/>
                  <a:cs typeface="Lato"/>
                </a:rPr>
                <a:t>Student-centred  learning</a:t>
              </a:r>
              <a:endParaRPr sz="1450">
                <a:latin typeface="Lato"/>
                <a:cs typeface="Lato"/>
              </a:endParaRPr>
            </a:p>
          </p:txBody>
        </p:sp>
        <p:sp>
          <p:nvSpPr>
            <p:cNvPr id="26" name="object 26"/>
            <p:cNvSpPr/>
            <p:nvPr/>
          </p:nvSpPr>
          <p:spPr>
            <a:xfrm>
              <a:off x="1953069" y="2851378"/>
              <a:ext cx="922019" cy="296545"/>
            </a:xfrm>
            <a:custGeom>
              <a:avLst/>
              <a:gdLst/>
              <a:ahLst/>
              <a:cxnLst/>
              <a:rect l="l" t="t" r="r" b="b"/>
              <a:pathLst>
                <a:path w="922019" h="296544">
                  <a:moveTo>
                    <a:pt x="296278" y="296278"/>
                  </a:moveTo>
                  <a:lnTo>
                    <a:pt x="266852" y="186499"/>
                  </a:lnTo>
                  <a:lnTo>
                    <a:pt x="234797" y="218554"/>
                  </a:lnTo>
                  <a:lnTo>
                    <a:pt x="16256" y="0"/>
                  </a:lnTo>
                  <a:lnTo>
                    <a:pt x="0" y="16256"/>
                  </a:lnTo>
                  <a:lnTo>
                    <a:pt x="218528" y="234823"/>
                  </a:lnTo>
                  <a:lnTo>
                    <a:pt x="186474" y="266865"/>
                  </a:lnTo>
                  <a:lnTo>
                    <a:pt x="296278" y="296278"/>
                  </a:lnTo>
                  <a:close/>
                </a:path>
                <a:path w="922019" h="296544">
                  <a:moveTo>
                    <a:pt x="921778" y="16256"/>
                  </a:moveTo>
                  <a:lnTo>
                    <a:pt x="905522" y="0"/>
                  </a:lnTo>
                  <a:lnTo>
                    <a:pt x="686981" y="218554"/>
                  </a:lnTo>
                  <a:lnTo>
                    <a:pt x="654900" y="186499"/>
                  </a:lnTo>
                  <a:lnTo>
                    <a:pt x="625487" y="296278"/>
                  </a:lnTo>
                  <a:lnTo>
                    <a:pt x="735304" y="266865"/>
                  </a:lnTo>
                  <a:lnTo>
                    <a:pt x="703249" y="234823"/>
                  </a:lnTo>
                  <a:lnTo>
                    <a:pt x="921778" y="16256"/>
                  </a:lnTo>
                  <a:close/>
                </a:path>
              </a:pathLst>
            </a:custGeom>
            <a:solidFill>
              <a:srgbClr val="88AE3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 txBox="1"/>
            <p:nvPr/>
          </p:nvSpPr>
          <p:spPr>
            <a:xfrm>
              <a:off x="4748566" y="3320434"/>
              <a:ext cx="523875" cy="202565"/>
            </a:xfrm>
            <a:prstGeom prst="rect">
              <a:avLst/>
            </a:prstGeom>
          </p:spPr>
          <p:txBody>
            <a:bodyPr vert="horz" wrap="square" lIns="0" tIns="13335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05"/>
                </a:spcBef>
              </a:pPr>
              <a:r>
                <a:rPr sz="1150" b="1" spc="-35" dirty="0">
                  <a:solidFill>
                    <a:srgbClr val="57585B"/>
                  </a:solidFill>
                  <a:latin typeface="Lato"/>
                  <a:cs typeface="Lato"/>
                </a:rPr>
                <a:t>Teacher</a:t>
              </a:r>
              <a:endParaRPr sz="1150">
                <a:latin typeface="Lato"/>
                <a:cs typeface="Lato"/>
              </a:endParaRPr>
            </a:p>
          </p:txBody>
        </p:sp>
        <p:sp>
          <p:nvSpPr>
            <p:cNvPr id="28" name="object 28"/>
            <p:cNvSpPr txBox="1"/>
            <p:nvPr/>
          </p:nvSpPr>
          <p:spPr>
            <a:xfrm>
              <a:off x="6444496" y="4309236"/>
              <a:ext cx="829310" cy="555625"/>
            </a:xfrm>
            <a:prstGeom prst="rect">
              <a:avLst/>
            </a:prstGeom>
          </p:spPr>
          <p:txBody>
            <a:bodyPr vert="horz" wrap="square" lIns="0" tIns="12065" rIns="0" bIns="0" rtlCol="0">
              <a:spAutoFit/>
            </a:bodyPr>
            <a:lstStyle/>
            <a:p>
              <a:pPr marL="12700" marR="5080">
                <a:lnSpc>
                  <a:spcPct val="100800"/>
                </a:lnSpc>
                <a:spcBef>
                  <a:spcPts val="95"/>
                </a:spcBef>
              </a:pPr>
              <a:r>
                <a:rPr sz="1150" b="1" spc="-35" dirty="0">
                  <a:solidFill>
                    <a:srgbClr val="57585B"/>
                  </a:solidFill>
                  <a:latin typeface="Lato"/>
                  <a:cs typeface="Lato"/>
                </a:rPr>
                <a:t>Individual </a:t>
              </a:r>
              <a:r>
                <a:rPr sz="1150" b="1" spc="5" dirty="0">
                  <a:solidFill>
                    <a:srgbClr val="57585B"/>
                  </a:solidFill>
                  <a:latin typeface="Lato"/>
                  <a:cs typeface="Lato"/>
                </a:rPr>
                <a:t>&amp;  </a:t>
              </a:r>
              <a:r>
                <a:rPr sz="1150" b="1" spc="-35" dirty="0">
                  <a:solidFill>
                    <a:srgbClr val="57585B"/>
                  </a:solidFill>
                  <a:latin typeface="Lato"/>
                  <a:cs typeface="Lato"/>
                </a:rPr>
                <a:t>collabora</a:t>
              </a:r>
              <a:r>
                <a:rPr sz="1150" b="1" spc="-10" dirty="0">
                  <a:solidFill>
                    <a:srgbClr val="57585B"/>
                  </a:solidFill>
                  <a:latin typeface="Lato"/>
                  <a:cs typeface="Lato"/>
                </a:rPr>
                <a:t>ti</a:t>
              </a:r>
              <a:r>
                <a:rPr sz="1150" b="1" spc="-35" dirty="0">
                  <a:solidFill>
                    <a:srgbClr val="57585B"/>
                  </a:solidFill>
                  <a:latin typeface="Lato"/>
                  <a:cs typeface="Lato"/>
                </a:rPr>
                <a:t>ng  </a:t>
              </a:r>
              <a:r>
                <a:rPr sz="1150" b="1" spc="-40" dirty="0">
                  <a:solidFill>
                    <a:srgbClr val="57585B"/>
                  </a:solidFill>
                  <a:latin typeface="Lato"/>
                  <a:cs typeface="Lato"/>
                </a:rPr>
                <a:t>students</a:t>
              </a:r>
              <a:endParaRPr sz="1150">
                <a:latin typeface="Lato"/>
                <a:cs typeface="Lato"/>
              </a:endParaRPr>
            </a:p>
          </p:txBody>
        </p:sp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1764030"/>
          </a:xfrm>
          <a:custGeom>
            <a:avLst/>
            <a:gdLst/>
            <a:ahLst/>
            <a:cxnLst/>
            <a:rect l="l" t="t" r="r" b="b"/>
            <a:pathLst>
              <a:path w="9144000" h="1764030">
                <a:moveTo>
                  <a:pt x="9144000" y="0"/>
                </a:moveTo>
                <a:lnTo>
                  <a:pt x="0" y="0"/>
                </a:lnTo>
                <a:lnTo>
                  <a:pt x="0" y="1764004"/>
                </a:lnTo>
                <a:lnTo>
                  <a:pt x="9144000" y="1764004"/>
                </a:lnTo>
                <a:lnTo>
                  <a:pt x="9144000" y="0"/>
                </a:lnTo>
                <a:close/>
              </a:path>
            </a:pathLst>
          </a:custGeom>
          <a:solidFill>
            <a:srgbClr val="89AF3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444500" y="511049"/>
            <a:ext cx="7325995" cy="1000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pc="-50" dirty="0"/>
              <a:t>Teaching </a:t>
            </a:r>
            <a:r>
              <a:rPr dirty="0"/>
              <a:t>uses </a:t>
            </a:r>
            <a:r>
              <a:rPr spc="-5" dirty="0"/>
              <a:t>technology </a:t>
            </a:r>
            <a:r>
              <a:rPr spc="-10" dirty="0"/>
              <a:t>to supplement  </a:t>
            </a:r>
            <a:r>
              <a:rPr spc="-5" dirty="0"/>
              <a:t>and enhance</a:t>
            </a:r>
            <a:r>
              <a:rPr spc="-10" dirty="0"/>
              <a:t> </a:t>
            </a:r>
            <a:r>
              <a:rPr spc="5" dirty="0"/>
              <a:t>instruction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C0DF938D-7C5A-9540-9300-A77846E4C9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2819400"/>
            <a:ext cx="7925288" cy="279400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0" y="1644148"/>
            <a:ext cx="8981012" cy="5061415"/>
          </a:xfrm>
          <a:custGeom>
            <a:avLst/>
            <a:gdLst/>
            <a:ahLst/>
            <a:cxnLst/>
            <a:rect l="l" t="t" r="r" b="b"/>
            <a:pathLst>
              <a:path w="9144000" h="5171440">
                <a:moveTo>
                  <a:pt x="9144000" y="0"/>
                </a:moveTo>
                <a:lnTo>
                  <a:pt x="0" y="0"/>
                </a:lnTo>
                <a:lnTo>
                  <a:pt x="0" y="5171033"/>
                </a:lnTo>
                <a:lnTo>
                  <a:pt x="9144000" y="5171033"/>
                </a:lnTo>
                <a:lnTo>
                  <a:pt x="9144000" y="0"/>
                </a:lnTo>
                <a:close/>
              </a:path>
            </a:pathLst>
          </a:custGeom>
          <a:solidFill>
            <a:srgbClr val="E6E7E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444500" y="511049"/>
            <a:ext cx="5804535" cy="5130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15" dirty="0">
                <a:solidFill>
                  <a:srgbClr val="89AF3F"/>
                </a:solidFill>
              </a:rPr>
              <a:t>Accelerated Learning </a:t>
            </a:r>
            <a:r>
              <a:rPr dirty="0">
                <a:solidFill>
                  <a:srgbClr val="89AF3F"/>
                </a:solidFill>
              </a:rPr>
              <a:t>in</a:t>
            </a:r>
            <a:r>
              <a:rPr spc="-10" dirty="0">
                <a:solidFill>
                  <a:srgbClr val="89AF3F"/>
                </a:solidFill>
              </a:rPr>
              <a:t> </a:t>
            </a:r>
            <a:r>
              <a:rPr spc="-5" dirty="0">
                <a:solidFill>
                  <a:srgbClr val="89AF3F"/>
                </a:solidFill>
              </a:rPr>
              <a:t>practice</a:t>
            </a:r>
          </a:p>
        </p:txBody>
      </p:sp>
      <p:sp>
        <p:nvSpPr>
          <p:cNvPr id="7" name="object 7"/>
          <p:cNvSpPr/>
          <p:nvPr/>
        </p:nvSpPr>
        <p:spPr>
          <a:xfrm>
            <a:off x="0" y="0"/>
            <a:ext cx="261620" cy="1557020"/>
          </a:xfrm>
          <a:custGeom>
            <a:avLst/>
            <a:gdLst/>
            <a:ahLst/>
            <a:cxnLst/>
            <a:rect l="l" t="t" r="r" b="b"/>
            <a:pathLst>
              <a:path w="261620" h="1557020">
                <a:moveTo>
                  <a:pt x="260997" y="0"/>
                </a:moveTo>
                <a:lnTo>
                  <a:pt x="0" y="0"/>
                </a:lnTo>
                <a:lnTo>
                  <a:pt x="0" y="1556994"/>
                </a:lnTo>
                <a:lnTo>
                  <a:pt x="260997" y="1556994"/>
                </a:lnTo>
                <a:lnTo>
                  <a:pt x="260997" y="0"/>
                </a:lnTo>
                <a:close/>
              </a:path>
            </a:pathLst>
          </a:custGeom>
          <a:solidFill>
            <a:srgbClr val="89AF3F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A2B73C1-C972-9243-B833-535E6098DAE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22368" y="6502825"/>
            <a:ext cx="2032000" cy="355600"/>
          </a:xfrm>
          <a:prstGeom prst="rect">
            <a:avLst/>
          </a:prstGeom>
        </p:spPr>
      </p:pic>
      <p:sp>
        <p:nvSpPr>
          <p:cNvPr id="8" name="object 8"/>
          <p:cNvSpPr txBox="1"/>
          <p:nvPr/>
        </p:nvSpPr>
        <p:spPr>
          <a:xfrm>
            <a:off x="7239000" y="6549892"/>
            <a:ext cx="1685289" cy="2235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300" i="1" spc="-5" dirty="0">
                <a:solidFill>
                  <a:srgbClr val="FFFFFF"/>
                </a:solidFill>
                <a:latin typeface="Lato"/>
                <a:cs typeface="Lato"/>
              </a:rPr>
              <a:t>Video: </a:t>
            </a:r>
            <a:r>
              <a:rPr sz="1300" i="1" dirty="0">
                <a:solidFill>
                  <a:srgbClr val="FFFFFF"/>
                </a:solidFill>
                <a:latin typeface="Lato"/>
                <a:cs typeface="Lato"/>
              </a:rPr>
              <a:t>© </a:t>
            </a:r>
            <a:r>
              <a:rPr sz="1300" i="1" spc="-10" dirty="0">
                <a:solidFill>
                  <a:srgbClr val="FFFFFF"/>
                </a:solidFill>
                <a:latin typeface="Lato"/>
                <a:cs typeface="Lato"/>
              </a:rPr>
              <a:t>African</a:t>
            </a:r>
            <a:r>
              <a:rPr sz="1300" i="1" spc="-85" dirty="0">
                <a:solidFill>
                  <a:srgbClr val="FFFFFF"/>
                </a:solidFill>
                <a:latin typeface="Lato"/>
                <a:cs typeface="Lato"/>
              </a:rPr>
              <a:t> </a:t>
            </a:r>
            <a:r>
              <a:rPr sz="1300" i="1" spc="-15" dirty="0">
                <a:solidFill>
                  <a:srgbClr val="FFFFFF"/>
                </a:solidFill>
                <a:latin typeface="Lato"/>
                <a:cs typeface="Lato"/>
              </a:rPr>
              <a:t>Revival</a:t>
            </a:r>
            <a:endParaRPr sz="1300" dirty="0">
              <a:latin typeface="Lato"/>
              <a:cs typeface="Lato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7381307-3737-4CA2-B513-9211A55EE932}"/>
              </a:ext>
            </a:extLst>
          </p:cNvPr>
          <p:cNvPicPr/>
          <p:nvPr/>
        </p:nvPicPr>
        <p:blipFill rotWithShape="1">
          <a:blip r:embed="rId4"/>
          <a:srcRect l="4479" t="17467" r="33397" b="20377"/>
          <a:stretch/>
        </p:blipFill>
        <p:spPr bwMode="auto">
          <a:xfrm>
            <a:off x="1371600" y="2133600"/>
            <a:ext cx="6858000" cy="40386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076E186D-DF0B-49C6-A7BB-441A25C01839}"/>
              </a:ext>
            </a:extLst>
          </p:cNvPr>
          <p:cNvSpPr/>
          <p:nvPr/>
        </p:nvSpPr>
        <p:spPr>
          <a:xfrm>
            <a:off x="533400" y="997817"/>
            <a:ext cx="55626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>
                <a:hlinkClick r:id="rId5"/>
              </a:rPr>
              <a:t>https://www.youtube.com/watch?v=OqgD8M-Axqw</a:t>
            </a:r>
            <a:endParaRPr lang="en-GB" dirty="0"/>
          </a:p>
          <a:p>
            <a:endParaRPr lang="en-GB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44500" y="516002"/>
            <a:ext cx="6793230" cy="939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3000" spc="-10" dirty="0"/>
              <a:t>Open space: </a:t>
            </a:r>
            <a:r>
              <a:rPr sz="3000" spc="-5" dirty="0"/>
              <a:t>Implications </a:t>
            </a:r>
            <a:r>
              <a:rPr sz="3000" spc="-20" dirty="0"/>
              <a:t>of</a:t>
            </a:r>
            <a:r>
              <a:rPr sz="3000" spc="-190" dirty="0"/>
              <a:t> </a:t>
            </a:r>
            <a:r>
              <a:rPr sz="3000" spc="-15" dirty="0"/>
              <a:t>Accelerated  </a:t>
            </a:r>
            <a:r>
              <a:rPr sz="3000" spc="-10" dirty="0"/>
              <a:t>Learning</a:t>
            </a:r>
            <a:endParaRPr sz="3000"/>
          </a:p>
        </p:txBody>
      </p:sp>
      <p:sp>
        <p:nvSpPr>
          <p:cNvPr id="4" name="object 4"/>
          <p:cNvSpPr txBox="1"/>
          <p:nvPr/>
        </p:nvSpPr>
        <p:spPr>
          <a:xfrm>
            <a:off x="857699" y="2679694"/>
            <a:ext cx="3320415" cy="23114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13599"/>
              </a:lnSpc>
              <a:spcBef>
                <a:spcPts val="100"/>
              </a:spcBef>
            </a:pPr>
            <a:r>
              <a:rPr sz="2200" b="1" spc="-10" dirty="0">
                <a:solidFill>
                  <a:srgbClr val="939598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Goal: </a:t>
            </a:r>
            <a:r>
              <a:rPr sz="2200" spc="-15" dirty="0">
                <a:solidFill>
                  <a:srgbClr val="939598"/>
                </a:solidFill>
                <a:latin typeface="Lato"/>
                <a:cs typeface="Lato"/>
              </a:rPr>
              <a:t>Give concrete  </a:t>
            </a:r>
            <a:r>
              <a:rPr sz="2200" spc="-5" dirty="0">
                <a:solidFill>
                  <a:srgbClr val="939598"/>
                </a:solidFill>
                <a:latin typeface="Lato"/>
                <a:cs typeface="Lato"/>
              </a:rPr>
              <a:t>examples </a:t>
            </a:r>
            <a:r>
              <a:rPr sz="2200" spc="-15" dirty="0">
                <a:solidFill>
                  <a:srgbClr val="939598"/>
                </a:solidFill>
                <a:latin typeface="Lato"/>
                <a:cs typeface="Lato"/>
              </a:rPr>
              <a:t>of </a:t>
            </a:r>
            <a:r>
              <a:rPr sz="2200" spc="-5" dirty="0">
                <a:solidFill>
                  <a:srgbClr val="939598"/>
                </a:solidFill>
                <a:latin typeface="Lato"/>
                <a:cs typeface="Lato"/>
              </a:rPr>
              <a:t>the  </a:t>
            </a:r>
            <a:r>
              <a:rPr sz="2200" dirty="0">
                <a:solidFill>
                  <a:srgbClr val="939598"/>
                </a:solidFill>
                <a:latin typeface="Lato"/>
                <a:cs typeface="Lato"/>
              </a:rPr>
              <a:t>implications </a:t>
            </a:r>
            <a:r>
              <a:rPr sz="2200" spc="-15" dirty="0">
                <a:solidFill>
                  <a:srgbClr val="939598"/>
                </a:solidFill>
                <a:latin typeface="Lato"/>
                <a:cs typeface="Lato"/>
              </a:rPr>
              <a:t>of</a:t>
            </a:r>
            <a:r>
              <a:rPr sz="2200" spc="-140" dirty="0">
                <a:solidFill>
                  <a:srgbClr val="939598"/>
                </a:solidFill>
                <a:latin typeface="Lato"/>
                <a:cs typeface="Lato"/>
              </a:rPr>
              <a:t> </a:t>
            </a:r>
            <a:r>
              <a:rPr sz="2200" spc="-15" dirty="0">
                <a:solidFill>
                  <a:srgbClr val="939598"/>
                </a:solidFill>
                <a:latin typeface="Lato"/>
                <a:cs typeface="Lato"/>
              </a:rPr>
              <a:t>Accelerated  Learning </a:t>
            </a:r>
            <a:r>
              <a:rPr sz="2200" spc="-10" dirty="0">
                <a:solidFill>
                  <a:srgbClr val="939598"/>
                </a:solidFill>
                <a:latin typeface="Lato"/>
                <a:cs typeface="Lato"/>
              </a:rPr>
              <a:t>at </a:t>
            </a:r>
            <a:r>
              <a:rPr sz="2200" dirty="0">
                <a:solidFill>
                  <a:srgbClr val="939598"/>
                </a:solidFill>
                <a:latin typeface="Lato"/>
                <a:cs typeface="Lato"/>
              </a:rPr>
              <a:t>each </a:t>
            </a:r>
            <a:r>
              <a:rPr sz="2200" spc="-15" dirty="0">
                <a:solidFill>
                  <a:srgbClr val="939598"/>
                </a:solidFill>
                <a:latin typeface="Lato"/>
                <a:cs typeface="Lato"/>
              </a:rPr>
              <a:t>of </a:t>
            </a:r>
            <a:r>
              <a:rPr sz="2200" spc="-5" dirty="0">
                <a:solidFill>
                  <a:srgbClr val="939598"/>
                </a:solidFill>
                <a:latin typeface="Lato"/>
                <a:cs typeface="Lato"/>
              </a:rPr>
              <a:t>the  </a:t>
            </a:r>
            <a:r>
              <a:rPr sz="2200" spc="-10" dirty="0">
                <a:solidFill>
                  <a:srgbClr val="939598"/>
                </a:solidFill>
                <a:latin typeface="Lato"/>
                <a:cs typeface="Lato"/>
              </a:rPr>
              <a:t>following levels </a:t>
            </a:r>
            <a:r>
              <a:rPr sz="2200" spc="-20" dirty="0">
                <a:solidFill>
                  <a:srgbClr val="939598"/>
                </a:solidFill>
                <a:latin typeface="Lato"/>
                <a:cs typeface="Lato"/>
              </a:rPr>
              <a:t>(one </a:t>
            </a:r>
            <a:r>
              <a:rPr sz="2200" spc="-15" dirty="0">
                <a:solidFill>
                  <a:srgbClr val="939598"/>
                </a:solidFill>
                <a:latin typeface="Lato"/>
                <a:cs typeface="Lato"/>
              </a:rPr>
              <a:t>level  </a:t>
            </a:r>
            <a:r>
              <a:rPr sz="2200" spc="-5" dirty="0">
                <a:solidFill>
                  <a:srgbClr val="939598"/>
                </a:solidFill>
                <a:latin typeface="Lato"/>
                <a:cs typeface="Lato"/>
              </a:rPr>
              <a:t>per</a:t>
            </a:r>
            <a:r>
              <a:rPr sz="2200" spc="-55" dirty="0">
                <a:solidFill>
                  <a:srgbClr val="939598"/>
                </a:solidFill>
                <a:latin typeface="Lato"/>
                <a:cs typeface="Lato"/>
              </a:rPr>
              <a:t> </a:t>
            </a:r>
            <a:r>
              <a:rPr sz="2200" spc="-20" dirty="0">
                <a:solidFill>
                  <a:srgbClr val="939598"/>
                </a:solidFill>
                <a:latin typeface="Lato"/>
                <a:cs typeface="Lato"/>
              </a:rPr>
              <a:t>group)</a:t>
            </a:r>
            <a:endParaRPr sz="2200" dirty="0">
              <a:latin typeface="Lato"/>
              <a:cs typeface="Lato"/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B74007DA-47B9-B540-9EA1-4870C247EE95}"/>
              </a:ext>
            </a:extLst>
          </p:cNvPr>
          <p:cNvGrpSpPr/>
          <p:nvPr/>
        </p:nvGrpSpPr>
        <p:grpSpPr>
          <a:xfrm>
            <a:off x="4728454" y="2155333"/>
            <a:ext cx="3595814" cy="3652244"/>
            <a:chOff x="4728454" y="2155333"/>
            <a:chExt cx="3595814" cy="3652244"/>
          </a:xfrm>
        </p:grpSpPr>
        <p:sp>
          <p:nvSpPr>
            <p:cNvPr id="3" name="object 3"/>
            <p:cNvSpPr/>
            <p:nvPr/>
          </p:nvSpPr>
          <p:spPr>
            <a:xfrm>
              <a:off x="4728454" y="2155333"/>
              <a:ext cx="3595814" cy="3652244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 txBox="1"/>
            <p:nvPr/>
          </p:nvSpPr>
          <p:spPr>
            <a:xfrm>
              <a:off x="6340896" y="2364628"/>
              <a:ext cx="661035" cy="238760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400" b="1" spc="-50" dirty="0">
                  <a:solidFill>
                    <a:srgbClr val="58595B"/>
                  </a:solidFill>
                  <a:latin typeface="Lato"/>
                  <a:cs typeface="Lato"/>
                </a:rPr>
                <a:t>F</a:t>
              </a:r>
              <a:r>
                <a:rPr sz="1400" b="1" dirty="0">
                  <a:solidFill>
                    <a:srgbClr val="58595B"/>
                  </a:solidFill>
                  <a:latin typeface="Lato"/>
                  <a:cs typeface="Lato"/>
                </a:rPr>
                <a:t>unding</a:t>
              </a:r>
              <a:endParaRPr sz="1400">
                <a:latin typeface="Lato"/>
                <a:cs typeface="Lato"/>
              </a:endParaRPr>
            </a:p>
          </p:txBody>
        </p:sp>
        <p:sp>
          <p:nvSpPr>
            <p:cNvPr id="6" name="object 6"/>
            <p:cNvSpPr txBox="1"/>
            <p:nvPr/>
          </p:nvSpPr>
          <p:spPr>
            <a:xfrm>
              <a:off x="6120885" y="2941128"/>
              <a:ext cx="502284" cy="238760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400" b="1" spc="-35" dirty="0">
                  <a:solidFill>
                    <a:srgbClr val="58595B"/>
                  </a:solidFill>
                  <a:latin typeface="Lato"/>
                  <a:cs typeface="Lato"/>
                </a:rPr>
                <a:t>P</a:t>
              </a:r>
              <a:r>
                <a:rPr sz="1400" b="1" spc="-5" dirty="0">
                  <a:solidFill>
                    <a:srgbClr val="58595B"/>
                  </a:solidFill>
                  <a:latin typeface="Lato"/>
                  <a:cs typeface="Lato"/>
                </a:rPr>
                <a:t>olicy</a:t>
              </a:r>
              <a:endParaRPr sz="1400">
                <a:latin typeface="Lato"/>
                <a:cs typeface="Lato"/>
              </a:endParaRPr>
            </a:p>
          </p:txBody>
        </p:sp>
        <p:sp>
          <p:nvSpPr>
            <p:cNvPr id="7" name="object 7"/>
            <p:cNvSpPr txBox="1"/>
            <p:nvPr/>
          </p:nvSpPr>
          <p:spPr>
            <a:xfrm>
              <a:off x="5726753" y="3517627"/>
              <a:ext cx="828675" cy="238760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400" b="1" spc="-5" dirty="0">
                  <a:solidFill>
                    <a:srgbClr val="58595B"/>
                  </a:solidFill>
                  <a:latin typeface="Lato"/>
                  <a:cs typeface="Lato"/>
                </a:rPr>
                <a:t>AE</a:t>
              </a:r>
              <a:r>
                <a:rPr sz="1400" b="1" spc="-70" dirty="0">
                  <a:solidFill>
                    <a:srgbClr val="58595B"/>
                  </a:solidFill>
                  <a:latin typeface="Lato"/>
                  <a:cs typeface="Lato"/>
                </a:rPr>
                <a:t> </a:t>
              </a:r>
              <a:r>
                <a:rPr sz="1400" b="1" spc="-10" dirty="0">
                  <a:solidFill>
                    <a:srgbClr val="58595B"/>
                  </a:solidFill>
                  <a:latin typeface="Lato"/>
                  <a:cs typeface="Lato"/>
                </a:rPr>
                <a:t>Centre</a:t>
              </a:r>
              <a:endParaRPr sz="1400">
                <a:latin typeface="Lato"/>
                <a:cs typeface="Lato"/>
              </a:endParaRPr>
            </a:p>
          </p:txBody>
        </p:sp>
        <p:sp>
          <p:nvSpPr>
            <p:cNvPr id="8" name="object 8"/>
            <p:cNvSpPr txBox="1"/>
            <p:nvPr/>
          </p:nvSpPr>
          <p:spPr>
            <a:xfrm>
              <a:off x="5411065" y="4064509"/>
              <a:ext cx="850900" cy="238760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400" b="1" spc="-10" dirty="0">
                  <a:solidFill>
                    <a:srgbClr val="58595B"/>
                  </a:solidFill>
                  <a:latin typeface="Lato"/>
                  <a:cs typeface="Lato"/>
                </a:rPr>
                <a:t>Classroom</a:t>
              </a:r>
              <a:endParaRPr sz="1400">
                <a:latin typeface="Lato"/>
                <a:cs typeface="Lato"/>
              </a:endParaRPr>
            </a:p>
          </p:txBody>
        </p:sp>
        <p:sp>
          <p:nvSpPr>
            <p:cNvPr id="9" name="object 9"/>
            <p:cNvSpPr txBox="1"/>
            <p:nvPr/>
          </p:nvSpPr>
          <p:spPr>
            <a:xfrm>
              <a:off x="5285112" y="4932427"/>
              <a:ext cx="798195" cy="238760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400" b="1" spc="-5" dirty="0">
                  <a:solidFill>
                    <a:srgbClr val="58595B"/>
                  </a:solidFill>
                  <a:latin typeface="Lato"/>
                  <a:cs typeface="Lato"/>
                </a:rPr>
                <a:t>Individual</a:t>
              </a:r>
              <a:endParaRPr sz="1400">
                <a:latin typeface="Lato"/>
                <a:cs typeface="Lato"/>
              </a:endParaRPr>
            </a:p>
          </p:txBody>
        </p:sp>
      </p:grp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Summary: </a:t>
            </a:r>
            <a:r>
              <a:rPr spc="-15" dirty="0"/>
              <a:t>Pedagogical </a:t>
            </a:r>
            <a:r>
              <a:rPr spc="-5" dirty="0"/>
              <a:t>foundations </a:t>
            </a:r>
            <a:r>
              <a:rPr spc="-20" dirty="0"/>
              <a:t>of  </a:t>
            </a:r>
            <a:r>
              <a:rPr spc="-15" dirty="0"/>
              <a:t>Accelerated</a:t>
            </a:r>
            <a:r>
              <a:rPr spc="-5" dirty="0"/>
              <a:t> </a:t>
            </a:r>
            <a:r>
              <a:rPr spc="-15" dirty="0"/>
              <a:t>Learning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857699" y="2051767"/>
            <a:ext cx="7170420" cy="4357090"/>
          </a:xfrm>
          <a:prstGeom prst="rect">
            <a:avLst/>
          </a:prstGeom>
        </p:spPr>
        <p:txBody>
          <a:bodyPr vert="horz" wrap="square" lIns="0" tIns="88900" rIns="0" bIns="0" rtlCol="0">
            <a:spAutoFit/>
          </a:bodyPr>
          <a:lstStyle/>
          <a:p>
            <a:pPr marL="241300" indent="-228600">
              <a:lnSpc>
                <a:spcPct val="100000"/>
              </a:lnSpc>
              <a:spcBef>
                <a:spcPts val="1000"/>
              </a:spcBef>
              <a:buChar char="•"/>
              <a:tabLst>
                <a:tab pos="241300" algn="l"/>
              </a:tabLst>
            </a:pPr>
            <a:r>
              <a:rPr sz="2000" spc="-10" dirty="0">
                <a:solidFill>
                  <a:srgbClr val="939598"/>
                </a:solidFill>
                <a:latin typeface="Lato"/>
                <a:cs typeface="Lato"/>
              </a:rPr>
              <a:t>Accelerated Learning </a:t>
            </a:r>
            <a:r>
              <a:rPr sz="2000" dirty="0">
                <a:solidFill>
                  <a:srgbClr val="939598"/>
                </a:solidFill>
                <a:latin typeface="Lato"/>
                <a:cs typeface="Lato"/>
              </a:rPr>
              <a:t>is based on holistic</a:t>
            </a:r>
            <a:r>
              <a:rPr sz="2000" spc="10" dirty="0">
                <a:solidFill>
                  <a:srgbClr val="939598"/>
                </a:solidFill>
                <a:latin typeface="Lato"/>
                <a:cs typeface="Lato"/>
              </a:rPr>
              <a:t> </a:t>
            </a:r>
            <a:r>
              <a:rPr sz="2000" dirty="0">
                <a:solidFill>
                  <a:srgbClr val="939598"/>
                </a:solidFill>
                <a:latin typeface="Lato"/>
                <a:cs typeface="Lato"/>
              </a:rPr>
              <a:t>instruction</a:t>
            </a:r>
            <a:endParaRPr sz="2000" dirty="0">
              <a:latin typeface="Lato"/>
              <a:cs typeface="Lato"/>
            </a:endParaRPr>
          </a:p>
          <a:p>
            <a:pPr marL="241300" indent="-228600">
              <a:lnSpc>
                <a:spcPct val="100000"/>
              </a:lnSpc>
              <a:spcBef>
                <a:spcPts val="1000"/>
              </a:spcBef>
              <a:buChar char="•"/>
              <a:tabLst>
                <a:tab pos="241300" algn="l"/>
              </a:tabLst>
            </a:pPr>
            <a:r>
              <a:rPr sz="2000" spc="-5" dirty="0">
                <a:solidFill>
                  <a:srgbClr val="939598"/>
                </a:solidFill>
                <a:latin typeface="Lato"/>
                <a:cs typeface="Lato"/>
              </a:rPr>
              <a:t>Schools </a:t>
            </a:r>
            <a:r>
              <a:rPr sz="2000" dirty="0">
                <a:solidFill>
                  <a:srgbClr val="939598"/>
                </a:solidFill>
                <a:latin typeface="Lato"/>
                <a:cs typeface="Lato"/>
              </a:rPr>
              <a:t>and </a:t>
            </a:r>
            <a:r>
              <a:rPr sz="2000" spc="-10" dirty="0">
                <a:solidFill>
                  <a:srgbClr val="939598"/>
                </a:solidFill>
                <a:latin typeface="Lato"/>
                <a:cs typeface="Lato"/>
              </a:rPr>
              <a:t>classrooms </a:t>
            </a:r>
            <a:r>
              <a:rPr sz="2000" spc="-15" dirty="0">
                <a:solidFill>
                  <a:srgbClr val="939598"/>
                </a:solidFill>
                <a:latin typeface="Lato"/>
                <a:cs typeface="Lato"/>
              </a:rPr>
              <a:t>are </a:t>
            </a:r>
            <a:r>
              <a:rPr sz="2000" spc="-10" dirty="0">
                <a:solidFill>
                  <a:srgbClr val="939598"/>
                </a:solidFill>
                <a:latin typeface="Lato"/>
                <a:cs typeface="Lato"/>
              </a:rPr>
              <a:t>conducive </a:t>
            </a:r>
            <a:r>
              <a:rPr sz="2000" spc="-5" dirty="0">
                <a:solidFill>
                  <a:srgbClr val="939598"/>
                </a:solidFill>
                <a:latin typeface="Lato"/>
                <a:cs typeface="Lato"/>
              </a:rPr>
              <a:t>to </a:t>
            </a:r>
            <a:r>
              <a:rPr sz="2000" spc="-10" dirty="0">
                <a:solidFill>
                  <a:srgbClr val="939598"/>
                </a:solidFill>
                <a:latin typeface="Lato"/>
                <a:cs typeface="Lato"/>
              </a:rPr>
              <a:t>Accelerated</a:t>
            </a:r>
            <a:r>
              <a:rPr sz="2000" spc="-45" dirty="0">
                <a:solidFill>
                  <a:srgbClr val="939598"/>
                </a:solidFill>
                <a:latin typeface="Lato"/>
                <a:cs typeface="Lato"/>
              </a:rPr>
              <a:t> </a:t>
            </a:r>
            <a:r>
              <a:rPr sz="2000" spc="-10" dirty="0">
                <a:solidFill>
                  <a:srgbClr val="939598"/>
                </a:solidFill>
                <a:latin typeface="Lato"/>
                <a:cs typeface="Lato"/>
              </a:rPr>
              <a:t>Learning</a:t>
            </a:r>
            <a:endParaRPr sz="2000" dirty="0">
              <a:latin typeface="Lato"/>
              <a:cs typeface="Lato"/>
            </a:endParaRPr>
          </a:p>
          <a:p>
            <a:pPr marL="241300" indent="-228600">
              <a:lnSpc>
                <a:spcPct val="100000"/>
              </a:lnSpc>
              <a:spcBef>
                <a:spcPts val="1000"/>
              </a:spcBef>
              <a:buChar char="•"/>
              <a:tabLst>
                <a:tab pos="241300" algn="l"/>
              </a:tabLst>
            </a:pPr>
            <a:r>
              <a:rPr sz="2000" spc="-35" dirty="0">
                <a:solidFill>
                  <a:srgbClr val="939598"/>
                </a:solidFill>
                <a:latin typeface="Lato"/>
                <a:cs typeface="Lato"/>
              </a:rPr>
              <a:t>Teaching </a:t>
            </a:r>
            <a:r>
              <a:rPr sz="2000" dirty="0">
                <a:solidFill>
                  <a:srgbClr val="939598"/>
                </a:solidFill>
                <a:latin typeface="Lato"/>
                <a:cs typeface="Lato"/>
              </a:rPr>
              <a:t>is</a:t>
            </a:r>
            <a:r>
              <a:rPr sz="2000" spc="30" dirty="0">
                <a:solidFill>
                  <a:srgbClr val="939598"/>
                </a:solidFill>
                <a:latin typeface="Lato"/>
                <a:cs typeface="Lato"/>
              </a:rPr>
              <a:t> </a:t>
            </a:r>
            <a:r>
              <a:rPr sz="2000" spc="-10" dirty="0">
                <a:solidFill>
                  <a:srgbClr val="939598"/>
                </a:solidFill>
                <a:latin typeface="Lato"/>
                <a:cs typeface="Lato"/>
              </a:rPr>
              <a:t>learner-centred</a:t>
            </a:r>
            <a:endParaRPr sz="2000" dirty="0">
              <a:latin typeface="Lato"/>
              <a:cs typeface="Lato"/>
            </a:endParaRPr>
          </a:p>
          <a:p>
            <a:pPr marL="241300" indent="-228600">
              <a:lnSpc>
                <a:spcPct val="100000"/>
              </a:lnSpc>
              <a:spcBef>
                <a:spcPts val="1000"/>
              </a:spcBef>
              <a:buChar char="•"/>
              <a:tabLst>
                <a:tab pos="241300" algn="l"/>
              </a:tabLst>
            </a:pPr>
            <a:r>
              <a:rPr sz="2000" spc="-10" dirty="0">
                <a:solidFill>
                  <a:srgbClr val="939598"/>
                </a:solidFill>
                <a:latin typeface="Lato"/>
                <a:cs typeface="Lato"/>
              </a:rPr>
              <a:t>Learning </a:t>
            </a:r>
            <a:r>
              <a:rPr sz="2000" dirty="0">
                <a:solidFill>
                  <a:srgbClr val="939598"/>
                </a:solidFill>
                <a:latin typeface="Lato"/>
                <a:cs typeface="Lato"/>
              </a:rPr>
              <a:t>is active, </a:t>
            </a:r>
            <a:r>
              <a:rPr sz="2000" spc="-10" dirty="0">
                <a:solidFill>
                  <a:srgbClr val="939598"/>
                </a:solidFill>
                <a:latin typeface="Lato"/>
                <a:cs typeface="Lato"/>
              </a:rPr>
              <a:t>problem- </a:t>
            </a:r>
            <a:r>
              <a:rPr sz="2000" dirty="0">
                <a:solidFill>
                  <a:srgbClr val="939598"/>
                </a:solidFill>
                <a:latin typeface="Lato"/>
                <a:cs typeface="Lato"/>
              </a:rPr>
              <a:t>and</a:t>
            </a:r>
            <a:r>
              <a:rPr sz="2000" spc="10" dirty="0">
                <a:solidFill>
                  <a:srgbClr val="939598"/>
                </a:solidFill>
                <a:latin typeface="Lato"/>
                <a:cs typeface="Lato"/>
              </a:rPr>
              <a:t> </a:t>
            </a:r>
            <a:r>
              <a:rPr sz="2000" spc="-5" dirty="0">
                <a:solidFill>
                  <a:srgbClr val="939598"/>
                </a:solidFill>
                <a:latin typeface="Lato"/>
                <a:cs typeface="Lato"/>
              </a:rPr>
              <a:t>project-based</a:t>
            </a:r>
            <a:endParaRPr sz="2000" dirty="0">
              <a:latin typeface="Lato"/>
              <a:cs typeface="Lato"/>
            </a:endParaRPr>
          </a:p>
          <a:p>
            <a:pPr marL="241300" marR="406400" indent="-228600">
              <a:lnSpc>
                <a:spcPct val="125000"/>
              </a:lnSpc>
              <a:spcBef>
                <a:spcPts val="1000"/>
              </a:spcBef>
              <a:buChar char="•"/>
              <a:tabLst>
                <a:tab pos="241300" algn="l"/>
              </a:tabLst>
            </a:pPr>
            <a:r>
              <a:rPr sz="2000" spc="-35" dirty="0">
                <a:solidFill>
                  <a:srgbClr val="939598"/>
                </a:solidFill>
                <a:latin typeface="Lato"/>
                <a:cs typeface="Lato"/>
              </a:rPr>
              <a:t>Teaching </a:t>
            </a:r>
            <a:r>
              <a:rPr sz="2000" spc="-5" dirty="0">
                <a:solidFill>
                  <a:srgbClr val="939598"/>
                </a:solidFill>
                <a:latin typeface="Lato"/>
                <a:cs typeface="Lato"/>
              </a:rPr>
              <a:t>acknowledges </a:t>
            </a:r>
            <a:r>
              <a:rPr sz="2000" dirty="0">
                <a:solidFill>
                  <a:srgbClr val="939598"/>
                </a:solidFill>
                <a:latin typeface="Lato"/>
                <a:cs typeface="Lato"/>
              </a:rPr>
              <a:t>multiple </a:t>
            </a:r>
            <a:r>
              <a:rPr sz="2000" spc="-5" dirty="0">
                <a:solidFill>
                  <a:srgbClr val="939598"/>
                </a:solidFill>
                <a:latin typeface="Lato"/>
                <a:cs typeface="Lato"/>
              </a:rPr>
              <a:t>intelligences </a:t>
            </a:r>
            <a:r>
              <a:rPr sz="2000" dirty="0">
                <a:solidFill>
                  <a:srgbClr val="939598"/>
                </a:solidFill>
                <a:latin typeface="Lato"/>
                <a:cs typeface="Lato"/>
              </a:rPr>
              <a:t>and </a:t>
            </a:r>
            <a:r>
              <a:rPr sz="2000" spc="-20" dirty="0">
                <a:solidFill>
                  <a:srgbClr val="939598"/>
                </a:solidFill>
                <a:latin typeface="Lato"/>
                <a:cs typeface="Lato"/>
              </a:rPr>
              <a:t>different  </a:t>
            </a:r>
            <a:r>
              <a:rPr sz="2000" dirty="0">
                <a:solidFill>
                  <a:srgbClr val="939598"/>
                </a:solidFill>
                <a:latin typeface="Lato"/>
                <a:cs typeface="Lato"/>
              </a:rPr>
              <a:t>learning</a:t>
            </a:r>
            <a:r>
              <a:rPr sz="2000" spc="-5" dirty="0">
                <a:solidFill>
                  <a:srgbClr val="939598"/>
                </a:solidFill>
                <a:latin typeface="Lato"/>
                <a:cs typeface="Lato"/>
              </a:rPr>
              <a:t> </a:t>
            </a:r>
            <a:r>
              <a:rPr sz="2000" dirty="0">
                <a:solidFill>
                  <a:srgbClr val="939598"/>
                </a:solidFill>
                <a:latin typeface="Lato"/>
                <a:cs typeface="Lato"/>
              </a:rPr>
              <a:t>styles</a:t>
            </a:r>
            <a:endParaRPr sz="2000" dirty="0">
              <a:latin typeface="Lato"/>
              <a:cs typeface="Lato"/>
            </a:endParaRPr>
          </a:p>
          <a:p>
            <a:pPr marL="241300" marR="423545" indent="-228600">
              <a:lnSpc>
                <a:spcPct val="125000"/>
              </a:lnSpc>
              <a:spcBef>
                <a:spcPts val="1000"/>
              </a:spcBef>
              <a:buChar char="•"/>
              <a:tabLst>
                <a:tab pos="241300" algn="l"/>
              </a:tabLst>
            </a:pPr>
            <a:r>
              <a:rPr sz="2000" spc="-10" dirty="0">
                <a:solidFill>
                  <a:srgbClr val="939598"/>
                </a:solidFill>
                <a:latin typeface="Lato"/>
                <a:cs typeface="Lato"/>
              </a:rPr>
              <a:t>Learning </a:t>
            </a:r>
            <a:r>
              <a:rPr sz="2000" dirty="0">
                <a:solidFill>
                  <a:srgbClr val="939598"/>
                </a:solidFill>
                <a:latin typeface="Lato"/>
                <a:cs typeface="Lato"/>
              </a:rPr>
              <a:t>is </a:t>
            </a:r>
            <a:r>
              <a:rPr sz="2000" spc="-5" dirty="0">
                <a:solidFill>
                  <a:srgbClr val="939598"/>
                </a:solidFill>
                <a:latin typeface="Lato"/>
                <a:cs typeface="Lato"/>
              </a:rPr>
              <a:t>collaborative </a:t>
            </a:r>
            <a:r>
              <a:rPr sz="2000" dirty="0">
                <a:solidFill>
                  <a:srgbClr val="939598"/>
                </a:solidFill>
                <a:latin typeface="Lato"/>
                <a:cs typeface="Lato"/>
              </a:rPr>
              <a:t>and </a:t>
            </a:r>
            <a:r>
              <a:rPr sz="2000" spc="-15" dirty="0">
                <a:solidFill>
                  <a:srgbClr val="939598"/>
                </a:solidFill>
                <a:latin typeface="Lato"/>
                <a:cs typeface="Lato"/>
              </a:rPr>
              <a:t>involves </a:t>
            </a:r>
            <a:r>
              <a:rPr sz="2000" spc="-10" dirty="0">
                <a:solidFill>
                  <a:srgbClr val="939598"/>
                </a:solidFill>
                <a:latin typeface="Lato"/>
                <a:cs typeface="Lato"/>
              </a:rPr>
              <a:t>peer-to-peer </a:t>
            </a:r>
            <a:r>
              <a:rPr sz="2000" spc="-5" dirty="0">
                <a:solidFill>
                  <a:srgbClr val="939598"/>
                </a:solidFill>
                <a:latin typeface="Lato"/>
                <a:cs typeface="Lato"/>
              </a:rPr>
              <a:t>work </a:t>
            </a:r>
            <a:r>
              <a:rPr sz="2000" dirty="0">
                <a:solidFill>
                  <a:srgbClr val="939598"/>
                </a:solidFill>
                <a:latin typeface="Lato"/>
                <a:cs typeface="Lato"/>
              </a:rPr>
              <a:t>in  addition </a:t>
            </a:r>
            <a:r>
              <a:rPr sz="2000" spc="-5" dirty="0">
                <a:solidFill>
                  <a:srgbClr val="939598"/>
                </a:solidFill>
                <a:latin typeface="Lato"/>
                <a:cs typeface="Lato"/>
              </a:rPr>
              <a:t>to presentation</a:t>
            </a:r>
            <a:endParaRPr sz="2000" dirty="0">
              <a:latin typeface="Lato"/>
              <a:cs typeface="Lato"/>
            </a:endParaRPr>
          </a:p>
          <a:p>
            <a:pPr marL="241300" marR="937260" indent="-228600">
              <a:lnSpc>
                <a:spcPct val="125000"/>
              </a:lnSpc>
              <a:spcBef>
                <a:spcPts val="1000"/>
              </a:spcBef>
              <a:buChar char="•"/>
              <a:tabLst>
                <a:tab pos="241300" algn="l"/>
              </a:tabLst>
            </a:pPr>
            <a:r>
              <a:rPr sz="2000" spc="-35" dirty="0">
                <a:solidFill>
                  <a:srgbClr val="939598"/>
                </a:solidFill>
                <a:latin typeface="Lato"/>
                <a:cs typeface="Lato"/>
              </a:rPr>
              <a:t>Teaching </a:t>
            </a:r>
            <a:r>
              <a:rPr sz="2000" spc="-5" dirty="0">
                <a:solidFill>
                  <a:srgbClr val="939598"/>
                </a:solidFill>
                <a:latin typeface="Lato"/>
                <a:cs typeface="Lato"/>
              </a:rPr>
              <a:t>uses technology to supplement </a:t>
            </a:r>
            <a:r>
              <a:rPr sz="2000" dirty="0">
                <a:solidFill>
                  <a:srgbClr val="939598"/>
                </a:solidFill>
                <a:latin typeface="Lato"/>
                <a:cs typeface="Lato"/>
              </a:rPr>
              <a:t>and </a:t>
            </a:r>
            <a:r>
              <a:rPr sz="2000" spc="-5" dirty="0">
                <a:solidFill>
                  <a:srgbClr val="939598"/>
                </a:solidFill>
                <a:latin typeface="Lato"/>
                <a:cs typeface="Lato"/>
              </a:rPr>
              <a:t>enhance  </a:t>
            </a:r>
            <a:r>
              <a:rPr sz="2000" dirty="0">
                <a:solidFill>
                  <a:srgbClr val="939598"/>
                </a:solidFill>
                <a:latin typeface="Lato"/>
                <a:cs typeface="Lato"/>
              </a:rPr>
              <a:t>instruction</a:t>
            </a:r>
            <a:endParaRPr sz="2000" dirty="0">
              <a:latin typeface="Lato"/>
              <a:cs typeface="Lato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44500" y="511049"/>
            <a:ext cx="1961514" cy="5130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30" dirty="0"/>
              <a:t>D</a:t>
            </a:r>
            <a:r>
              <a:rPr dirty="0"/>
              <a:t>iscussion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857699" y="2263094"/>
            <a:ext cx="7310755" cy="19304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13599"/>
              </a:lnSpc>
              <a:spcBef>
                <a:spcPts val="100"/>
              </a:spcBef>
            </a:pPr>
            <a:r>
              <a:rPr sz="2200" spc="-10" dirty="0">
                <a:solidFill>
                  <a:srgbClr val="939598"/>
                </a:solidFill>
                <a:latin typeface="Lato"/>
                <a:cs typeface="Lato"/>
              </a:rPr>
              <a:t>What </a:t>
            </a:r>
            <a:r>
              <a:rPr sz="2200" spc="-15" dirty="0">
                <a:solidFill>
                  <a:srgbClr val="939598"/>
                </a:solidFill>
                <a:latin typeface="Lato"/>
                <a:cs typeface="Lato"/>
              </a:rPr>
              <a:t>are </a:t>
            </a:r>
            <a:r>
              <a:rPr sz="2200" spc="-10" dirty="0">
                <a:solidFill>
                  <a:srgbClr val="939598"/>
                </a:solidFill>
                <a:latin typeface="Lato"/>
                <a:cs typeface="Lato"/>
              </a:rPr>
              <a:t>we </a:t>
            </a:r>
            <a:r>
              <a:rPr sz="2200" dirty="0">
                <a:solidFill>
                  <a:srgbClr val="939598"/>
                </a:solidFill>
                <a:latin typeface="Lato"/>
                <a:cs typeface="Lato"/>
              </a:rPr>
              <a:t>doing, and </a:t>
            </a:r>
            <a:r>
              <a:rPr sz="2200" spc="-10" dirty="0">
                <a:solidFill>
                  <a:srgbClr val="939598"/>
                </a:solidFill>
                <a:latin typeface="Lato"/>
                <a:cs typeface="Lato"/>
              </a:rPr>
              <a:t>what </a:t>
            </a:r>
            <a:r>
              <a:rPr sz="2200" spc="-5" dirty="0">
                <a:solidFill>
                  <a:srgbClr val="939598"/>
                </a:solidFill>
                <a:latin typeface="Lato"/>
                <a:cs typeface="Lato"/>
              </a:rPr>
              <a:t>can </a:t>
            </a:r>
            <a:r>
              <a:rPr sz="2200" spc="-10" dirty="0">
                <a:solidFill>
                  <a:srgbClr val="939598"/>
                </a:solidFill>
                <a:latin typeface="Lato"/>
                <a:cs typeface="Lato"/>
              </a:rPr>
              <a:t>we </a:t>
            </a:r>
            <a:r>
              <a:rPr sz="2200" dirty="0">
                <a:solidFill>
                  <a:srgbClr val="939598"/>
                </a:solidFill>
                <a:latin typeface="Lato"/>
                <a:cs typeface="Lato"/>
              </a:rPr>
              <a:t>do, </a:t>
            </a:r>
            <a:r>
              <a:rPr sz="2200" spc="-5" dirty="0">
                <a:solidFill>
                  <a:srgbClr val="939598"/>
                </a:solidFill>
                <a:latin typeface="Lato"/>
                <a:cs typeface="Lato"/>
              </a:rPr>
              <a:t>to </a:t>
            </a:r>
            <a:r>
              <a:rPr sz="2200" spc="-20" dirty="0">
                <a:solidFill>
                  <a:srgbClr val="939598"/>
                </a:solidFill>
                <a:latin typeface="Lato"/>
                <a:cs typeface="Lato"/>
              </a:rPr>
              <a:t>make </a:t>
            </a:r>
            <a:r>
              <a:rPr sz="2200" spc="-5" dirty="0">
                <a:solidFill>
                  <a:srgbClr val="939598"/>
                </a:solidFill>
                <a:latin typeface="Lato"/>
                <a:cs typeface="Lato"/>
              </a:rPr>
              <a:t>the</a:t>
            </a:r>
            <a:r>
              <a:rPr sz="2200" spc="-140" dirty="0">
                <a:solidFill>
                  <a:srgbClr val="939598"/>
                </a:solidFill>
                <a:latin typeface="Lato"/>
                <a:cs typeface="Lato"/>
              </a:rPr>
              <a:t> </a:t>
            </a:r>
            <a:r>
              <a:rPr sz="2200" spc="-5" dirty="0">
                <a:solidFill>
                  <a:srgbClr val="939598"/>
                </a:solidFill>
                <a:latin typeface="Lato"/>
                <a:cs typeface="Lato"/>
              </a:rPr>
              <a:t>policy  </a:t>
            </a:r>
            <a:r>
              <a:rPr sz="2200" dirty="0">
                <a:solidFill>
                  <a:srgbClr val="939598"/>
                </a:solidFill>
                <a:latin typeface="Lato"/>
                <a:cs typeface="Lato"/>
              </a:rPr>
              <a:t>and </a:t>
            </a:r>
            <a:r>
              <a:rPr sz="2200" spc="-5" dirty="0">
                <a:solidFill>
                  <a:srgbClr val="939598"/>
                </a:solidFill>
                <a:latin typeface="Lato"/>
                <a:cs typeface="Lato"/>
              </a:rPr>
              <a:t>funding </a:t>
            </a:r>
            <a:r>
              <a:rPr sz="2200" spc="-10" dirty="0">
                <a:solidFill>
                  <a:srgbClr val="939598"/>
                </a:solidFill>
                <a:latin typeface="Lato"/>
                <a:cs typeface="Lato"/>
              </a:rPr>
              <a:t>environment </a:t>
            </a:r>
            <a:r>
              <a:rPr sz="2200" spc="-15" dirty="0">
                <a:solidFill>
                  <a:srgbClr val="939598"/>
                </a:solidFill>
                <a:latin typeface="Lato"/>
                <a:cs typeface="Lato"/>
              </a:rPr>
              <a:t>more </a:t>
            </a:r>
            <a:r>
              <a:rPr sz="2200" spc="-10" dirty="0">
                <a:solidFill>
                  <a:srgbClr val="939598"/>
                </a:solidFill>
                <a:latin typeface="Lato"/>
                <a:cs typeface="Lato"/>
              </a:rPr>
              <a:t>conducive </a:t>
            </a:r>
            <a:r>
              <a:rPr sz="2200" spc="-5" dirty="0">
                <a:solidFill>
                  <a:srgbClr val="939598"/>
                </a:solidFill>
                <a:latin typeface="Lato"/>
                <a:cs typeface="Lato"/>
              </a:rPr>
              <a:t>to </a:t>
            </a:r>
            <a:r>
              <a:rPr sz="2200" b="1" spc="-15" dirty="0">
                <a:solidFill>
                  <a:srgbClr val="939598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Accelerated  </a:t>
            </a:r>
            <a:r>
              <a:rPr sz="2200" b="1" spc="-10" dirty="0">
                <a:solidFill>
                  <a:srgbClr val="939598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Learning </a:t>
            </a:r>
            <a:r>
              <a:rPr sz="2200" spc="-5" dirty="0">
                <a:solidFill>
                  <a:srgbClr val="939598"/>
                </a:solidFill>
                <a:latin typeface="Lato"/>
                <a:cs typeface="Lato"/>
              </a:rPr>
              <a:t>methodology?</a:t>
            </a:r>
            <a:endParaRPr sz="2200" dirty="0">
              <a:latin typeface="Lato"/>
              <a:cs typeface="Lato"/>
            </a:endParaRPr>
          </a:p>
          <a:p>
            <a:pPr>
              <a:lnSpc>
                <a:spcPct val="100000"/>
              </a:lnSpc>
            </a:pPr>
            <a:endParaRPr sz="2800" dirty="0">
              <a:latin typeface="Lato"/>
              <a:cs typeface="Lato"/>
            </a:endParaRPr>
          </a:p>
          <a:p>
            <a:pPr marL="12700">
              <a:lnSpc>
                <a:spcPct val="100000"/>
              </a:lnSpc>
            </a:pPr>
            <a:r>
              <a:rPr sz="2200" spc="-5" dirty="0">
                <a:solidFill>
                  <a:srgbClr val="939598"/>
                </a:solidFill>
                <a:latin typeface="Lato"/>
                <a:cs typeface="Lato"/>
              </a:rPr>
              <a:t>Identify </a:t>
            </a:r>
            <a:r>
              <a:rPr sz="2200" dirty="0">
                <a:solidFill>
                  <a:srgbClr val="939598"/>
                </a:solidFill>
                <a:latin typeface="Lato"/>
                <a:cs typeface="Lato"/>
              </a:rPr>
              <a:t>opportunities, openings, </a:t>
            </a:r>
            <a:r>
              <a:rPr sz="2200" spc="-5" dirty="0">
                <a:solidFill>
                  <a:srgbClr val="939598"/>
                </a:solidFill>
                <a:latin typeface="Lato"/>
                <a:cs typeface="Lato"/>
              </a:rPr>
              <a:t>spaces </a:t>
            </a:r>
            <a:r>
              <a:rPr sz="2200" dirty="0">
                <a:solidFill>
                  <a:srgbClr val="939598"/>
                </a:solidFill>
                <a:latin typeface="Lato"/>
                <a:cs typeface="Lato"/>
              </a:rPr>
              <a:t>and</a:t>
            </a:r>
            <a:r>
              <a:rPr sz="2200" spc="-40" dirty="0">
                <a:solidFill>
                  <a:srgbClr val="939598"/>
                </a:solidFill>
                <a:latin typeface="Lato"/>
                <a:cs typeface="Lato"/>
              </a:rPr>
              <a:t> </a:t>
            </a:r>
            <a:r>
              <a:rPr sz="2200" spc="-5" dirty="0">
                <a:solidFill>
                  <a:srgbClr val="939598"/>
                </a:solidFill>
                <a:latin typeface="Lato"/>
                <a:cs typeface="Lato"/>
              </a:rPr>
              <a:t>possibilities.</a:t>
            </a:r>
            <a:endParaRPr sz="2200" dirty="0">
              <a:latin typeface="Lato"/>
              <a:cs typeface="Lato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1686966"/>
            <a:ext cx="7848003" cy="517103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444500" y="2023048"/>
            <a:ext cx="1940560" cy="5130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Principle</a:t>
            </a:r>
            <a:r>
              <a:rPr spc="-75" dirty="0"/>
              <a:t> </a:t>
            </a:r>
            <a:r>
              <a:rPr dirty="0"/>
              <a:t>2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444500" y="3060768"/>
            <a:ext cx="5934710" cy="15494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2000" spc="-10" dirty="0">
                <a:solidFill>
                  <a:srgbClr val="FFFFFF"/>
                </a:solidFill>
                <a:latin typeface="Lato"/>
                <a:cs typeface="Lato"/>
              </a:rPr>
              <a:t>Curriculum, </a:t>
            </a:r>
            <a:r>
              <a:rPr sz="2000" spc="-5" dirty="0">
                <a:solidFill>
                  <a:srgbClr val="FFFFFF"/>
                </a:solidFill>
                <a:latin typeface="Lato"/>
                <a:cs typeface="Lato"/>
              </a:rPr>
              <a:t>materials </a:t>
            </a:r>
            <a:r>
              <a:rPr sz="2000" dirty="0">
                <a:solidFill>
                  <a:srgbClr val="FFFFFF"/>
                </a:solidFill>
                <a:latin typeface="Lato"/>
                <a:cs typeface="Lato"/>
              </a:rPr>
              <a:t>and </a:t>
            </a:r>
            <a:r>
              <a:rPr sz="2000" spc="-10" dirty="0">
                <a:solidFill>
                  <a:srgbClr val="FFFFFF"/>
                </a:solidFill>
                <a:latin typeface="Lato"/>
                <a:cs typeface="Lato"/>
              </a:rPr>
              <a:t>pedagogy </a:t>
            </a:r>
            <a:r>
              <a:rPr sz="2000" spc="-15" dirty="0">
                <a:solidFill>
                  <a:srgbClr val="FFFFFF"/>
                </a:solidFill>
                <a:latin typeface="Lato"/>
                <a:cs typeface="Lato"/>
              </a:rPr>
              <a:t>are </a:t>
            </a:r>
            <a:r>
              <a:rPr sz="2000" spc="-5" dirty="0">
                <a:solidFill>
                  <a:srgbClr val="FFFFFF"/>
                </a:solidFill>
                <a:latin typeface="Lato"/>
                <a:cs typeface="Lato"/>
              </a:rPr>
              <a:t>genuinely  </a:t>
            </a:r>
            <a:r>
              <a:rPr sz="2000" spc="-10" dirty="0">
                <a:solidFill>
                  <a:srgbClr val="FFFFFF"/>
                </a:solidFill>
                <a:latin typeface="Lato"/>
                <a:cs typeface="Lato"/>
              </a:rPr>
              <a:t>accelerated, </a:t>
            </a:r>
            <a:r>
              <a:rPr sz="2000" dirty="0">
                <a:solidFill>
                  <a:srgbClr val="FFFFFF"/>
                </a:solidFill>
                <a:latin typeface="Lato"/>
                <a:cs typeface="Lato"/>
              </a:rPr>
              <a:t>AE-suitable and </a:t>
            </a:r>
            <a:r>
              <a:rPr sz="2000" spc="-5" dirty="0">
                <a:solidFill>
                  <a:srgbClr val="FFFFFF"/>
                </a:solidFill>
                <a:latin typeface="Lato"/>
                <a:cs typeface="Lato"/>
              </a:rPr>
              <a:t>use </a:t>
            </a:r>
            <a:r>
              <a:rPr sz="2000" spc="-15" dirty="0">
                <a:solidFill>
                  <a:srgbClr val="FFFFFF"/>
                </a:solidFill>
                <a:latin typeface="Lato"/>
                <a:cs typeface="Lato"/>
              </a:rPr>
              <a:t>relevant </a:t>
            </a:r>
            <a:r>
              <a:rPr sz="2000" spc="-5" dirty="0">
                <a:solidFill>
                  <a:srgbClr val="FFFFFF"/>
                </a:solidFill>
                <a:latin typeface="Lato"/>
                <a:cs typeface="Lato"/>
              </a:rPr>
              <a:t>language</a:t>
            </a:r>
            <a:r>
              <a:rPr sz="2000" spc="-60" dirty="0">
                <a:solidFill>
                  <a:srgbClr val="FFFFFF"/>
                </a:solidFill>
                <a:latin typeface="Lato"/>
                <a:cs typeface="Lato"/>
              </a:rPr>
              <a:t> </a:t>
            </a:r>
            <a:r>
              <a:rPr sz="2000" spc="-15" dirty="0">
                <a:solidFill>
                  <a:srgbClr val="FFFFFF"/>
                </a:solidFill>
                <a:latin typeface="Lato"/>
                <a:cs typeface="Lato"/>
              </a:rPr>
              <a:t>of  </a:t>
            </a:r>
            <a:r>
              <a:rPr sz="2000" dirty="0">
                <a:solidFill>
                  <a:srgbClr val="FFFFFF"/>
                </a:solidFill>
                <a:latin typeface="Lato"/>
                <a:cs typeface="Lato"/>
              </a:rPr>
              <a:t>instruction.</a:t>
            </a:r>
            <a:endParaRPr sz="2000" dirty="0">
              <a:latin typeface="Lato"/>
              <a:cs typeface="Lato"/>
            </a:endParaRPr>
          </a:p>
          <a:p>
            <a:pPr>
              <a:lnSpc>
                <a:spcPct val="100000"/>
              </a:lnSpc>
              <a:spcBef>
                <a:spcPts val="60"/>
              </a:spcBef>
            </a:pPr>
            <a:endParaRPr sz="1950" dirty="0">
              <a:latin typeface="Lato"/>
              <a:cs typeface="Lato"/>
            </a:endParaRPr>
          </a:p>
          <a:p>
            <a:pPr marL="12700">
              <a:lnSpc>
                <a:spcPct val="100000"/>
              </a:lnSpc>
            </a:pPr>
            <a:r>
              <a:rPr sz="2000" b="1" spc="-15" dirty="0">
                <a:solidFill>
                  <a:srgbClr val="FFFFFF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Part </a:t>
            </a:r>
            <a:r>
              <a:rPr sz="2000" b="1" dirty="0">
                <a:solidFill>
                  <a:srgbClr val="FFFFFF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2: </a:t>
            </a:r>
            <a:r>
              <a:rPr sz="2000" spc="-10" dirty="0">
                <a:solidFill>
                  <a:srgbClr val="FFFFFF"/>
                </a:solidFill>
                <a:latin typeface="Lato"/>
                <a:cs typeface="Lato"/>
              </a:rPr>
              <a:t>Curriculum </a:t>
            </a:r>
            <a:r>
              <a:rPr sz="2000" dirty="0">
                <a:solidFill>
                  <a:srgbClr val="FFFFFF"/>
                </a:solidFill>
                <a:latin typeface="Lato"/>
                <a:cs typeface="Lato"/>
              </a:rPr>
              <a:t>and</a:t>
            </a:r>
            <a:r>
              <a:rPr sz="2000" spc="15" dirty="0">
                <a:solidFill>
                  <a:srgbClr val="FFFFFF"/>
                </a:solidFill>
                <a:latin typeface="Lato"/>
                <a:cs typeface="Lato"/>
              </a:rPr>
              <a:t> </a:t>
            </a:r>
            <a:r>
              <a:rPr sz="2000" spc="-10" dirty="0">
                <a:solidFill>
                  <a:srgbClr val="FFFFFF"/>
                </a:solidFill>
                <a:latin typeface="Lato"/>
                <a:cs typeface="Lato"/>
              </a:rPr>
              <a:t>Materials</a:t>
            </a:r>
            <a:endParaRPr sz="2000" dirty="0">
              <a:latin typeface="Lato"/>
              <a:cs typeface="Lato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7974000" y="1686966"/>
            <a:ext cx="1170305" cy="5171440"/>
          </a:xfrm>
          <a:custGeom>
            <a:avLst/>
            <a:gdLst/>
            <a:ahLst/>
            <a:cxnLst/>
            <a:rect l="l" t="t" r="r" b="b"/>
            <a:pathLst>
              <a:path w="1170304" h="5171440">
                <a:moveTo>
                  <a:pt x="1170000" y="0"/>
                </a:moveTo>
                <a:lnTo>
                  <a:pt x="0" y="0"/>
                </a:lnTo>
                <a:lnTo>
                  <a:pt x="0" y="5171033"/>
                </a:lnTo>
                <a:lnTo>
                  <a:pt x="1170000" y="5171033"/>
                </a:lnTo>
                <a:lnTo>
                  <a:pt x="1170000" y="0"/>
                </a:lnTo>
                <a:close/>
              </a:path>
            </a:pathLst>
          </a:custGeom>
          <a:solidFill>
            <a:srgbClr val="89AF3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307472" y="243408"/>
            <a:ext cx="1431129" cy="118186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1686966"/>
            <a:ext cx="9144000" cy="5171440"/>
          </a:xfrm>
          <a:custGeom>
            <a:avLst/>
            <a:gdLst/>
            <a:ahLst/>
            <a:cxnLst/>
            <a:rect l="l" t="t" r="r" b="b"/>
            <a:pathLst>
              <a:path w="9144000" h="5171440">
                <a:moveTo>
                  <a:pt x="9144000" y="0"/>
                </a:moveTo>
                <a:lnTo>
                  <a:pt x="0" y="0"/>
                </a:lnTo>
                <a:lnTo>
                  <a:pt x="0" y="5171033"/>
                </a:lnTo>
                <a:lnTo>
                  <a:pt x="9144000" y="5171033"/>
                </a:lnTo>
                <a:lnTo>
                  <a:pt x="9144000" y="0"/>
                </a:lnTo>
                <a:close/>
              </a:path>
            </a:pathLst>
          </a:custGeom>
          <a:solidFill>
            <a:srgbClr val="F6F8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632200" marR="190500" indent="-228600">
              <a:lnSpc>
                <a:spcPct val="125000"/>
              </a:lnSpc>
              <a:spcBef>
                <a:spcPts val="100"/>
              </a:spcBef>
              <a:buChar char="•"/>
              <a:tabLst>
                <a:tab pos="3632835" algn="l"/>
              </a:tabLst>
            </a:pPr>
            <a:r>
              <a:rPr dirty="0"/>
              <a:t>Characteristics </a:t>
            </a:r>
            <a:r>
              <a:rPr spc="-15" dirty="0"/>
              <a:t>of</a:t>
            </a:r>
            <a:r>
              <a:rPr spc="-95" dirty="0"/>
              <a:t> </a:t>
            </a:r>
            <a:r>
              <a:rPr spc="-10" dirty="0"/>
              <a:t>accelerated  </a:t>
            </a:r>
            <a:r>
              <a:rPr spc="-5" dirty="0"/>
              <a:t>curriculum </a:t>
            </a:r>
            <a:r>
              <a:rPr dirty="0"/>
              <a:t>and</a:t>
            </a:r>
            <a:r>
              <a:rPr spc="-15" dirty="0"/>
              <a:t> </a:t>
            </a:r>
            <a:r>
              <a:rPr spc="-5" dirty="0"/>
              <a:t>materials</a:t>
            </a:r>
          </a:p>
          <a:p>
            <a:pPr marL="3390900">
              <a:lnSpc>
                <a:spcPct val="100000"/>
              </a:lnSpc>
              <a:buClr>
                <a:srgbClr val="939598"/>
              </a:buClr>
              <a:buFont typeface="Lato"/>
              <a:buChar char="•"/>
            </a:pPr>
            <a:endParaRPr sz="3000"/>
          </a:p>
          <a:p>
            <a:pPr marL="3632200" indent="-228600">
              <a:lnSpc>
                <a:spcPct val="100000"/>
              </a:lnSpc>
              <a:buChar char="•"/>
              <a:tabLst>
                <a:tab pos="3632835" algn="l"/>
              </a:tabLst>
            </a:pPr>
            <a:r>
              <a:rPr spc="-10" dirty="0"/>
              <a:t>Small group </a:t>
            </a:r>
            <a:r>
              <a:rPr spc="-15" dirty="0"/>
              <a:t>review of</a:t>
            </a:r>
            <a:r>
              <a:rPr spc="-95" dirty="0"/>
              <a:t> </a:t>
            </a:r>
            <a:r>
              <a:rPr spc="-5" dirty="0"/>
              <a:t>materials</a:t>
            </a:r>
          </a:p>
          <a:p>
            <a:pPr marL="3390900">
              <a:lnSpc>
                <a:spcPct val="100000"/>
              </a:lnSpc>
              <a:buClr>
                <a:srgbClr val="939598"/>
              </a:buClr>
              <a:buFont typeface="Lato"/>
              <a:buChar char="•"/>
            </a:pPr>
            <a:endParaRPr sz="3000"/>
          </a:p>
          <a:p>
            <a:pPr marL="3632200" indent="-228600">
              <a:lnSpc>
                <a:spcPct val="100000"/>
              </a:lnSpc>
              <a:buChar char="•"/>
              <a:tabLst>
                <a:tab pos="3632835" algn="l"/>
              </a:tabLst>
            </a:pPr>
            <a:r>
              <a:rPr spc="-5" dirty="0"/>
              <a:t>Plenary</a:t>
            </a:r>
            <a:r>
              <a:rPr spc="-55" dirty="0"/>
              <a:t> </a:t>
            </a:r>
            <a:r>
              <a:rPr dirty="0"/>
              <a:t>discussion</a:t>
            </a:r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444500" y="511049"/>
            <a:ext cx="3661410" cy="5130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15" dirty="0">
                <a:solidFill>
                  <a:srgbClr val="89AF3F"/>
                </a:solidFill>
              </a:rPr>
              <a:t>Overview </a:t>
            </a:r>
            <a:r>
              <a:rPr spc="-20" dirty="0">
                <a:solidFill>
                  <a:srgbClr val="89AF3F"/>
                </a:solidFill>
              </a:rPr>
              <a:t>of</a:t>
            </a:r>
            <a:r>
              <a:rPr spc="-180" dirty="0">
                <a:solidFill>
                  <a:srgbClr val="89AF3F"/>
                </a:solidFill>
              </a:rPr>
              <a:t> </a:t>
            </a:r>
            <a:r>
              <a:rPr spc="-5" dirty="0">
                <a:solidFill>
                  <a:srgbClr val="89AF3F"/>
                </a:solidFill>
              </a:rPr>
              <a:t>session</a:t>
            </a:r>
          </a:p>
        </p:txBody>
      </p:sp>
      <p:sp>
        <p:nvSpPr>
          <p:cNvPr id="5" name="object 5"/>
          <p:cNvSpPr/>
          <p:nvPr/>
        </p:nvSpPr>
        <p:spPr>
          <a:xfrm>
            <a:off x="0" y="0"/>
            <a:ext cx="261620" cy="1557020"/>
          </a:xfrm>
          <a:custGeom>
            <a:avLst/>
            <a:gdLst/>
            <a:ahLst/>
            <a:cxnLst/>
            <a:rect l="l" t="t" r="r" b="b"/>
            <a:pathLst>
              <a:path w="261620" h="1557020">
                <a:moveTo>
                  <a:pt x="260997" y="0"/>
                </a:moveTo>
                <a:lnTo>
                  <a:pt x="0" y="0"/>
                </a:lnTo>
                <a:lnTo>
                  <a:pt x="0" y="1556994"/>
                </a:lnTo>
                <a:lnTo>
                  <a:pt x="260997" y="1556994"/>
                </a:lnTo>
                <a:lnTo>
                  <a:pt x="260997" y="0"/>
                </a:lnTo>
                <a:close/>
              </a:path>
            </a:pathLst>
          </a:custGeom>
          <a:solidFill>
            <a:srgbClr val="89AF3F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6" name="object 6"/>
          <p:cNvGrpSpPr/>
          <p:nvPr/>
        </p:nvGrpSpPr>
        <p:grpSpPr>
          <a:xfrm>
            <a:off x="0" y="1686966"/>
            <a:ext cx="4037329" cy="5171440"/>
            <a:chOff x="0" y="1686966"/>
            <a:chExt cx="4037329" cy="5171440"/>
          </a:xfrm>
        </p:grpSpPr>
        <p:sp>
          <p:nvSpPr>
            <p:cNvPr id="7" name="object 7"/>
            <p:cNvSpPr/>
            <p:nvPr/>
          </p:nvSpPr>
          <p:spPr>
            <a:xfrm>
              <a:off x="0" y="1686966"/>
              <a:ext cx="4031996" cy="5168950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2423998" y="6491414"/>
              <a:ext cx="1612900" cy="367030"/>
            </a:xfrm>
            <a:custGeom>
              <a:avLst/>
              <a:gdLst/>
              <a:ahLst/>
              <a:cxnLst/>
              <a:rect l="l" t="t" r="r" b="b"/>
              <a:pathLst>
                <a:path w="1612900" h="367029">
                  <a:moveTo>
                    <a:pt x="1612887" y="0"/>
                  </a:moveTo>
                  <a:lnTo>
                    <a:pt x="0" y="0"/>
                  </a:lnTo>
                  <a:lnTo>
                    <a:pt x="0" y="366585"/>
                  </a:lnTo>
                  <a:lnTo>
                    <a:pt x="1612887" y="366585"/>
                  </a:lnTo>
                  <a:lnTo>
                    <a:pt x="1612887" y="0"/>
                  </a:lnTo>
                  <a:close/>
                </a:path>
              </a:pathLst>
            </a:custGeom>
            <a:solidFill>
              <a:srgbClr val="89AF3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9"/>
          <p:cNvSpPr txBox="1"/>
          <p:nvPr/>
        </p:nvSpPr>
        <p:spPr>
          <a:xfrm>
            <a:off x="2635898" y="6554524"/>
            <a:ext cx="1233805" cy="2235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300" i="1" spc="-10" dirty="0">
                <a:solidFill>
                  <a:srgbClr val="FFFFFF"/>
                </a:solidFill>
                <a:latin typeface="Lato"/>
                <a:cs typeface="Lato"/>
              </a:rPr>
              <a:t>Photo: </a:t>
            </a:r>
            <a:r>
              <a:rPr sz="1300" i="1" dirty="0">
                <a:solidFill>
                  <a:srgbClr val="FFFFFF"/>
                </a:solidFill>
                <a:latin typeface="Lato"/>
                <a:cs typeface="Lato"/>
              </a:rPr>
              <a:t>©</a:t>
            </a:r>
            <a:r>
              <a:rPr sz="1300" i="1" spc="-65" dirty="0">
                <a:solidFill>
                  <a:srgbClr val="FFFFFF"/>
                </a:solidFill>
                <a:latin typeface="Lato"/>
                <a:cs typeface="Lato"/>
              </a:rPr>
              <a:t> </a:t>
            </a:r>
            <a:r>
              <a:rPr sz="1300" i="1" dirty="0">
                <a:solidFill>
                  <a:srgbClr val="FFFFFF"/>
                </a:solidFill>
                <a:latin typeface="Lato"/>
                <a:cs typeface="Lato"/>
              </a:rPr>
              <a:t>UNHCR</a:t>
            </a:r>
            <a:endParaRPr sz="1300">
              <a:latin typeface="Lato"/>
              <a:cs typeface="Lato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1686966"/>
            <a:ext cx="7848003" cy="517103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444500" y="2023048"/>
            <a:ext cx="2790190" cy="5130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35" dirty="0"/>
              <a:t>Welcome</a:t>
            </a:r>
            <a:r>
              <a:rPr spc="-90" dirty="0"/>
              <a:t> </a:t>
            </a:r>
            <a:r>
              <a:rPr spc="-5" dirty="0"/>
              <a:t>back!</a:t>
            </a:r>
          </a:p>
        </p:txBody>
      </p:sp>
      <p:sp>
        <p:nvSpPr>
          <p:cNvPr id="4" name="object 4"/>
          <p:cNvSpPr/>
          <p:nvPr/>
        </p:nvSpPr>
        <p:spPr>
          <a:xfrm>
            <a:off x="7974000" y="1686966"/>
            <a:ext cx="1170305" cy="5171440"/>
          </a:xfrm>
          <a:custGeom>
            <a:avLst/>
            <a:gdLst/>
            <a:ahLst/>
            <a:cxnLst/>
            <a:rect l="l" t="t" r="r" b="b"/>
            <a:pathLst>
              <a:path w="1170304" h="5171440">
                <a:moveTo>
                  <a:pt x="1170000" y="0"/>
                </a:moveTo>
                <a:lnTo>
                  <a:pt x="0" y="0"/>
                </a:lnTo>
                <a:lnTo>
                  <a:pt x="0" y="5171033"/>
                </a:lnTo>
                <a:lnTo>
                  <a:pt x="1170000" y="5171033"/>
                </a:lnTo>
                <a:lnTo>
                  <a:pt x="1170000" y="0"/>
                </a:lnTo>
                <a:close/>
              </a:path>
            </a:pathLst>
          </a:custGeom>
          <a:solidFill>
            <a:srgbClr val="89AF3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307472" y="243408"/>
            <a:ext cx="1431129" cy="118186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44500" y="516002"/>
            <a:ext cx="6807200" cy="4826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000" spc="-15" dirty="0"/>
              <a:t>Accelerated </a:t>
            </a:r>
            <a:r>
              <a:rPr sz="3000" spc="-10" dirty="0"/>
              <a:t>Education programmes</a:t>
            </a:r>
            <a:r>
              <a:rPr sz="3000" spc="-40" dirty="0"/>
              <a:t> </a:t>
            </a:r>
            <a:r>
              <a:rPr sz="3000" dirty="0"/>
              <a:t>use:</a:t>
            </a:r>
            <a:endParaRPr sz="3000"/>
          </a:p>
        </p:txBody>
      </p:sp>
      <p:sp>
        <p:nvSpPr>
          <p:cNvPr id="3" name="object 3"/>
          <p:cNvSpPr txBox="1"/>
          <p:nvPr/>
        </p:nvSpPr>
        <p:spPr>
          <a:xfrm>
            <a:off x="857699" y="1708167"/>
            <a:ext cx="6251575" cy="4597400"/>
          </a:xfrm>
          <a:prstGeom prst="rect">
            <a:avLst/>
          </a:prstGeom>
        </p:spPr>
        <p:txBody>
          <a:bodyPr vert="horz" wrap="square" lIns="0" tIns="889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00"/>
              </a:spcBef>
            </a:pPr>
            <a:r>
              <a:rPr sz="2000" b="1" spc="-10" dirty="0">
                <a:solidFill>
                  <a:srgbClr val="89AF3F"/>
                </a:solidFill>
                <a:latin typeface="Lato"/>
                <a:cs typeface="Lato"/>
              </a:rPr>
              <a:t>Pedagogy</a:t>
            </a:r>
            <a:endParaRPr sz="2000" dirty="0">
              <a:latin typeface="Lato"/>
              <a:cs typeface="Lato"/>
            </a:endParaRPr>
          </a:p>
          <a:p>
            <a:pPr marL="241300" indent="-228600">
              <a:lnSpc>
                <a:spcPct val="100000"/>
              </a:lnSpc>
              <a:spcBef>
                <a:spcPts val="600"/>
              </a:spcBef>
              <a:buChar char="•"/>
              <a:tabLst>
                <a:tab pos="241300" algn="l"/>
              </a:tabLst>
            </a:pPr>
            <a:r>
              <a:rPr sz="2000" spc="-15" dirty="0">
                <a:solidFill>
                  <a:srgbClr val="939598"/>
                </a:solidFill>
                <a:latin typeface="Lato"/>
                <a:cs typeface="Lato"/>
              </a:rPr>
              <a:t>Learner-centred, </a:t>
            </a:r>
            <a:r>
              <a:rPr sz="2000" dirty="0">
                <a:solidFill>
                  <a:srgbClr val="939598"/>
                </a:solidFill>
                <a:latin typeface="Lato"/>
                <a:cs typeface="Lato"/>
              </a:rPr>
              <a:t>active and</a:t>
            </a:r>
            <a:r>
              <a:rPr sz="2000" spc="5" dirty="0">
                <a:solidFill>
                  <a:srgbClr val="939598"/>
                </a:solidFill>
                <a:latin typeface="Lato"/>
                <a:cs typeface="Lato"/>
              </a:rPr>
              <a:t> </a:t>
            </a:r>
            <a:r>
              <a:rPr sz="2000" spc="-5" dirty="0">
                <a:solidFill>
                  <a:srgbClr val="939598"/>
                </a:solidFill>
                <a:latin typeface="Lato"/>
                <a:cs typeface="Lato"/>
              </a:rPr>
              <a:t>collaborative</a:t>
            </a:r>
            <a:endParaRPr sz="2000" dirty="0">
              <a:latin typeface="Lato"/>
              <a:cs typeface="Lato"/>
            </a:endParaRPr>
          </a:p>
          <a:p>
            <a:pPr>
              <a:lnSpc>
                <a:spcPct val="100000"/>
              </a:lnSpc>
              <a:spcBef>
                <a:spcPts val="60"/>
              </a:spcBef>
              <a:buClr>
                <a:srgbClr val="939598"/>
              </a:buClr>
              <a:buFont typeface="Lato"/>
              <a:buChar char="•"/>
            </a:pPr>
            <a:endParaRPr sz="2950" dirty="0">
              <a:latin typeface="Lato"/>
              <a:cs typeface="Lato"/>
            </a:endParaRPr>
          </a:p>
          <a:p>
            <a:pPr marL="12700">
              <a:lnSpc>
                <a:spcPct val="100000"/>
              </a:lnSpc>
            </a:pPr>
            <a:r>
              <a:rPr sz="2000" b="1" spc="-5" dirty="0">
                <a:solidFill>
                  <a:srgbClr val="89AF3F"/>
                </a:solidFill>
                <a:latin typeface="Lato"/>
                <a:cs typeface="Lato"/>
              </a:rPr>
              <a:t>Curriculum</a:t>
            </a:r>
            <a:endParaRPr sz="2000" dirty="0">
              <a:latin typeface="Lato"/>
              <a:cs typeface="Lato"/>
            </a:endParaRPr>
          </a:p>
          <a:p>
            <a:pPr marL="241300" indent="-228600">
              <a:lnSpc>
                <a:spcPct val="100000"/>
              </a:lnSpc>
              <a:spcBef>
                <a:spcPts val="600"/>
              </a:spcBef>
              <a:buChar char="•"/>
              <a:tabLst>
                <a:tab pos="241300" algn="l"/>
              </a:tabLst>
            </a:pPr>
            <a:r>
              <a:rPr sz="2000" spc="-5" dirty="0">
                <a:solidFill>
                  <a:srgbClr val="939598"/>
                </a:solidFill>
                <a:latin typeface="Lato"/>
                <a:cs typeface="Lato"/>
              </a:rPr>
              <a:t>Condensed </a:t>
            </a:r>
            <a:r>
              <a:rPr sz="2000" dirty="0">
                <a:solidFill>
                  <a:srgbClr val="939598"/>
                </a:solidFill>
                <a:latin typeface="Lato"/>
                <a:cs typeface="Lato"/>
              </a:rPr>
              <a:t>and </a:t>
            </a:r>
            <a:r>
              <a:rPr sz="2000" spc="-5" dirty="0">
                <a:solidFill>
                  <a:srgbClr val="939598"/>
                </a:solidFill>
                <a:latin typeface="Lato"/>
                <a:cs typeface="Lato"/>
              </a:rPr>
              <a:t>prioritises literacy </a:t>
            </a:r>
            <a:r>
              <a:rPr sz="2000" dirty="0">
                <a:solidFill>
                  <a:srgbClr val="939598"/>
                </a:solidFill>
                <a:latin typeface="Lato"/>
                <a:cs typeface="Lato"/>
              </a:rPr>
              <a:t>and </a:t>
            </a:r>
            <a:r>
              <a:rPr sz="2000" spc="-5" dirty="0">
                <a:solidFill>
                  <a:srgbClr val="939598"/>
                </a:solidFill>
                <a:latin typeface="Lato"/>
                <a:cs typeface="Lato"/>
              </a:rPr>
              <a:t>numeracy</a:t>
            </a:r>
            <a:r>
              <a:rPr sz="2000" spc="-90" dirty="0">
                <a:solidFill>
                  <a:srgbClr val="939598"/>
                </a:solidFill>
                <a:latin typeface="Lato"/>
                <a:cs typeface="Lato"/>
              </a:rPr>
              <a:t> </a:t>
            </a:r>
            <a:r>
              <a:rPr sz="2000" dirty="0">
                <a:solidFill>
                  <a:srgbClr val="939598"/>
                </a:solidFill>
                <a:latin typeface="Lato"/>
                <a:cs typeface="Lato"/>
              </a:rPr>
              <a:t>skills</a:t>
            </a:r>
            <a:endParaRPr sz="2000" dirty="0">
              <a:latin typeface="Lato"/>
              <a:cs typeface="Lato"/>
            </a:endParaRPr>
          </a:p>
          <a:p>
            <a:pPr marL="241300" indent="-228600">
              <a:lnSpc>
                <a:spcPct val="100000"/>
              </a:lnSpc>
              <a:spcBef>
                <a:spcPts val="600"/>
              </a:spcBef>
              <a:buChar char="•"/>
              <a:tabLst>
                <a:tab pos="241300" algn="l"/>
              </a:tabLst>
            </a:pPr>
            <a:r>
              <a:rPr sz="2000" spc="-15" dirty="0">
                <a:solidFill>
                  <a:srgbClr val="939598"/>
                </a:solidFill>
                <a:latin typeface="Lato"/>
                <a:cs typeface="Lato"/>
              </a:rPr>
              <a:t>Levelled, </a:t>
            </a:r>
            <a:r>
              <a:rPr sz="2000" spc="-10" dirty="0">
                <a:solidFill>
                  <a:srgbClr val="939598"/>
                </a:solidFill>
                <a:latin typeface="Lato"/>
                <a:cs typeface="Lato"/>
              </a:rPr>
              <a:t>age-appropriate </a:t>
            </a:r>
            <a:r>
              <a:rPr sz="2000" dirty="0">
                <a:solidFill>
                  <a:srgbClr val="939598"/>
                </a:solidFill>
                <a:latin typeface="Lato"/>
                <a:cs typeface="Lato"/>
              </a:rPr>
              <a:t>and</a:t>
            </a:r>
            <a:r>
              <a:rPr sz="2000" spc="30" dirty="0">
                <a:solidFill>
                  <a:srgbClr val="939598"/>
                </a:solidFill>
                <a:latin typeface="Lato"/>
                <a:cs typeface="Lato"/>
              </a:rPr>
              <a:t> </a:t>
            </a:r>
            <a:r>
              <a:rPr sz="2000" spc="-5" dirty="0">
                <a:solidFill>
                  <a:srgbClr val="939598"/>
                </a:solidFill>
                <a:latin typeface="Lato"/>
                <a:cs typeface="Lato"/>
              </a:rPr>
              <a:t>competency-based</a:t>
            </a:r>
            <a:endParaRPr sz="2000" dirty="0">
              <a:latin typeface="Lato"/>
              <a:cs typeface="Lato"/>
            </a:endParaRPr>
          </a:p>
          <a:p>
            <a:pPr marL="241300" indent="-228600">
              <a:lnSpc>
                <a:spcPct val="100000"/>
              </a:lnSpc>
              <a:spcBef>
                <a:spcPts val="600"/>
              </a:spcBef>
              <a:buChar char="•"/>
              <a:tabLst>
                <a:tab pos="241300" algn="l"/>
              </a:tabLst>
            </a:pPr>
            <a:r>
              <a:rPr sz="2000" spc="-10" dirty="0">
                <a:solidFill>
                  <a:srgbClr val="939598"/>
                </a:solidFill>
                <a:latin typeface="Lato"/>
                <a:cs typeface="Lato"/>
              </a:rPr>
              <a:t>Integrates </a:t>
            </a:r>
            <a:r>
              <a:rPr sz="2000" dirty="0">
                <a:solidFill>
                  <a:srgbClr val="939598"/>
                </a:solidFill>
                <a:latin typeface="Lato"/>
                <a:cs typeface="Lato"/>
              </a:rPr>
              <a:t>social-emotional and </a:t>
            </a:r>
            <a:r>
              <a:rPr sz="2000" spc="-10" dirty="0">
                <a:solidFill>
                  <a:srgbClr val="939598"/>
                </a:solidFill>
                <a:latin typeface="Lato"/>
                <a:cs typeface="Lato"/>
              </a:rPr>
              <a:t>other life</a:t>
            </a:r>
            <a:r>
              <a:rPr sz="2000" spc="-35" dirty="0">
                <a:solidFill>
                  <a:srgbClr val="939598"/>
                </a:solidFill>
                <a:latin typeface="Lato"/>
                <a:cs typeface="Lato"/>
              </a:rPr>
              <a:t> </a:t>
            </a:r>
            <a:r>
              <a:rPr sz="2000" dirty="0">
                <a:solidFill>
                  <a:srgbClr val="939598"/>
                </a:solidFill>
                <a:latin typeface="Lato"/>
                <a:cs typeface="Lato"/>
              </a:rPr>
              <a:t>skills</a:t>
            </a:r>
            <a:endParaRPr sz="2000" dirty="0">
              <a:latin typeface="Lato"/>
              <a:cs typeface="Lato"/>
            </a:endParaRPr>
          </a:p>
          <a:p>
            <a:pPr>
              <a:lnSpc>
                <a:spcPct val="100000"/>
              </a:lnSpc>
              <a:spcBef>
                <a:spcPts val="60"/>
              </a:spcBef>
              <a:buClr>
                <a:srgbClr val="939598"/>
              </a:buClr>
              <a:buFont typeface="Lato"/>
              <a:buChar char="•"/>
            </a:pPr>
            <a:endParaRPr sz="2950" dirty="0">
              <a:latin typeface="Lato"/>
              <a:cs typeface="Lato"/>
            </a:endParaRPr>
          </a:p>
          <a:p>
            <a:pPr marL="12700">
              <a:lnSpc>
                <a:spcPct val="100000"/>
              </a:lnSpc>
            </a:pPr>
            <a:r>
              <a:rPr sz="2000" b="1" spc="-35" dirty="0">
                <a:solidFill>
                  <a:srgbClr val="89AF3F"/>
                </a:solidFill>
                <a:latin typeface="Lato"/>
                <a:cs typeface="Lato"/>
              </a:rPr>
              <a:t>Teaching </a:t>
            </a:r>
            <a:r>
              <a:rPr sz="2000" b="1" spc="-5" dirty="0">
                <a:solidFill>
                  <a:srgbClr val="89AF3F"/>
                </a:solidFill>
                <a:latin typeface="Lato"/>
                <a:cs typeface="Lato"/>
              </a:rPr>
              <a:t>and learning</a:t>
            </a:r>
            <a:r>
              <a:rPr sz="2000" b="1" spc="25" dirty="0">
                <a:solidFill>
                  <a:srgbClr val="89AF3F"/>
                </a:solidFill>
                <a:latin typeface="Lato"/>
                <a:cs typeface="Lato"/>
              </a:rPr>
              <a:t> </a:t>
            </a:r>
            <a:r>
              <a:rPr sz="2000" b="1" spc="-5" dirty="0">
                <a:solidFill>
                  <a:srgbClr val="89AF3F"/>
                </a:solidFill>
                <a:latin typeface="Lato"/>
                <a:cs typeface="Lato"/>
              </a:rPr>
              <a:t>materials</a:t>
            </a:r>
            <a:endParaRPr sz="2000" dirty="0">
              <a:latin typeface="Lato"/>
              <a:cs typeface="Lato"/>
            </a:endParaRPr>
          </a:p>
          <a:p>
            <a:pPr marL="241300" indent="-228600">
              <a:lnSpc>
                <a:spcPct val="100000"/>
              </a:lnSpc>
              <a:spcBef>
                <a:spcPts val="600"/>
              </a:spcBef>
              <a:buChar char="•"/>
              <a:tabLst>
                <a:tab pos="241300" algn="l"/>
              </a:tabLst>
            </a:pPr>
            <a:r>
              <a:rPr sz="2000" spc="-5" dirty="0">
                <a:solidFill>
                  <a:srgbClr val="939598"/>
                </a:solidFill>
                <a:latin typeface="Lato"/>
                <a:cs typeface="Lato"/>
              </a:rPr>
              <a:t>Inclusive, </a:t>
            </a:r>
            <a:r>
              <a:rPr sz="2000" spc="-10" dirty="0">
                <a:solidFill>
                  <a:srgbClr val="939598"/>
                </a:solidFill>
                <a:latin typeface="Lato"/>
                <a:cs typeface="Lato"/>
              </a:rPr>
              <a:t>gender- </a:t>
            </a:r>
            <a:r>
              <a:rPr sz="2000" dirty="0">
                <a:solidFill>
                  <a:srgbClr val="939598"/>
                </a:solidFill>
                <a:latin typeface="Lato"/>
                <a:cs typeface="Lato"/>
              </a:rPr>
              <a:t>and </a:t>
            </a:r>
            <a:r>
              <a:rPr sz="2000" spc="-5" dirty="0">
                <a:solidFill>
                  <a:srgbClr val="939598"/>
                </a:solidFill>
                <a:latin typeface="Lato"/>
                <a:cs typeface="Lato"/>
              </a:rPr>
              <a:t>conflict-sensitive</a:t>
            </a:r>
            <a:endParaRPr sz="2000" dirty="0">
              <a:latin typeface="Lato"/>
              <a:cs typeface="Lato"/>
            </a:endParaRPr>
          </a:p>
          <a:p>
            <a:pPr marL="241300" indent="-228600">
              <a:lnSpc>
                <a:spcPct val="100000"/>
              </a:lnSpc>
              <a:spcBef>
                <a:spcPts val="600"/>
              </a:spcBef>
              <a:buChar char="•"/>
              <a:tabLst>
                <a:tab pos="241300" algn="l"/>
              </a:tabLst>
            </a:pPr>
            <a:r>
              <a:rPr sz="2000" spc="-10" dirty="0">
                <a:solidFill>
                  <a:srgbClr val="939598"/>
                </a:solidFill>
                <a:latin typeface="Lato"/>
                <a:cs typeface="Lato"/>
              </a:rPr>
              <a:t>Appropriate </a:t>
            </a:r>
            <a:r>
              <a:rPr sz="2000" spc="-15" dirty="0">
                <a:solidFill>
                  <a:srgbClr val="939598"/>
                </a:solidFill>
                <a:latin typeface="Lato"/>
                <a:cs typeface="Lato"/>
              </a:rPr>
              <a:t>for </a:t>
            </a:r>
            <a:r>
              <a:rPr sz="2000" spc="-10" dirty="0">
                <a:solidFill>
                  <a:srgbClr val="939598"/>
                </a:solidFill>
                <a:latin typeface="Lato"/>
                <a:cs typeface="Lato"/>
              </a:rPr>
              <a:t>age </a:t>
            </a:r>
            <a:r>
              <a:rPr sz="2000" dirty="0">
                <a:solidFill>
                  <a:srgbClr val="939598"/>
                </a:solidFill>
                <a:latin typeface="Lato"/>
                <a:cs typeface="Lato"/>
              </a:rPr>
              <a:t>and </a:t>
            </a:r>
            <a:r>
              <a:rPr sz="2000" spc="-15" dirty="0">
                <a:solidFill>
                  <a:srgbClr val="939598"/>
                </a:solidFill>
                <a:latin typeface="Lato"/>
                <a:cs typeface="Lato"/>
              </a:rPr>
              <a:t>level of </a:t>
            </a:r>
            <a:r>
              <a:rPr sz="2000" spc="-5" dirty="0">
                <a:solidFill>
                  <a:srgbClr val="939598"/>
                </a:solidFill>
                <a:latin typeface="Lato"/>
                <a:cs typeface="Lato"/>
              </a:rPr>
              <a:t>cognitive </a:t>
            </a:r>
            <a:r>
              <a:rPr sz="2000" spc="-10" dirty="0">
                <a:solidFill>
                  <a:srgbClr val="939598"/>
                </a:solidFill>
                <a:latin typeface="Lato"/>
                <a:cs typeface="Lato"/>
              </a:rPr>
              <a:t>maturity</a:t>
            </a:r>
            <a:endParaRPr sz="2000" dirty="0">
              <a:latin typeface="Lato"/>
              <a:cs typeface="Lato"/>
            </a:endParaRPr>
          </a:p>
          <a:p>
            <a:pPr marL="241300" indent="-228600">
              <a:lnSpc>
                <a:spcPct val="100000"/>
              </a:lnSpc>
              <a:spcBef>
                <a:spcPts val="600"/>
              </a:spcBef>
              <a:buChar char="•"/>
              <a:tabLst>
                <a:tab pos="241300" algn="l"/>
              </a:tabLst>
            </a:pPr>
            <a:r>
              <a:rPr sz="2000" spc="-20" dirty="0">
                <a:solidFill>
                  <a:srgbClr val="939598"/>
                </a:solidFill>
                <a:latin typeface="Lato"/>
                <a:cs typeface="Lato"/>
              </a:rPr>
              <a:t>Use </a:t>
            </a:r>
            <a:r>
              <a:rPr sz="2000" spc="-15" dirty="0">
                <a:solidFill>
                  <a:srgbClr val="939598"/>
                </a:solidFill>
                <a:latin typeface="Lato"/>
                <a:cs typeface="Lato"/>
              </a:rPr>
              <a:t>relevant </a:t>
            </a:r>
            <a:r>
              <a:rPr sz="2000" dirty="0">
                <a:solidFill>
                  <a:srgbClr val="939598"/>
                </a:solidFill>
                <a:latin typeface="Lato"/>
                <a:cs typeface="Lato"/>
              </a:rPr>
              <a:t>and </a:t>
            </a:r>
            <a:r>
              <a:rPr sz="2000" spc="-10" dirty="0">
                <a:solidFill>
                  <a:srgbClr val="939598"/>
                </a:solidFill>
                <a:latin typeface="Lato"/>
                <a:cs typeface="Lato"/>
              </a:rPr>
              <a:t>appropriate </a:t>
            </a:r>
            <a:r>
              <a:rPr sz="2000" spc="-5" dirty="0">
                <a:solidFill>
                  <a:srgbClr val="939598"/>
                </a:solidFill>
                <a:latin typeface="Lato"/>
                <a:cs typeface="Lato"/>
              </a:rPr>
              <a:t>language </a:t>
            </a:r>
            <a:r>
              <a:rPr sz="2000" spc="-15" dirty="0">
                <a:solidFill>
                  <a:srgbClr val="939598"/>
                </a:solidFill>
                <a:latin typeface="Lato"/>
                <a:cs typeface="Lato"/>
              </a:rPr>
              <a:t>of</a:t>
            </a:r>
            <a:r>
              <a:rPr sz="2000" spc="25" dirty="0">
                <a:solidFill>
                  <a:srgbClr val="939598"/>
                </a:solidFill>
                <a:latin typeface="Lato"/>
                <a:cs typeface="Lato"/>
              </a:rPr>
              <a:t> </a:t>
            </a:r>
            <a:r>
              <a:rPr sz="2000" dirty="0">
                <a:solidFill>
                  <a:srgbClr val="939598"/>
                </a:solidFill>
                <a:latin typeface="Lato"/>
                <a:cs typeface="Lato"/>
              </a:rPr>
              <a:t>instruction</a:t>
            </a:r>
            <a:endParaRPr sz="2000" dirty="0">
              <a:latin typeface="Lato"/>
              <a:cs typeface="Lato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44500" y="516002"/>
            <a:ext cx="1927860" cy="4826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000" spc="-10" dirty="0"/>
              <a:t>Condensed</a:t>
            </a:r>
            <a:endParaRPr sz="3000"/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B2435A30-2EB6-324B-9209-0AC8B1E68949}"/>
              </a:ext>
            </a:extLst>
          </p:cNvPr>
          <p:cNvGrpSpPr/>
          <p:nvPr/>
        </p:nvGrpSpPr>
        <p:grpSpPr>
          <a:xfrm>
            <a:off x="975944" y="1901875"/>
            <a:ext cx="7265619" cy="4799774"/>
            <a:chOff x="975944" y="1901875"/>
            <a:chExt cx="7265619" cy="4799774"/>
          </a:xfrm>
        </p:grpSpPr>
        <p:sp>
          <p:nvSpPr>
            <p:cNvPr id="3" name="object 3"/>
            <p:cNvSpPr txBox="1"/>
            <p:nvPr/>
          </p:nvSpPr>
          <p:spPr>
            <a:xfrm>
              <a:off x="989330" y="1911350"/>
              <a:ext cx="1931035" cy="1326515"/>
            </a:xfrm>
            <a:prstGeom prst="rect">
              <a:avLst/>
            </a:prstGeom>
            <a:ln w="18110">
              <a:solidFill>
                <a:srgbClr val="CFD1D3"/>
              </a:solidFill>
            </a:ln>
          </p:spPr>
          <p:txBody>
            <a:bodyPr vert="horz" wrap="square" lIns="0" tIns="0" rIns="0" bIns="0" rtlCol="0">
              <a:spAutoFit/>
            </a:bodyPr>
            <a:lstStyle/>
            <a:p>
              <a:pPr>
                <a:lnSpc>
                  <a:spcPct val="100000"/>
                </a:lnSpc>
              </a:pPr>
              <a:endParaRPr lang="en-BR" sz="1700" dirty="0">
                <a:latin typeface="Times New Roman"/>
                <a:cs typeface="Times New Roman"/>
              </a:endParaRPr>
            </a:p>
            <a:p>
              <a:pPr marL="641985" marR="673100" indent="3175">
                <a:lnSpc>
                  <a:spcPct val="101899"/>
                </a:lnSpc>
                <a:spcBef>
                  <a:spcPts val="1485"/>
                </a:spcBef>
              </a:pPr>
              <a:r>
                <a:rPr lang="en-US" sz="1400" b="1" spc="-35" dirty="0">
                  <a:solidFill>
                    <a:srgbClr val="57585B"/>
                  </a:solidFill>
                  <a:latin typeface="Lato"/>
                  <a:cs typeface="Lato"/>
                </a:rPr>
                <a:t>P</a:t>
              </a:r>
              <a:r>
                <a:rPr sz="1400" b="1" spc="-35" dirty="0">
                  <a:solidFill>
                    <a:srgbClr val="57585B"/>
                  </a:solidFill>
                  <a:latin typeface="Lato"/>
                  <a:cs typeface="Lato"/>
                </a:rPr>
                <a:t>r</a:t>
              </a:r>
              <a:r>
                <a:rPr lang="en-US" sz="1400" b="1" spc="-35" dirty="0">
                  <a:solidFill>
                    <a:srgbClr val="57585B"/>
                  </a:solidFill>
                  <a:latin typeface="Lato"/>
                  <a:cs typeface="Lato"/>
                </a:rPr>
                <a:t>i</a:t>
              </a:r>
              <a:r>
                <a:rPr sz="1400" b="1" spc="-35" dirty="0">
                  <a:solidFill>
                    <a:srgbClr val="57585B"/>
                  </a:solidFill>
                  <a:latin typeface="Lato"/>
                  <a:cs typeface="Lato"/>
                </a:rPr>
                <a:t>mary  </a:t>
              </a:r>
              <a:r>
                <a:rPr sz="1400" b="1" spc="-25" dirty="0">
                  <a:solidFill>
                    <a:srgbClr val="57585B"/>
                  </a:solidFill>
                  <a:latin typeface="Lato"/>
                  <a:cs typeface="Lato"/>
                </a:rPr>
                <a:t>Grade</a:t>
              </a:r>
              <a:r>
                <a:rPr sz="1400" b="1" spc="-155" dirty="0">
                  <a:solidFill>
                    <a:srgbClr val="57585B"/>
                  </a:solidFill>
                  <a:latin typeface="Lato"/>
                  <a:cs typeface="Lato"/>
                </a:rPr>
                <a:t> </a:t>
              </a:r>
              <a:r>
                <a:rPr sz="1400" b="1" spc="15" dirty="0">
                  <a:solidFill>
                    <a:srgbClr val="57585B"/>
                  </a:solidFill>
                  <a:latin typeface="Lato"/>
                  <a:cs typeface="Lato"/>
                </a:rPr>
                <a:t>1</a:t>
              </a:r>
              <a:endParaRPr sz="1400" dirty="0">
                <a:latin typeface="Lato"/>
                <a:cs typeface="Lato"/>
              </a:endParaRPr>
            </a:p>
          </p:txBody>
        </p:sp>
        <p:sp>
          <p:nvSpPr>
            <p:cNvPr id="4" name="object 4"/>
            <p:cNvSpPr txBox="1"/>
            <p:nvPr/>
          </p:nvSpPr>
          <p:spPr>
            <a:xfrm>
              <a:off x="5398052" y="2310102"/>
              <a:ext cx="246379" cy="481965"/>
            </a:xfrm>
            <a:prstGeom prst="rect">
              <a:avLst/>
            </a:prstGeom>
          </p:spPr>
          <p:txBody>
            <a:bodyPr vert="horz" wrap="square" lIns="0" tIns="12065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95"/>
                </a:spcBef>
              </a:pPr>
              <a:r>
                <a:rPr sz="3000" b="1" spc="-5" dirty="0">
                  <a:solidFill>
                    <a:srgbClr val="88AE3E"/>
                  </a:solidFill>
                  <a:latin typeface="Lato-Black"/>
                  <a:cs typeface="Lato-Black"/>
                </a:rPr>
                <a:t>=</a:t>
              </a:r>
              <a:endParaRPr sz="3000" dirty="0">
                <a:latin typeface="Lato-Black"/>
                <a:cs typeface="Lato-Black"/>
              </a:endParaRPr>
            </a:p>
          </p:txBody>
        </p:sp>
        <p:sp>
          <p:nvSpPr>
            <p:cNvPr id="5" name="object 5"/>
            <p:cNvSpPr/>
            <p:nvPr/>
          </p:nvSpPr>
          <p:spPr>
            <a:xfrm>
              <a:off x="5868860" y="1901875"/>
              <a:ext cx="1945639" cy="1345565"/>
            </a:xfrm>
            <a:custGeom>
              <a:avLst/>
              <a:gdLst/>
              <a:ahLst/>
              <a:cxnLst/>
              <a:rect l="l" t="t" r="r" b="b"/>
              <a:pathLst>
                <a:path w="1945640" h="1345564">
                  <a:moveTo>
                    <a:pt x="1945474" y="0"/>
                  </a:moveTo>
                  <a:lnTo>
                    <a:pt x="968857" y="0"/>
                  </a:lnTo>
                  <a:lnTo>
                    <a:pt x="968857" y="584"/>
                  </a:lnTo>
                  <a:lnTo>
                    <a:pt x="965136" y="584"/>
                  </a:lnTo>
                  <a:lnTo>
                    <a:pt x="965136" y="13284"/>
                  </a:lnTo>
                  <a:lnTo>
                    <a:pt x="965136" y="1331544"/>
                  </a:lnTo>
                  <a:lnTo>
                    <a:pt x="12839" y="1331544"/>
                  </a:lnTo>
                  <a:lnTo>
                    <a:pt x="12839" y="13284"/>
                  </a:lnTo>
                  <a:lnTo>
                    <a:pt x="965136" y="13284"/>
                  </a:lnTo>
                  <a:lnTo>
                    <a:pt x="965136" y="584"/>
                  </a:lnTo>
                  <a:lnTo>
                    <a:pt x="0" y="584"/>
                  </a:lnTo>
                  <a:lnTo>
                    <a:pt x="0" y="13284"/>
                  </a:lnTo>
                  <a:lnTo>
                    <a:pt x="0" y="1331544"/>
                  </a:lnTo>
                  <a:lnTo>
                    <a:pt x="0" y="1345514"/>
                  </a:lnTo>
                  <a:lnTo>
                    <a:pt x="977963" y="1345514"/>
                  </a:lnTo>
                  <a:lnTo>
                    <a:pt x="977963" y="1344955"/>
                  </a:lnTo>
                  <a:lnTo>
                    <a:pt x="1945474" y="1344955"/>
                  </a:lnTo>
                  <a:lnTo>
                    <a:pt x="1945474" y="0"/>
                  </a:lnTo>
                  <a:close/>
                </a:path>
              </a:pathLst>
            </a:custGeom>
            <a:solidFill>
              <a:srgbClr val="CFD1D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 txBox="1"/>
            <p:nvPr/>
          </p:nvSpPr>
          <p:spPr>
            <a:xfrm>
              <a:off x="8036459" y="2310102"/>
              <a:ext cx="205104" cy="481965"/>
            </a:xfrm>
            <a:prstGeom prst="rect">
              <a:avLst/>
            </a:prstGeom>
          </p:spPr>
          <p:txBody>
            <a:bodyPr vert="horz" wrap="square" lIns="0" tIns="12065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95"/>
                </a:spcBef>
              </a:pPr>
              <a:r>
                <a:rPr lang="en-BR" sz="3000" b="1" spc="-5" dirty="0">
                  <a:solidFill>
                    <a:srgbClr val="88AE3E"/>
                  </a:solidFill>
                  <a:latin typeface="Lato-Black"/>
                  <a:cs typeface="Lato-Black"/>
                </a:rPr>
                <a:t>?</a:t>
              </a:r>
              <a:endParaRPr sz="3000" dirty="0">
                <a:latin typeface="Lato-Black"/>
                <a:cs typeface="Lato-Black"/>
              </a:endParaRPr>
            </a:p>
          </p:txBody>
        </p:sp>
        <p:grpSp>
          <p:nvGrpSpPr>
            <p:cNvPr id="7" name="object 7"/>
            <p:cNvGrpSpPr/>
            <p:nvPr/>
          </p:nvGrpSpPr>
          <p:grpSpPr>
            <a:xfrm>
              <a:off x="975944" y="4528820"/>
              <a:ext cx="1246505" cy="1212215"/>
              <a:chOff x="975944" y="4528820"/>
              <a:chExt cx="1246505" cy="1212215"/>
            </a:xfrm>
          </p:grpSpPr>
          <p:sp>
            <p:nvSpPr>
              <p:cNvPr id="8" name="object 8"/>
              <p:cNvSpPr/>
              <p:nvPr/>
            </p:nvSpPr>
            <p:spPr>
              <a:xfrm>
                <a:off x="975944" y="4529239"/>
                <a:ext cx="562610" cy="347345"/>
              </a:xfrm>
              <a:custGeom>
                <a:avLst/>
                <a:gdLst/>
                <a:ahLst/>
                <a:cxnLst/>
                <a:rect l="l" t="t" r="r" b="b"/>
                <a:pathLst>
                  <a:path w="562610" h="347345">
                    <a:moveTo>
                      <a:pt x="562419" y="0"/>
                    </a:moveTo>
                    <a:lnTo>
                      <a:pt x="0" y="0"/>
                    </a:lnTo>
                    <a:lnTo>
                      <a:pt x="0" y="347027"/>
                    </a:lnTo>
                    <a:lnTo>
                      <a:pt x="562419" y="347027"/>
                    </a:lnTo>
                    <a:lnTo>
                      <a:pt x="562419" y="0"/>
                    </a:lnTo>
                    <a:close/>
                  </a:path>
                </a:pathLst>
              </a:custGeom>
              <a:solidFill>
                <a:srgbClr val="88AE3E">
                  <a:alpha val="59999"/>
                </a:srgbClr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9" name="object 9"/>
              <p:cNvSpPr/>
              <p:nvPr/>
            </p:nvSpPr>
            <p:spPr>
              <a:xfrm>
                <a:off x="1659864" y="4528819"/>
                <a:ext cx="562610" cy="347980"/>
              </a:xfrm>
              <a:custGeom>
                <a:avLst/>
                <a:gdLst/>
                <a:ahLst/>
                <a:cxnLst/>
                <a:rect l="l" t="t" r="r" b="b"/>
                <a:pathLst>
                  <a:path w="562610" h="347979">
                    <a:moveTo>
                      <a:pt x="562406" y="0"/>
                    </a:moveTo>
                    <a:lnTo>
                      <a:pt x="544296" y="0"/>
                    </a:lnTo>
                    <a:lnTo>
                      <a:pt x="544296" y="19050"/>
                    </a:lnTo>
                    <a:lnTo>
                      <a:pt x="544296" y="328930"/>
                    </a:lnTo>
                    <a:lnTo>
                      <a:pt x="18122" y="328930"/>
                    </a:lnTo>
                    <a:lnTo>
                      <a:pt x="18122" y="19050"/>
                    </a:lnTo>
                    <a:lnTo>
                      <a:pt x="544296" y="19050"/>
                    </a:lnTo>
                    <a:lnTo>
                      <a:pt x="544296" y="0"/>
                    </a:lnTo>
                    <a:lnTo>
                      <a:pt x="0" y="0"/>
                    </a:lnTo>
                    <a:lnTo>
                      <a:pt x="0" y="19050"/>
                    </a:lnTo>
                    <a:lnTo>
                      <a:pt x="0" y="328930"/>
                    </a:lnTo>
                    <a:lnTo>
                      <a:pt x="0" y="347980"/>
                    </a:lnTo>
                    <a:lnTo>
                      <a:pt x="562406" y="347980"/>
                    </a:lnTo>
                    <a:lnTo>
                      <a:pt x="562406" y="329336"/>
                    </a:lnTo>
                    <a:lnTo>
                      <a:pt x="562406" y="328930"/>
                    </a:lnTo>
                    <a:lnTo>
                      <a:pt x="562406" y="19050"/>
                    </a:lnTo>
                    <a:lnTo>
                      <a:pt x="562406" y="18542"/>
                    </a:lnTo>
                    <a:lnTo>
                      <a:pt x="562406" y="0"/>
                    </a:lnTo>
                    <a:close/>
                  </a:path>
                </a:pathLst>
              </a:custGeom>
              <a:solidFill>
                <a:srgbClr val="CFD1D3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10" name="object 10"/>
              <p:cNvSpPr/>
              <p:nvPr/>
            </p:nvSpPr>
            <p:spPr>
              <a:xfrm>
                <a:off x="975944" y="4953546"/>
                <a:ext cx="562610" cy="347345"/>
              </a:xfrm>
              <a:custGeom>
                <a:avLst/>
                <a:gdLst/>
                <a:ahLst/>
                <a:cxnLst/>
                <a:rect l="l" t="t" r="r" b="b"/>
                <a:pathLst>
                  <a:path w="562610" h="347345">
                    <a:moveTo>
                      <a:pt x="562419" y="0"/>
                    </a:moveTo>
                    <a:lnTo>
                      <a:pt x="0" y="0"/>
                    </a:lnTo>
                    <a:lnTo>
                      <a:pt x="0" y="347014"/>
                    </a:lnTo>
                    <a:lnTo>
                      <a:pt x="562419" y="347014"/>
                    </a:lnTo>
                    <a:lnTo>
                      <a:pt x="562419" y="0"/>
                    </a:lnTo>
                    <a:close/>
                  </a:path>
                </a:pathLst>
              </a:custGeom>
              <a:solidFill>
                <a:srgbClr val="88AE3E">
                  <a:alpha val="59999"/>
                </a:srgbClr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11" name="object 11"/>
              <p:cNvSpPr/>
              <p:nvPr/>
            </p:nvSpPr>
            <p:spPr>
              <a:xfrm>
                <a:off x="1659864" y="4953000"/>
                <a:ext cx="562610" cy="347980"/>
              </a:xfrm>
              <a:custGeom>
                <a:avLst/>
                <a:gdLst/>
                <a:ahLst/>
                <a:cxnLst/>
                <a:rect l="l" t="t" r="r" b="b"/>
                <a:pathLst>
                  <a:path w="562610" h="347979">
                    <a:moveTo>
                      <a:pt x="562406" y="0"/>
                    </a:moveTo>
                    <a:lnTo>
                      <a:pt x="544296" y="0"/>
                    </a:lnTo>
                    <a:lnTo>
                      <a:pt x="544296" y="19050"/>
                    </a:lnTo>
                    <a:lnTo>
                      <a:pt x="544296" y="328930"/>
                    </a:lnTo>
                    <a:lnTo>
                      <a:pt x="18122" y="328930"/>
                    </a:lnTo>
                    <a:lnTo>
                      <a:pt x="18122" y="19050"/>
                    </a:lnTo>
                    <a:lnTo>
                      <a:pt x="544296" y="19050"/>
                    </a:lnTo>
                    <a:lnTo>
                      <a:pt x="544296" y="0"/>
                    </a:lnTo>
                    <a:lnTo>
                      <a:pt x="0" y="0"/>
                    </a:lnTo>
                    <a:lnTo>
                      <a:pt x="0" y="19050"/>
                    </a:lnTo>
                    <a:lnTo>
                      <a:pt x="0" y="328930"/>
                    </a:lnTo>
                    <a:lnTo>
                      <a:pt x="0" y="347980"/>
                    </a:lnTo>
                    <a:lnTo>
                      <a:pt x="562406" y="347980"/>
                    </a:lnTo>
                    <a:lnTo>
                      <a:pt x="562406" y="329463"/>
                    </a:lnTo>
                    <a:lnTo>
                      <a:pt x="562406" y="328930"/>
                    </a:lnTo>
                    <a:lnTo>
                      <a:pt x="562406" y="19050"/>
                    </a:lnTo>
                    <a:lnTo>
                      <a:pt x="562406" y="18669"/>
                    </a:lnTo>
                    <a:lnTo>
                      <a:pt x="562406" y="0"/>
                    </a:lnTo>
                    <a:close/>
                  </a:path>
                </a:pathLst>
              </a:custGeom>
              <a:solidFill>
                <a:srgbClr val="CFD1D3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12" name="object 12"/>
              <p:cNvSpPr/>
              <p:nvPr/>
            </p:nvSpPr>
            <p:spPr>
              <a:xfrm>
                <a:off x="975944" y="5393791"/>
                <a:ext cx="562610" cy="347345"/>
              </a:xfrm>
              <a:custGeom>
                <a:avLst/>
                <a:gdLst/>
                <a:ahLst/>
                <a:cxnLst/>
                <a:rect l="l" t="t" r="r" b="b"/>
                <a:pathLst>
                  <a:path w="562610" h="347345">
                    <a:moveTo>
                      <a:pt x="562419" y="0"/>
                    </a:moveTo>
                    <a:lnTo>
                      <a:pt x="0" y="0"/>
                    </a:lnTo>
                    <a:lnTo>
                      <a:pt x="0" y="347014"/>
                    </a:lnTo>
                    <a:lnTo>
                      <a:pt x="562419" y="347014"/>
                    </a:lnTo>
                    <a:lnTo>
                      <a:pt x="562419" y="0"/>
                    </a:lnTo>
                    <a:close/>
                  </a:path>
                </a:pathLst>
              </a:custGeom>
              <a:solidFill>
                <a:srgbClr val="88AE3E">
                  <a:alpha val="59999"/>
                </a:srgbClr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13" name="object 13"/>
              <p:cNvSpPr/>
              <p:nvPr/>
            </p:nvSpPr>
            <p:spPr>
              <a:xfrm>
                <a:off x="1659864" y="5393689"/>
                <a:ext cx="562610" cy="346710"/>
              </a:xfrm>
              <a:custGeom>
                <a:avLst/>
                <a:gdLst/>
                <a:ahLst/>
                <a:cxnLst/>
                <a:rect l="l" t="t" r="r" b="b"/>
                <a:pathLst>
                  <a:path w="562610" h="346710">
                    <a:moveTo>
                      <a:pt x="562406" y="0"/>
                    </a:moveTo>
                    <a:lnTo>
                      <a:pt x="0" y="0"/>
                    </a:lnTo>
                    <a:lnTo>
                      <a:pt x="0" y="17780"/>
                    </a:lnTo>
                    <a:lnTo>
                      <a:pt x="0" y="328930"/>
                    </a:lnTo>
                    <a:lnTo>
                      <a:pt x="0" y="346710"/>
                    </a:lnTo>
                    <a:lnTo>
                      <a:pt x="562406" y="346710"/>
                    </a:lnTo>
                    <a:lnTo>
                      <a:pt x="562406" y="328993"/>
                    </a:lnTo>
                    <a:lnTo>
                      <a:pt x="562406" y="18211"/>
                    </a:lnTo>
                    <a:lnTo>
                      <a:pt x="544296" y="18211"/>
                    </a:lnTo>
                    <a:lnTo>
                      <a:pt x="544296" y="328930"/>
                    </a:lnTo>
                    <a:lnTo>
                      <a:pt x="18122" y="328930"/>
                    </a:lnTo>
                    <a:lnTo>
                      <a:pt x="18122" y="17780"/>
                    </a:lnTo>
                    <a:lnTo>
                      <a:pt x="562406" y="17780"/>
                    </a:lnTo>
                    <a:lnTo>
                      <a:pt x="562406" y="0"/>
                    </a:lnTo>
                    <a:close/>
                  </a:path>
                </a:pathLst>
              </a:custGeom>
              <a:solidFill>
                <a:srgbClr val="CFD1D3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14" name="object 14"/>
              <p:cNvSpPr/>
              <p:nvPr/>
            </p:nvSpPr>
            <p:spPr>
              <a:xfrm>
                <a:off x="1181635" y="4760704"/>
                <a:ext cx="757555" cy="806450"/>
              </a:xfrm>
              <a:custGeom>
                <a:avLst/>
                <a:gdLst/>
                <a:ahLst/>
                <a:cxnLst/>
                <a:rect l="l" t="t" r="r" b="b"/>
                <a:pathLst>
                  <a:path w="757555" h="806450">
                    <a:moveTo>
                      <a:pt x="756970" y="0"/>
                    </a:moveTo>
                    <a:lnTo>
                      <a:pt x="720737" y="0"/>
                    </a:lnTo>
                    <a:lnTo>
                      <a:pt x="720737" y="715505"/>
                    </a:lnTo>
                    <a:lnTo>
                      <a:pt x="716459" y="736635"/>
                    </a:lnTo>
                    <a:lnTo>
                      <a:pt x="704800" y="753911"/>
                    </a:lnTo>
                    <a:lnTo>
                      <a:pt x="687524" y="765570"/>
                    </a:lnTo>
                    <a:lnTo>
                      <a:pt x="666394" y="769848"/>
                    </a:lnTo>
                    <a:lnTo>
                      <a:pt x="90576" y="769848"/>
                    </a:lnTo>
                    <a:lnTo>
                      <a:pt x="69446" y="765570"/>
                    </a:lnTo>
                    <a:lnTo>
                      <a:pt x="52170" y="753911"/>
                    </a:lnTo>
                    <a:lnTo>
                      <a:pt x="40511" y="736635"/>
                    </a:lnTo>
                    <a:lnTo>
                      <a:pt x="36233" y="715505"/>
                    </a:lnTo>
                    <a:lnTo>
                      <a:pt x="36233" y="0"/>
                    </a:lnTo>
                    <a:lnTo>
                      <a:pt x="0" y="0"/>
                    </a:lnTo>
                    <a:lnTo>
                      <a:pt x="0" y="715505"/>
                    </a:lnTo>
                    <a:lnTo>
                      <a:pt x="7130" y="750724"/>
                    </a:lnTo>
                    <a:lnTo>
                      <a:pt x="26562" y="779519"/>
                    </a:lnTo>
                    <a:lnTo>
                      <a:pt x="55356" y="798951"/>
                    </a:lnTo>
                    <a:lnTo>
                      <a:pt x="90576" y="806081"/>
                    </a:lnTo>
                    <a:lnTo>
                      <a:pt x="666394" y="806081"/>
                    </a:lnTo>
                    <a:lnTo>
                      <a:pt x="701613" y="798951"/>
                    </a:lnTo>
                    <a:lnTo>
                      <a:pt x="730408" y="779519"/>
                    </a:lnTo>
                    <a:lnTo>
                      <a:pt x="749840" y="750724"/>
                    </a:lnTo>
                    <a:lnTo>
                      <a:pt x="756970" y="715505"/>
                    </a:lnTo>
                    <a:lnTo>
                      <a:pt x="756970" y="0"/>
                    </a:lnTo>
                    <a:close/>
                  </a:path>
                </a:pathLst>
              </a:custGeom>
              <a:solidFill>
                <a:srgbClr val="88AE3E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</p:grpSp>
        <p:sp>
          <p:nvSpPr>
            <p:cNvPr id="15" name="object 15"/>
            <p:cNvSpPr txBox="1"/>
            <p:nvPr/>
          </p:nvSpPr>
          <p:spPr>
            <a:xfrm>
              <a:off x="3212731" y="1902104"/>
              <a:ext cx="1948814" cy="1345565"/>
            </a:xfrm>
            <a:prstGeom prst="rect">
              <a:avLst/>
            </a:prstGeom>
            <a:solidFill>
              <a:srgbClr val="CFD1D3"/>
            </a:solidFill>
          </p:spPr>
          <p:txBody>
            <a:bodyPr vert="horz" wrap="square" lIns="0" tIns="0" rIns="0" bIns="0" rtlCol="0">
              <a:spAutoFit/>
            </a:bodyPr>
            <a:lstStyle/>
            <a:p>
              <a:pPr>
                <a:lnSpc>
                  <a:spcPct val="100000"/>
                </a:lnSpc>
              </a:pPr>
              <a:endParaRPr sz="1700" dirty="0">
                <a:latin typeface="Times New Roman"/>
                <a:cs typeface="Times New Roman"/>
              </a:endParaRPr>
            </a:p>
            <a:p>
              <a:pPr>
                <a:lnSpc>
                  <a:spcPct val="100000"/>
                </a:lnSpc>
                <a:spcBef>
                  <a:spcPts val="5"/>
                </a:spcBef>
              </a:pPr>
              <a:endParaRPr sz="1350" dirty="0">
                <a:latin typeface="Times New Roman"/>
                <a:cs typeface="Times New Roman"/>
              </a:endParaRPr>
            </a:p>
            <a:p>
              <a:pPr marL="666115" marR="667385" indent="-5715" algn="ctr">
                <a:lnSpc>
                  <a:spcPct val="101899"/>
                </a:lnSpc>
              </a:pPr>
              <a:r>
                <a:rPr sz="1400" b="1" spc="-35" dirty="0">
                  <a:solidFill>
                    <a:srgbClr val="57585B"/>
                  </a:solidFill>
                  <a:latin typeface="Lato"/>
                  <a:cs typeface="Lato"/>
                </a:rPr>
                <a:t>Pr</a:t>
              </a:r>
              <a:r>
                <a:rPr lang="en-US" sz="1400" b="1" spc="-35" dirty="0">
                  <a:solidFill>
                    <a:srgbClr val="57585B"/>
                  </a:solidFill>
                  <a:latin typeface="Lato"/>
                  <a:cs typeface="Lato"/>
                </a:rPr>
                <a:t>im</a:t>
              </a:r>
              <a:r>
                <a:rPr sz="1400" b="1" spc="-35" dirty="0">
                  <a:solidFill>
                    <a:srgbClr val="57585B"/>
                  </a:solidFill>
                  <a:latin typeface="Lato"/>
                  <a:cs typeface="Lato"/>
                </a:rPr>
                <a:t>ary  </a:t>
              </a:r>
              <a:r>
                <a:rPr sz="1400" b="1" spc="-25" dirty="0">
                  <a:solidFill>
                    <a:srgbClr val="57585B"/>
                  </a:solidFill>
                  <a:latin typeface="Lato"/>
                  <a:cs typeface="Lato"/>
                </a:rPr>
                <a:t>Grade</a:t>
              </a:r>
              <a:r>
                <a:rPr sz="1400" b="1" spc="-160" dirty="0">
                  <a:solidFill>
                    <a:srgbClr val="57585B"/>
                  </a:solidFill>
                  <a:latin typeface="Lato"/>
                  <a:cs typeface="Lato"/>
                </a:rPr>
                <a:t> </a:t>
              </a:r>
              <a:r>
                <a:rPr sz="1400" b="1" spc="15" dirty="0">
                  <a:solidFill>
                    <a:srgbClr val="57585B"/>
                  </a:solidFill>
                  <a:latin typeface="Lato"/>
                  <a:cs typeface="Lato"/>
                </a:rPr>
                <a:t>2</a:t>
              </a:r>
              <a:endParaRPr sz="1400" dirty="0">
                <a:latin typeface="Lato"/>
                <a:cs typeface="Lato"/>
              </a:endParaRPr>
            </a:p>
          </p:txBody>
        </p:sp>
        <p:sp>
          <p:nvSpPr>
            <p:cNvPr id="16" name="object 16"/>
            <p:cNvSpPr/>
            <p:nvPr/>
          </p:nvSpPr>
          <p:spPr>
            <a:xfrm>
              <a:off x="5869584" y="4494529"/>
              <a:ext cx="1948814" cy="1344930"/>
            </a:xfrm>
            <a:custGeom>
              <a:avLst/>
              <a:gdLst/>
              <a:ahLst/>
              <a:cxnLst/>
              <a:rect l="l" t="t" r="r" b="b"/>
              <a:pathLst>
                <a:path w="1948815" h="1344929">
                  <a:moveTo>
                    <a:pt x="1948815" y="18021"/>
                  </a:moveTo>
                  <a:lnTo>
                    <a:pt x="1930704" y="18021"/>
                  </a:lnTo>
                  <a:lnTo>
                    <a:pt x="1930704" y="1326743"/>
                  </a:lnTo>
                  <a:lnTo>
                    <a:pt x="1948815" y="1326743"/>
                  </a:lnTo>
                  <a:lnTo>
                    <a:pt x="1948815" y="18021"/>
                  </a:lnTo>
                  <a:close/>
                </a:path>
                <a:path w="1948815" h="1344929">
                  <a:moveTo>
                    <a:pt x="1948815" y="0"/>
                  </a:moveTo>
                  <a:lnTo>
                    <a:pt x="0" y="0"/>
                  </a:lnTo>
                  <a:lnTo>
                    <a:pt x="0" y="17780"/>
                  </a:lnTo>
                  <a:lnTo>
                    <a:pt x="0" y="1327150"/>
                  </a:lnTo>
                  <a:lnTo>
                    <a:pt x="0" y="1344930"/>
                  </a:lnTo>
                  <a:lnTo>
                    <a:pt x="1948815" y="1344930"/>
                  </a:lnTo>
                  <a:lnTo>
                    <a:pt x="1948815" y="1327150"/>
                  </a:lnTo>
                  <a:lnTo>
                    <a:pt x="18122" y="1327150"/>
                  </a:lnTo>
                  <a:lnTo>
                    <a:pt x="18122" y="17780"/>
                  </a:lnTo>
                  <a:lnTo>
                    <a:pt x="1948815" y="17780"/>
                  </a:lnTo>
                  <a:lnTo>
                    <a:pt x="1948815" y="0"/>
                  </a:lnTo>
                  <a:close/>
                </a:path>
              </a:pathLst>
            </a:custGeom>
            <a:solidFill>
              <a:srgbClr val="88AE3E">
                <a:alpha val="79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grpSp>
          <p:nvGrpSpPr>
            <p:cNvPr id="17" name="object 17"/>
            <p:cNvGrpSpPr/>
            <p:nvPr/>
          </p:nvGrpSpPr>
          <p:grpSpPr>
            <a:xfrm>
              <a:off x="3196589" y="4529239"/>
              <a:ext cx="1246505" cy="1211580"/>
              <a:chOff x="3196589" y="4529239"/>
              <a:chExt cx="1246505" cy="1211580"/>
            </a:xfrm>
          </p:grpSpPr>
          <p:sp>
            <p:nvSpPr>
              <p:cNvPr id="18" name="object 18"/>
              <p:cNvSpPr/>
              <p:nvPr/>
            </p:nvSpPr>
            <p:spPr>
              <a:xfrm>
                <a:off x="3196589" y="4529239"/>
                <a:ext cx="562610" cy="347345"/>
              </a:xfrm>
              <a:custGeom>
                <a:avLst/>
                <a:gdLst/>
                <a:ahLst/>
                <a:cxnLst/>
                <a:rect l="l" t="t" r="r" b="b"/>
                <a:pathLst>
                  <a:path w="562610" h="347345">
                    <a:moveTo>
                      <a:pt x="562419" y="0"/>
                    </a:moveTo>
                    <a:lnTo>
                      <a:pt x="0" y="0"/>
                    </a:lnTo>
                    <a:lnTo>
                      <a:pt x="0" y="347027"/>
                    </a:lnTo>
                    <a:lnTo>
                      <a:pt x="562419" y="347027"/>
                    </a:lnTo>
                    <a:lnTo>
                      <a:pt x="562419" y="0"/>
                    </a:lnTo>
                    <a:close/>
                  </a:path>
                </a:pathLst>
              </a:custGeom>
              <a:solidFill>
                <a:srgbClr val="88AE3E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19" name="object 19"/>
              <p:cNvSpPr/>
              <p:nvPr/>
            </p:nvSpPr>
            <p:spPr>
              <a:xfrm>
                <a:off x="3880510" y="4529239"/>
                <a:ext cx="562610" cy="347345"/>
              </a:xfrm>
              <a:custGeom>
                <a:avLst/>
                <a:gdLst/>
                <a:ahLst/>
                <a:cxnLst/>
                <a:rect l="l" t="t" r="r" b="b"/>
                <a:pathLst>
                  <a:path w="562610" h="347345">
                    <a:moveTo>
                      <a:pt x="562406" y="0"/>
                    </a:moveTo>
                    <a:lnTo>
                      <a:pt x="0" y="0"/>
                    </a:lnTo>
                    <a:lnTo>
                      <a:pt x="0" y="347027"/>
                    </a:lnTo>
                    <a:lnTo>
                      <a:pt x="562406" y="347027"/>
                    </a:lnTo>
                    <a:lnTo>
                      <a:pt x="562406" y="0"/>
                    </a:lnTo>
                    <a:close/>
                  </a:path>
                </a:pathLst>
              </a:custGeom>
              <a:solidFill>
                <a:srgbClr val="CFD1D3">
                  <a:alpha val="79998"/>
                </a:srgbClr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20" name="object 20"/>
              <p:cNvSpPr/>
              <p:nvPr/>
            </p:nvSpPr>
            <p:spPr>
              <a:xfrm>
                <a:off x="3196589" y="4953546"/>
                <a:ext cx="562610" cy="347345"/>
              </a:xfrm>
              <a:custGeom>
                <a:avLst/>
                <a:gdLst/>
                <a:ahLst/>
                <a:cxnLst/>
                <a:rect l="l" t="t" r="r" b="b"/>
                <a:pathLst>
                  <a:path w="562610" h="347345">
                    <a:moveTo>
                      <a:pt x="562419" y="0"/>
                    </a:moveTo>
                    <a:lnTo>
                      <a:pt x="0" y="0"/>
                    </a:lnTo>
                    <a:lnTo>
                      <a:pt x="0" y="347027"/>
                    </a:lnTo>
                    <a:lnTo>
                      <a:pt x="562419" y="347027"/>
                    </a:lnTo>
                    <a:lnTo>
                      <a:pt x="562419" y="0"/>
                    </a:lnTo>
                    <a:close/>
                  </a:path>
                </a:pathLst>
              </a:custGeom>
              <a:solidFill>
                <a:srgbClr val="88AE3E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21" name="object 21"/>
              <p:cNvSpPr/>
              <p:nvPr/>
            </p:nvSpPr>
            <p:spPr>
              <a:xfrm>
                <a:off x="3880510" y="4953546"/>
                <a:ext cx="562610" cy="347345"/>
              </a:xfrm>
              <a:custGeom>
                <a:avLst/>
                <a:gdLst/>
                <a:ahLst/>
                <a:cxnLst/>
                <a:rect l="l" t="t" r="r" b="b"/>
                <a:pathLst>
                  <a:path w="562610" h="347345">
                    <a:moveTo>
                      <a:pt x="562406" y="0"/>
                    </a:moveTo>
                    <a:lnTo>
                      <a:pt x="0" y="0"/>
                    </a:lnTo>
                    <a:lnTo>
                      <a:pt x="0" y="347027"/>
                    </a:lnTo>
                    <a:lnTo>
                      <a:pt x="562406" y="347027"/>
                    </a:lnTo>
                    <a:lnTo>
                      <a:pt x="562406" y="0"/>
                    </a:lnTo>
                    <a:close/>
                  </a:path>
                </a:pathLst>
              </a:custGeom>
              <a:solidFill>
                <a:srgbClr val="CFD1D3">
                  <a:alpha val="79998"/>
                </a:srgbClr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22" name="object 22"/>
              <p:cNvSpPr/>
              <p:nvPr/>
            </p:nvSpPr>
            <p:spPr>
              <a:xfrm>
                <a:off x="3196589" y="5393804"/>
                <a:ext cx="562610" cy="347345"/>
              </a:xfrm>
              <a:custGeom>
                <a:avLst/>
                <a:gdLst/>
                <a:ahLst/>
                <a:cxnLst/>
                <a:rect l="l" t="t" r="r" b="b"/>
                <a:pathLst>
                  <a:path w="562610" h="347345">
                    <a:moveTo>
                      <a:pt x="562419" y="0"/>
                    </a:moveTo>
                    <a:lnTo>
                      <a:pt x="0" y="0"/>
                    </a:lnTo>
                    <a:lnTo>
                      <a:pt x="0" y="347002"/>
                    </a:lnTo>
                    <a:lnTo>
                      <a:pt x="562419" y="347002"/>
                    </a:lnTo>
                    <a:lnTo>
                      <a:pt x="562419" y="0"/>
                    </a:lnTo>
                    <a:close/>
                  </a:path>
                </a:pathLst>
              </a:custGeom>
              <a:solidFill>
                <a:srgbClr val="88AE3E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23" name="object 23"/>
              <p:cNvSpPr/>
              <p:nvPr/>
            </p:nvSpPr>
            <p:spPr>
              <a:xfrm>
                <a:off x="3880510" y="5393804"/>
                <a:ext cx="562610" cy="347345"/>
              </a:xfrm>
              <a:custGeom>
                <a:avLst/>
                <a:gdLst/>
                <a:ahLst/>
                <a:cxnLst/>
                <a:rect l="l" t="t" r="r" b="b"/>
                <a:pathLst>
                  <a:path w="562610" h="347345">
                    <a:moveTo>
                      <a:pt x="562406" y="0"/>
                    </a:moveTo>
                    <a:lnTo>
                      <a:pt x="0" y="0"/>
                    </a:lnTo>
                    <a:lnTo>
                      <a:pt x="0" y="347002"/>
                    </a:lnTo>
                    <a:lnTo>
                      <a:pt x="562406" y="347002"/>
                    </a:lnTo>
                    <a:lnTo>
                      <a:pt x="562406" y="0"/>
                    </a:lnTo>
                    <a:close/>
                  </a:path>
                </a:pathLst>
              </a:custGeom>
              <a:solidFill>
                <a:srgbClr val="CFD1D3">
                  <a:alpha val="79998"/>
                </a:srgbClr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24" name="object 24"/>
              <p:cNvSpPr/>
              <p:nvPr/>
            </p:nvSpPr>
            <p:spPr>
              <a:xfrm>
                <a:off x="3402274" y="4760704"/>
                <a:ext cx="757555" cy="806450"/>
              </a:xfrm>
              <a:custGeom>
                <a:avLst/>
                <a:gdLst/>
                <a:ahLst/>
                <a:cxnLst/>
                <a:rect l="l" t="t" r="r" b="b"/>
                <a:pathLst>
                  <a:path w="757554" h="806450">
                    <a:moveTo>
                      <a:pt x="756970" y="0"/>
                    </a:moveTo>
                    <a:lnTo>
                      <a:pt x="720737" y="0"/>
                    </a:lnTo>
                    <a:lnTo>
                      <a:pt x="720737" y="715505"/>
                    </a:lnTo>
                    <a:lnTo>
                      <a:pt x="716459" y="736635"/>
                    </a:lnTo>
                    <a:lnTo>
                      <a:pt x="704800" y="753911"/>
                    </a:lnTo>
                    <a:lnTo>
                      <a:pt x="687524" y="765570"/>
                    </a:lnTo>
                    <a:lnTo>
                      <a:pt x="666394" y="769848"/>
                    </a:lnTo>
                    <a:lnTo>
                      <a:pt x="90576" y="769848"/>
                    </a:lnTo>
                    <a:lnTo>
                      <a:pt x="69446" y="765570"/>
                    </a:lnTo>
                    <a:lnTo>
                      <a:pt x="52170" y="753911"/>
                    </a:lnTo>
                    <a:lnTo>
                      <a:pt x="40511" y="736635"/>
                    </a:lnTo>
                    <a:lnTo>
                      <a:pt x="36233" y="715505"/>
                    </a:lnTo>
                    <a:lnTo>
                      <a:pt x="36233" y="0"/>
                    </a:lnTo>
                    <a:lnTo>
                      <a:pt x="0" y="0"/>
                    </a:lnTo>
                    <a:lnTo>
                      <a:pt x="0" y="715505"/>
                    </a:lnTo>
                    <a:lnTo>
                      <a:pt x="7130" y="750724"/>
                    </a:lnTo>
                    <a:lnTo>
                      <a:pt x="26562" y="779519"/>
                    </a:lnTo>
                    <a:lnTo>
                      <a:pt x="55356" y="798951"/>
                    </a:lnTo>
                    <a:lnTo>
                      <a:pt x="90576" y="806081"/>
                    </a:lnTo>
                    <a:lnTo>
                      <a:pt x="666394" y="806081"/>
                    </a:lnTo>
                    <a:lnTo>
                      <a:pt x="701613" y="798951"/>
                    </a:lnTo>
                    <a:lnTo>
                      <a:pt x="730408" y="779519"/>
                    </a:lnTo>
                    <a:lnTo>
                      <a:pt x="749840" y="750724"/>
                    </a:lnTo>
                    <a:lnTo>
                      <a:pt x="756970" y="715505"/>
                    </a:lnTo>
                    <a:lnTo>
                      <a:pt x="756970" y="0"/>
                    </a:lnTo>
                    <a:close/>
                  </a:path>
                </a:pathLst>
              </a:custGeom>
              <a:solidFill>
                <a:srgbClr val="88AE3E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</p:grpSp>
        <p:sp>
          <p:nvSpPr>
            <p:cNvPr id="25" name="object 25"/>
            <p:cNvSpPr txBox="1"/>
            <p:nvPr/>
          </p:nvSpPr>
          <p:spPr>
            <a:xfrm>
              <a:off x="6266688" y="4798314"/>
              <a:ext cx="1117600" cy="275590"/>
            </a:xfrm>
            <a:prstGeom prst="rect">
              <a:avLst/>
            </a:prstGeom>
            <a:solidFill>
              <a:srgbClr val="88AE3E"/>
            </a:solidFill>
          </p:spPr>
          <p:txBody>
            <a:bodyPr vert="horz" wrap="square" lIns="0" tIns="14605" rIns="0" bIns="0" rtlCol="0">
              <a:spAutoFit/>
            </a:bodyPr>
            <a:lstStyle/>
            <a:p>
              <a:pPr marL="269875">
                <a:lnSpc>
                  <a:spcPct val="100000"/>
                </a:lnSpc>
                <a:spcBef>
                  <a:spcPts val="115"/>
                </a:spcBef>
              </a:pPr>
              <a:r>
                <a:rPr sz="1400" b="1" spc="-35" dirty="0">
                  <a:solidFill>
                    <a:srgbClr val="FFFFFF"/>
                  </a:solidFill>
                  <a:latin typeface="Lato"/>
                  <a:cs typeface="Lato"/>
                </a:rPr>
                <a:t>Literacy</a:t>
              </a:r>
              <a:endParaRPr sz="1400">
                <a:latin typeface="Lato"/>
                <a:cs typeface="Lato"/>
              </a:endParaRPr>
            </a:p>
          </p:txBody>
        </p:sp>
        <p:sp>
          <p:nvSpPr>
            <p:cNvPr id="26" name="object 26"/>
            <p:cNvSpPr txBox="1"/>
            <p:nvPr/>
          </p:nvSpPr>
          <p:spPr>
            <a:xfrm>
              <a:off x="6275749" y="5245734"/>
              <a:ext cx="1099820" cy="257175"/>
            </a:xfrm>
            <a:prstGeom prst="rect">
              <a:avLst/>
            </a:prstGeom>
            <a:ln w="18110">
              <a:solidFill>
                <a:srgbClr val="CFD1D3"/>
              </a:solidFill>
            </a:ln>
          </p:spPr>
          <p:txBody>
            <a:bodyPr vert="horz" wrap="square" lIns="0" tIns="1905" rIns="0" bIns="0" rtlCol="0">
              <a:spAutoFit/>
            </a:bodyPr>
            <a:lstStyle/>
            <a:p>
              <a:pPr marL="167640">
                <a:lnSpc>
                  <a:spcPct val="100000"/>
                </a:lnSpc>
                <a:spcBef>
                  <a:spcPts val="15"/>
                </a:spcBef>
              </a:pPr>
              <a:r>
                <a:rPr sz="1400" b="1" spc="-30" dirty="0">
                  <a:solidFill>
                    <a:srgbClr val="57585B"/>
                  </a:solidFill>
                  <a:latin typeface="Lato"/>
                  <a:cs typeface="Lato"/>
                </a:rPr>
                <a:t>Numeracy</a:t>
              </a:r>
              <a:endParaRPr sz="1400" dirty="0">
                <a:latin typeface="Lato"/>
                <a:cs typeface="Lato"/>
              </a:endParaRPr>
            </a:p>
          </p:txBody>
        </p:sp>
        <p:sp>
          <p:nvSpPr>
            <p:cNvPr id="27" name="object 27"/>
            <p:cNvSpPr txBox="1"/>
            <p:nvPr/>
          </p:nvSpPr>
          <p:spPr>
            <a:xfrm>
              <a:off x="5398052" y="4921902"/>
              <a:ext cx="246379" cy="481965"/>
            </a:xfrm>
            <a:prstGeom prst="rect">
              <a:avLst/>
            </a:prstGeom>
          </p:spPr>
          <p:txBody>
            <a:bodyPr vert="horz" wrap="square" lIns="0" tIns="12065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95"/>
                </a:spcBef>
              </a:pPr>
              <a:r>
                <a:rPr sz="3000" b="1" spc="-5" dirty="0">
                  <a:solidFill>
                    <a:srgbClr val="88AE3E"/>
                  </a:solidFill>
                  <a:latin typeface="Lato-Black"/>
                  <a:cs typeface="Lato-Black"/>
                </a:rPr>
                <a:t>=</a:t>
              </a:r>
              <a:endParaRPr sz="3000">
                <a:latin typeface="Lato-Black"/>
                <a:cs typeface="Lato-Black"/>
              </a:endParaRPr>
            </a:p>
          </p:txBody>
        </p:sp>
        <p:sp>
          <p:nvSpPr>
            <p:cNvPr id="28" name="object 28"/>
            <p:cNvSpPr/>
            <p:nvPr/>
          </p:nvSpPr>
          <p:spPr>
            <a:xfrm>
              <a:off x="6048630" y="3313912"/>
              <a:ext cx="1452604" cy="858348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6251003" y="5946038"/>
              <a:ext cx="1252461" cy="755611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44500" y="516002"/>
            <a:ext cx="5385435" cy="4826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000" dirty="0"/>
              <a:t>Prioritise </a:t>
            </a:r>
            <a:r>
              <a:rPr sz="3000" spc="-10" dirty="0"/>
              <a:t>literacy </a:t>
            </a:r>
            <a:r>
              <a:rPr sz="3000" spc="-5" dirty="0"/>
              <a:t>and</a:t>
            </a:r>
            <a:r>
              <a:rPr sz="3000" spc="-100" dirty="0"/>
              <a:t> </a:t>
            </a:r>
            <a:r>
              <a:rPr sz="3000" spc="-5" dirty="0"/>
              <a:t>numeracy</a:t>
            </a:r>
            <a:endParaRPr sz="3000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4A8A8959-D3D1-B240-8217-9B5F237703C8}"/>
              </a:ext>
            </a:extLst>
          </p:cNvPr>
          <p:cNvGrpSpPr/>
          <p:nvPr/>
        </p:nvGrpSpPr>
        <p:grpSpPr>
          <a:xfrm>
            <a:off x="1404785" y="2062479"/>
            <a:ext cx="3750945" cy="2759710"/>
            <a:chOff x="1404785" y="2062479"/>
            <a:chExt cx="3750945" cy="2759710"/>
          </a:xfrm>
        </p:grpSpPr>
        <p:grpSp>
          <p:nvGrpSpPr>
            <p:cNvPr id="3" name="object 3"/>
            <p:cNvGrpSpPr/>
            <p:nvPr/>
          </p:nvGrpSpPr>
          <p:grpSpPr>
            <a:xfrm>
              <a:off x="1404785" y="2062479"/>
              <a:ext cx="3750945" cy="2759710"/>
              <a:chOff x="1404785" y="2062479"/>
              <a:chExt cx="3750945" cy="2759710"/>
            </a:xfrm>
          </p:grpSpPr>
          <p:sp>
            <p:nvSpPr>
              <p:cNvPr id="4" name="object 4"/>
              <p:cNvSpPr/>
              <p:nvPr/>
            </p:nvSpPr>
            <p:spPr>
              <a:xfrm>
                <a:off x="1404785" y="2062479"/>
                <a:ext cx="2418715" cy="1670050"/>
              </a:xfrm>
              <a:custGeom>
                <a:avLst/>
                <a:gdLst/>
                <a:ahLst/>
                <a:cxnLst/>
                <a:rect l="l" t="t" r="r" b="b"/>
                <a:pathLst>
                  <a:path w="2418715" h="1670050">
                    <a:moveTo>
                      <a:pt x="2418651" y="0"/>
                    </a:moveTo>
                    <a:lnTo>
                      <a:pt x="0" y="0"/>
                    </a:lnTo>
                    <a:lnTo>
                      <a:pt x="0" y="22860"/>
                    </a:lnTo>
                    <a:lnTo>
                      <a:pt x="0" y="1647190"/>
                    </a:lnTo>
                    <a:lnTo>
                      <a:pt x="0" y="1670050"/>
                    </a:lnTo>
                    <a:lnTo>
                      <a:pt x="2418651" y="1670050"/>
                    </a:lnTo>
                    <a:lnTo>
                      <a:pt x="2418651" y="1647202"/>
                    </a:lnTo>
                    <a:lnTo>
                      <a:pt x="2418651" y="22948"/>
                    </a:lnTo>
                    <a:lnTo>
                      <a:pt x="2396159" y="22948"/>
                    </a:lnTo>
                    <a:lnTo>
                      <a:pt x="2396159" y="1647190"/>
                    </a:lnTo>
                    <a:lnTo>
                      <a:pt x="22466" y="1647190"/>
                    </a:lnTo>
                    <a:lnTo>
                      <a:pt x="22466" y="22860"/>
                    </a:lnTo>
                    <a:lnTo>
                      <a:pt x="2418651" y="22860"/>
                    </a:lnTo>
                    <a:lnTo>
                      <a:pt x="2418651" y="0"/>
                    </a:lnTo>
                    <a:close/>
                  </a:path>
                </a:pathLst>
              </a:custGeom>
              <a:solidFill>
                <a:srgbClr val="88AE3E">
                  <a:alpha val="79998"/>
                </a:srgbClr>
              </a:solidFill>
            </p:spPr>
            <p:txBody>
              <a:bodyPr wrap="square" lIns="0" tIns="0" rIns="0" bIns="0" rtlCol="0"/>
              <a:lstStyle/>
              <a:p>
                <a:endParaRPr dirty="0"/>
              </a:p>
            </p:txBody>
          </p:sp>
          <p:sp>
            <p:nvSpPr>
              <p:cNvPr id="5" name="object 5"/>
              <p:cNvSpPr/>
              <p:nvPr/>
            </p:nvSpPr>
            <p:spPr>
              <a:xfrm>
                <a:off x="2677642" y="2653461"/>
                <a:ext cx="2478405" cy="2168525"/>
              </a:xfrm>
              <a:custGeom>
                <a:avLst/>
                <a:gdLst/>
                <a:ahLst/>
                <a:cxnLst/>
                <a:rect l="l" t="t" r="r" b="b"/>
                <a:pathLst>
                  <a:path w="2478404" h="2168525">
                    <a:moveTo>
                      <a:pt x="763117" y="2168271"/>
                    </a:moveTo>
                    <a:lnTo>
                      <a:pt x="744270" y="2049030"/>
                    </a:lnTo>
                    <a:lnTo>
                      <a:pt x="707974" y="2078431"/>
                    </a:lnTo>
                    <a:lnTo>
                      <a:pt x="19913" y="1155903"/>
                    </a:lnTo>
                    <a:lnTo>
                      <a:pt x="0" y="1169987"/>
                    </a:lnTo>
                    <a:lnTo>
                      <a:pt x="689038" y="2093760"/>
                    </a:lnTo>
                    <a:lnTo>
                      <a:pt x="650443" y="2124976"/>
                    </a:lnTo>
                    <a:lnTo>
                      <a:pt x="763117" y="2168271"/>
                    </a:lnTo>
                    <a:close/>
                  </a:path>
                  <a:path w="2478404" h="2168525">
                    <a:moveTo>
                      <a:pt x="2473363" y="1490903"/>
                    </a:moveTo>
                    <a:lnTo>
                      <a:pt x="2396198" y="1398066"/>
                    </a:lnTo>
                    <a:lnTo>
                      <a:pt x="2380043" y="1441894"/>
                    </a:lnTo>
                    <a:lnTo>
                      <a:pt x="664171" y="697649"/>
                    </a:lnTo>
                    <a:lnTo>
                      <a:pt x="654278" y="719912"/>
                    </a:lnTo>
                    <a:lnTo>
                      <a:pt x="2371598" y="1464729"/>
                    </a:lnTo>
                    <a:lnTo>
                      <a:pt x="2354389" y="1511312"/>
                    </a:lnTo>
                    <a:lnTo>
                      <a:pt x="2473363" y="1490903"/>
                    </a:lnTo>
                    <a:close/>
                  </a:path>
                  <a:path w="2478404" h="2168525">
                    <a:moveTo>
                      <a:pt x="2477909" y="92481"/>
                    </a:moveTo>
                    <a:lnTo>
                      <a:pt x="2375763" y="28155"/>
                    </a:lnTo>
                    <a:lnTo>
                      <a:pt x="2373985" y="74841"/>
                    </a:lnTo>
                    <a:lnTo>
                      <a:pt x="2366403" y="74231"/>
                    </a:lnTo>
                    <a:lnTo>
                      <a:pt x="770750" y="0"/>
                    </a:lnTo>
                    <a:lnTo>
                      <a:pt x="768248" y="24244"/>
                    </a:lnTo>
                    <a:lnTo>
                      <a:pt x="2373045" y="99161"/>
                    </a:lnTo>
                    <a:lnTo>
                      <a:pt x="2371128" y="148780"/>
                    </a:lnTo>
                    <a:lnTo>
                      <a:pt x="2477909" y="92481"/>
                    </a:lnTo>
                    <a:close/>
                  </a:path>
                </a:pathLst>
              </a:custGeom>
              <a:solidFill>
                <a:srgbClr val="57585B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</p:grpSp>
        <p:sp>
          <p:nvSpPr>
            <p:cNvPr id="6" name="object 6"/>
            <p:cNvSpPr txBox="1"/>
            <p:nvPr/>
          </p:nvSpPr>
          <p:spPr>
            <a:xfrm>
              <a:off x="1897608" y="2440089"/>
              <a:ext cx="1387475" cy="342265"/>
            </a:xfrm>
            <a:prstGeom prst="rect">
              <a:avLst/>
            </a:prstGeom>
            <a:solidFill>
              <a:srgbClr val="88AE3E"/>
            </a:solidFill>
          </p:spPr>
          <p:txBody>
            <a:bodyPr vert="horz" wrap="square" lIns="0" tIns="16510" rIns="0" bIns="0" rtlCol="0">
              <a:spAutoFit/>
            </a:bodyPr>
            <a:lstStyle/>
            <a:p>
              <a:pPr marL="334645">
                <a:lnSpc>
                  <a:spcPct val="100000"/>
                </a:lnSpc>
                <a:spcBef>
                  <a:spcPts val="130"/>
                </a:spcBef>
              </a:pPr>
              <a:r>
                <a:rPr sz="1750" b="1" spc="-50" dirty="0">
                  <a:solidFill>
                    <a:srgbClr val="FFFFFF"/>
                  </a:solidFill>
                  <a:latin typeface="Lato"/>
                  <a:cs typeface="Lato"/>
                </a:rPr>
                <a:t>Literacy</a:t>
              </a:r>
              <a:endParaRPr sz="1750" dirty="0">
                <a:latin typeface="Lato"/>
                <a:cs typeface="Lato"/>
              </a:endParaRPr>
            </a:p>
          </p:txBody>
        </p:sp>
        <p:sp>
          <p:nvSpPr>
            <p:cNvPr id="7" name="object 7"/>
            <p:cNvSpPr txBox="1"/>
            <p:nvPr/>
          </p:nvSpPr>
          <p:spPr>
            <a:xfrm>
              <a:off x="1908860" y="2995295"/>
              <a:ext cx="1364615" cy="319405"/>
            </a:xfrm>
            <a:prstGeom prst="rect">
              <a:avLst/>
            </a:prstGeom>
            <a:ln w="22466">
              <a:solidFill>
                <a:srgbClr val="CFD1D3"/>
              </a:solidFill>
            </a:ln>
          </p:spPr>
          <p:txBody>
            <a:bodyPr vert="horz" wrap="square" lIns="0" tIns="635" rIns="0" bIns="0" rtlCol="0">
              <a:spAutoFit/>
            </a:bodyPr>
            <a:lstStyle/>
            <a:p>
              <a:pPr marL="208279">
                <a:lnSpc>
                  <a:spcPct val="100000"/>
                </a:lnSpc>
                <a:spcBef>
                  <a:spcPts val="5"/>
                </a:spcBef>
              </a:pPr>
              <a:r>
                <a:rPr sz="1750" b="1" spc="-45" dirty="0">
                  <a:solidFill>
                    <a:srgbClr val="57585B"/>
                  </a:solidFill>
                  <a:latin typeface="Lato"/>
                  <a:cs typeface="Lato"/>
                </a:rPr>
                <a:t>Numeracy</a:t>
              </a:r>
              <a:endParaRPr sz="1750" dirty="0">
                <a:latin typeface="Lato"/>
                <a:cs typeface="Lato"/>
              </a:endParaRPr>
            </a:p>
          </p:txBody>
        </p:sp>
      </p:grpSp>
      <p:sp>
        <p:nvSpPr>
          <p:cNvPr id="8" name="object 8"/>
          <p:cNvSpPr/>
          <p:nvPr/>
        </p:nvSpPr>
        <p:spPr>
          <a:xfrm>
            <a:off x="5249198" y="2062943"/>
            <a:ext cx="2418715" cy="1669414"/>
          </a:xfrm>
          <a:custGeom>
            <a:avLst/>
            <a:gdLst/>
            <a:ahLst/>
            <a:cxnLst/>
            <a:rect l="l" t="t" r="r" b="b"/>
            <a:pathLst>
              <a:path w="2418715" h="1669414">
                <a:moveTo>
                  <a:pt x="2418626" y="0"/>
                </a:moveTo>
                <a:lnTo>
                  <a:pt x="2379560" y="0"/>
                </a:lnTo>
                <a:lnTo>
                  <a:pt x="2379560" y="19532"/>
                </a:lnTo>
                <a:lnTo>
                  <a:pt x="2399093" y="19532"/>
                </a:lnTo>
                <a:lnTo>
                  <a:pt x="2399093" y="48996"/>
                </a:lnTo>
                <a:lnTo>
                  <a:pt x="2418626" y="48996"/>
                </a:lnTo>
                <a:lnTo>
                  <a:pt x="2418626" y="0"/>
                </a:lnTo>
                <a:close/>
              </a:path>
              <a:path w="2418715" h="1669414">
                <a:moveTo>
                  <a:pt x="2340495" y="0"/>
                </a:moveTo>
                <a:lnTo>
                  <a:pt x="2301430" y="0"/>
                </a:lnTo>
                <a:lnTo>
                  <a:pt x="2301430" y="19532"/>
                </a:lnTo>
                <a:lnTo>
                  <a:pt x="2340495" y="19532"/>
                </a:lnTo>
                <a:lnTo>
                  <a:pt x="2340495" y="0"/>
                </a:lnTo>
                <a:close/>
              </a:path>
              <a:path w="2418715" h="1669414">
                <a:moveTo>
                  <a:pt x="2262339" y="0"/>
                </a:moveTo>
                <a:lnTo>
                  <a:pt x="2223274" y="0"/>
                </a:lnTo>
                <a:lnTo>
                  <a:pt x="2223274" y="19532"/>
                </a:lnTo>
                <a:lnTo>
                  <a:pt x="2262339" y="19532"/>
                </a:lnTo>
                <a:lnTo>
                  <a:pt x="2262339" y="0"/>
                </a:lnTo>
                <a:close/>
              </a:path>
              <a:path w="2418715" h="1669414">
                <a:moveTo>
                  <a:pt x="2184209" y="0"/>
                </a:moveTo>
                <a:lnTo>
                  <a:pt x="2145144" y="0"/>
                </a:lnTo>
                <a:lnTo>
                  <a:pt x="2145144" y="19532"/>
                </a:lnTo>
                <a:lnTo>
                  <a:pt x="2184209" y="19532"/>
                </a:lnTo>
                <a:lnTo>
                  <a:pt x="2184209" y="0"/>
                </a:lnTo>
                <a:close/>
              </a:path>
              <a:path w="2418715" h="1669414">
                <a:moveTo>
                  <a:pt x="2106066" y="0"/>
                </a:moveTo>
                <a:lnTo>
                  <a:pt x="2067001" y="0"/>
                </a:lnTo>
                <a:lnTo>
                  <a:pt x="2067001" y="19532"/>
                </a:lnTo>
                <a:lnTo>
                  <a:pt x="2106066" y="19532"/>
                </a:lnTo>
                <a:lnTo>
                  <a:pt x="2106066" y="0"/>
                </a:lnTo>
                <a:close/>
              </a:path>
              <a:path w="2418715" h="1669414">
                <a:moveTo>
                  <a:pt x="2027923" y="0"/>
                </a:moveTo>
                <a:lnTo>
                  <a:pt x="1988858" y="0"/>
                </a:lnTo>
                <a:lnTo>
                  <a:pt x="1988858" y="19532"/>
                </a:lnTo>
                <a:lnTo>
                  <a:pt x="2027923" y="19532"/>
                </a:lnTo>
                <a:lnTo>
                  <a:pt x="2027923" y="0"/>
                </a:lnTo>
                <a:close/>
              </a:path>
              <a:path w="2418715" h="1669414">
                <a:moveTo>
                  <a:pt x="1949780" y="0"/>
                </a:moveTo>
                <a:lnTo>
                  <a:pt x="1910714" y="0"/>
                </a:lnTo>
                <a:lnTo>
                  <a:pt x="1910714" y="19532"/>
                </a:lnTo>
                <a:lnTo>
                  <a:pt x="1949780" y="19532"/>
                </a:lnTo>
                <a:lnTo>
                  <a:pt x="1949780" y="0"/>
                </a:lnTo>
                <a:close/>
              </a:path>
              <a:path w="2418715" h="1669414">
                <a:moveTo>
                  <a:pt x="1871649" y="0"/>
                </a:moveTo>
                <a:lnTo>
                  <a:pt x="1832571" y="0"/>
                </a:lnTo>
                <a:lnTo>
                  <a:pt x="1832571" y="19532"/>
                </a:lnTo>
                <a:lnTo>
                  <a:pt x="1871649" y="19532"/>
                </a:lnTo>
                <a:lnTo>
                  <a:pt x="1871649" y="0"/>
                </a:lnTo>
                <a:close/>
              </a:path>
              <a:path w="2418715" h="1669414">
                <a:moveTo>
                  <a:pt x="1793493" y="0"/>
                </a:moveTo>
                <a:lnTo>
                  <a:pt x="1754428" y="0"/>
                </a:lnTo>
                <a:lnTo>
                  <a:pt x="1754428" y="19532"/>
                </a:lnTo>
                <a:lnTo>
                  <a:pt x="1793493" y="19532"/>
                </a:lnTo>
                <a:lnTo>
                  <a:pt x="1793493" y="0"/>
                </a:lnTo>
                <a:close/>
              </a:path>
              <a:path w="2418715" h="1669414">
                <a:moveTo>
                  <a:pt x="1715363" y="0"/>
                </a:moveTo>
                <a:lnTo>
                  <a:pt x="1676285" y="0"/>
                </a:lnTo>
                <a:lnTo>
                  <a:pt x="1676285" y="19532"/>
                </a:lnTo>
                <a:lnTo>
                  <a:pt x="1715363" y="19532"/>
                </a:lnTo>
                <a:lnTo>
                  <a:pt x="1715363" y="0"/>
                </a:lnTo>
                <a:close/>
              </a:path>
              <a:path w="2418715" h="1669414">
                <a:moveTo>
                  <a:pt x="1637207" y="0"/>
                </a:moveTo>
                <a:lnTo>
                  <a:pt x="1598142" y="0"/>
                </a:lnTo>
                <a:lnTo>
                  <a:pt x="1598142" y="19532"/>
                </a:lnTo>
                <a:lnTo>
                  <a:pt x="1637207" y="19532"/>
                </a:lnTo>
                <a:lnTo>
                  <a:pt x="1637207" y="0"/>
                </a:lnTo>
                <a:close/>
              </a:path>
              <a:path w="2418715" h="1669414">
                <a:moveTo>
                  <a:pt x="1559064" y="0"/>
                </a:moveTo>
                <a:lnTo>
                  <a:pt x="1519999" y="0"/>
                </a:lnTo>
                <a:lnTo>
                  <a:pt x="1519999" y="19532"/>
                </a:lnTo>
                <a:lnTo>
                  <a:pt x="1559064" y="19532"/>
                </a:lnTo>
                <a:lnTo>
                  <a:pt x="1559064" y="0"/>
                </a:lnTo>
                <a:close/>
              </a:path>
              <a:path w="2418715" h="1669414">
                <a:moveTo>
                  <a:pt x="1480934" y="0"/>
                </a:moveTo>
                <a:lnTo>
                  <a:pt x="1441869" y="0"/>
                </a:lnTo>
                <a:lnTo>
                  <a:pt x="1441869" y="19532"/>
                </a:lnTo>
                <a:lnTo>
                  <a:pt x="1480934" y="19532"/>
                </a:lnTo>
                <a:lnTo>
                  <a:pt x="1480934" y="0"/>
                </a:lnTo>
                <a:close/>
              </a:path>
              <a:path w="2418715" h="1669414">
                <a:moveTo>
                  <a:pt x="1402791" y="0"/>
                </a:moveTo>
                <a:lnTo>
                  <a:pt x="1363725" y="0"/>
                </a:lnTo>
                <a:lnTo>
                  <a:pt x="1363725" y="19532"/>
                </a:lnTo>
                <a:lnTo>
                  <a:pt x="1402791" y="19532"/>
                </a:lnTo>
                <a:lnTo>
                  <a:pt x="1402791" y="0"/>
                </a:lnTo>
                <a:close/>
              </a:path>
              <a:path w="2418715" h="1669414">
                <a:moveTo>
                  <a:pt x="1324648" y="0"/>
                </a:moveTo>
                <a:lnTo>
                  <a:pt x="1285582" y="0"/>
                </a:lnTo>
                <a:lnTo>
                  <a:pt x="1285582" y="19532"/>
                </a:lnTo>
                <a:lnTo>
                  <a:pt x="1324648" y="19532"/>
                </a:lnTo>
                <a:lnTo>
                  <a:pt x="1324648" y="0"/>
                </a:lnTo>
                <a:close/>
              </a:path>
              <a:path w="2418715" h="1669414">
                <a:moveTo>
                  <a:pt x="1246504" y="0"/>
                </a:moveTo>
                <a:lnTo>
                  <a:pt x="1207439" y="0"/>
                </a:lnTo>
                <a:lnTo>
                  <a:pt x="1207439" y="19532"/>
                </a:lnTo>
                <a:lnTo>
                  <a:pt x="1246504" y="19532"/>
                </a:lnTo>
                <a:lnTo>
                  <a:pt x="1246504" y="0"/>
                </a:lnTo>
                <a:close/>
              </a:path>
              <a:path w="2418715" h="1669414">
                <a:moveTo>
                  <a:pt x="1168361" y="0"/>
                </a:moveTo>
                <a:lnTo>
                  <a:pt x="1129283" y="0"/>
                </a:lnTo>
                <a:lnTo>
                  <a:pt x="1129283" y="19532"/>
                </a:lnTo>
                <a:lnTo>
                  <a:pt x="1168361" y="19532"/>
                </a:lnTo>
                <a:lnTo>
                  <a:pt x="1168361" y="0"/>
                </a:lnTo>
                <a:close/>
              </a:path>
              <a:path w="2418715" h="1669414">
                <a:moveTo>
                  <a:pt x="1090218" y="0"/>
                </a:moveTo>
                <a:lnTo>
                  <a:pt x="1051153" y="0"/>
                </a:lnTo>
                <a:lnTo>
                  <a:pt x="1051153" y="19532"/>
                </a:lnTo>
                <a:lnTo>
                  <a:pt x="1090218" y="19532"/>
                </a:lnTo>
                <a:lnTo>
                  <a:pt x="1090218" y="0"/>
                </a:lnTo>
                <a:close/>
              </a:path>
              <a:path w="2418715" h="1669414">
                <a:moveTo>
                  <a:pt x="1012088" y="0"/>
                </a:moveTo>
                <a:lnTo>
                  <a:pt x="973010" y="0"/>
                </a:lnTo>
                <a:lnTo>
                  <a:pt x="973010" y="19532"/>
                </a:lnTo>
                <a:lnTo>
                  <a:pt x="1012088" y="19532"/>
                </a:lnTo>
                <a:lnTo>
                  <a:pt x="1012088" y="0"/>
                </a:lnTo>
                <a:close/>
              </a:path>
              <a:path w="2418715" h="1669414">
                <a:moveTo>
                  <a:pt x="933932" y="0"/>
                </a:moveTo>
                <a:lnTo>
                  <a:pt x="894867" y="0"/>
                </a:lnTo>
                <a:lnTo>
                  <a:pt x="894867" y="19532"/>
                </a:lnTo>
                <a:lnTo>
                  <a:pt x="933932" y="19532"/>
                </a:lnTo>
                <a:lnTo>
                  <a:pt x="933932" y="0"/>
                </a:lnTo>
                <a:close/>
              </a:path>
              <a:path w="2418715" h="1669414">
                <a:moveTo>
                  <a:pt x="855802" y="0"/>
                </a:moveTo>
                <a:lnTo>
                  <a:pt x="816724" y="0"/>
                </a:lnTo>
                <a:lnTo>
                  <a:pt x="816724" y="19532"/>
                </a:lnTo>
                <a:lnTo>
                  <a:pt x="855802" y="19532"/>
                </a:lnTo>
                <a:lnTo>
                  <a:pt x="855802" y="0"/>
                </a:lnTo>
                <a:close/>
              </a:path>
              <a:path w="2418715" h="1669414">
                <a:moveTo>
                  <a:pt x="777659" y="0"/>
                </a:moveTo>
                <a:lnTo>
                  <a:pt x="738593" y="0"/>
                </a:lnTo>
                <a:lnTo>
                  <a:pt x="738593" y="19532"/>
                </a:lnTo>
                <a:lnTo>
                  <a:pt x="777659" y="19532"/>
                </a:lnTo>
                <a:lnTo>
                  <a:pt x="777659" y="0"/>
                </a:lnTo>
                <a:close/>
              </a:path>
              <a:path w="2418715" h="1669414">
                <a:moveTo>
                  <a:pt x="699503" y="0"/>
                </a:moveTo>
                <a:lnTo>
                  <a:pt x="660438" y="0"/>
                </a:lnTo>
                <a:lnTo>
                  <a:pt x="660438" y="19532"/>
                </a:lnTo>
                <a:lnTo>
                  <a:pt x="699503" y="19532"/>
                </a:lnTo>
                <a:lnTo>
                  <a:pt x="699503" y="0"/>
                </a:lnTo>
                <a:close/>
              </a:path>
              <a:path w="2418715" h="1669414">
                <a:moveTo>
                  <a:pt x="621372" y="0"/>
                </a:moveTo>
                <a:lnTo>
                  <a:pt x="582307" y="0"/>
                </a:lnTo>
                <a:lnTo>
                  <a:pt x="582307" y="19532"/>
                </a:lnTo>
                <a:lnTo>
                  <a:pt x="621372" y="19532"/>
                </a:lnTo>
                <a:lnTo>
                  <a:pt x="621372" y="0"/>
                </a:lnTo>
                <a:close/>
              </a:path>
              <a:path w="2418715" h="1669414">
                <a:moveTo>
                  <a:pt x="543229" y="0"/>
                </a:moveTo>
                <a:lnTo>
                  <a:pt x="504164" y="0"/>
                </a:lnTo>
                <a:lnTo>
                  <a:pt x="504164" y="19532"/>
                </a:lnTo>
                <a:lnTo>
                  <a:pt x="543229" y="19532"/>
                </a:lnTo>
                <a:lnTo>
                  <a:pt x="543229" y="0"/>
                </a:lnTo>
                <a:close/>
              </a:path>
              <a:path w="2418715" h="1669414">
                <a:moveTo>
                  <a:pt x="465086" y="0"/>
                </a:moveTo>
                <a:lnTo>
                  <a:pt x="426008" y="0"/>
                </a:lnTo>
                <a:lnTo>
                  <a:pt x="426008" y="19532"/>
                </a:lnTo>
                <a:lnTo>
                  <a:pt x="465086" y="19532"/>
                </a:lnTo>
                <a:lnTo>
                  <a:pt x="465086" y="0"/>
                </a:lnTo>
                <a:close/>
              </a:path>
              <a:path w="2418715" h="1669414">
                <a:moveTo>
                  <a:pt x="386943" y="0"/>
                </a:moveTo>
                <a:lnTo>
                  <a:pt x="347878" y="0"/>
                </a:lnTo>
                <a:lnTo>
                  <a:pt x="347878" y="19532"/>
                </a:lnTo>
                <a:lnTo>
                  <a:pt x="386943" y="19532"/>
                </a:lnTo>
                <a:lnTo>
                  <a:pt x="386943" y="0"/>
                </a:lnTo>
                <a:close/>
              </a:path>
              <a:path w="2418715" h="1669414">
                <a:moveTo>
                  <a:pt x="308813" y="0"/>
                </a:moveTo>
                <a:lnTo>
                  <a:pt x="269735" y="0"/>
                </a:lnTo>
                <a:lnTo>
                  <a:pt x="269735" y="19532"/>
                </a:lnTo>
                <a:lnTo>
                  <a:pt x="308813" y="19532"/>
                </a:lnTo>
                <a:lnTo>
                  <a:pt x="308813" y="0"/>
                </a:lnTo>
                <a:close/>
              </a:path>
              <a:path w="2418715" h="1669414">
                <a:moveTo>
                  <a:pt x="230657" y="0"/>
                </a:moveTo>
                <a:lnTo>
                  <a:pt x="191592" y="0"/>
                </a:lnTo>
                <a:lnTo>
                  <a:pt x="191592" y="19532"/>
                </a:lnTo>
                <a:lnTo>
                  <a:pt x="230657" y="19532"/>
                </a:lnTo>
                <a:lnTo>
                  <a:pt x="230657" y="0"/>
                </a:lnTo>
                <a:close/>
              </a:path>
              <a:path w="2418715" h="1669414">
                <a:moveTo>
                  <a:pt x="152526" y="0"/>
                </a:moveTo>
                <a:lnTo>
                  <a:pt x="113449" y="0"/>
                </a:lnTo>
                <a:lnTo>
                  <a:pt x="113449" y="19532"/>
                </a:lnTo>
                <a:lnTo>
                  <a:pt x="152526" y="19532"/>
                </a:lnTo>
                <a:lnTo>
                  <a:pt x="152526" y="0"/>
                </a:lnTo>
                <a:close/>
              </a:path>
              <a:path w="2418715" h="1669414">
                <a:moveTo>
                  <a:pt x="74383" y="0"/>
                </a:moveTo>
                <a:lnTo>
                  <a:pt x="35318" y="0"/>
                </a:lnTo>
                <a:lnTo>
                  <a:pt x="35318" y="19532"/>
                </a:lnTo>
                <a:lnTo>
                  <a:pt x="74383" y="19532"/>
                </a:lnTo>
                <a:lnTo>
                  <a:pt x="74383" y="0"/>
                </a:lnTo>
                <a:close/>
              </a:path>
              <a:path w="2418715" h="1669414">
                <a:moveTo>
                  <a:pt x="19532" y="3746"/>
                </a:moveTo>
                <a:lnTo>
                  <a:pt x="0" y="3746"/>
                </a:lnTo>
                <a:lnTo>
                  <a:pt x="0" y="42811"/>
                </a:lnTo>
                <a:lnTo>
                  <a:pt x="19532" y="42811"/>
                </a:lnTo>
                <a:lnTo>
                  <a:pt x="19532" y="3746"/>
                </a:lnTo>
                <a:close/>
              </a:path>
              <a:path w="2418715" h="1669414">
                <a:moveTo>
                  <a:pt x="19532" y="81902"/>
                </a:moveTo>
                <a:lnTo>
                  <a:pt x="0" y="81902"/>
                </a:lnTo>
                <a:lnTo>
                  <a:pt x="0" y="120967"/>
                </a:lnTo>
                <a:lnTo>
                  <a:pt x="19532" y="120967"/>
                </a:lnTo>
                <a:lnTo>
                  <a:pt x="19532" y="81902"/>
                </a:lnTo>
                <a:close/>
              </a:path>
              <a:path w="2418715" h="1669414">
                <a:moveTo>
                  <a:pt x="2418626" y="88074"/>
                </a:moveTo>
                <a:lnTo>
                  <a:pt x="2399093" y="88074"/>
                </a:lnTo>
                <a:lnTo>
                  <a:pt x="2399093" y="127139"/>
                </a:lnTo>
                <a:lnTo>
                  <a:pt x="2418626" y="127139"/>
                </a:lnTo>
                <a:lnTo>
                  <a:pt x="2418626" y="88074"/>
                </a:lnTo>
                <a:close/>
              </a:path>
              <a:path w="2418715" h="1669414">
                <a:moveTo>
                  <a:pt x="19532" y="160032"/>
                </a:moveTo>
                <a:lnTo>
                  <a:pt x="0" y="160032"/>
                </a:lnTo>
                <a:lnTo>
                  <a:pt x="0" y="199110"/>
                </a:lnTo>
                <a:lnTo>
                  <a:pt x="19532" y="199110"/>
                </a:lnTo>
                <a:lnTo>
                  <a:pt x="19532" y="160032"/>
                </a:lnTo>
                <a:close/>
              </a:path>
              <a:path w="2418715" h="1669414">
                <a:moveTo>
                  <a:pt x="2418626" y="166204"/>
                </a:moveTo>
                <a:lnTo>
                  <a:pt x="2399093" y="166204"/>
                </a:lnTo>
                <a:lnTo>
                  <a:pt x="2399093" y="205282"/>
                </a:lnTo>
                <a:lnTo>
                  <a:pt x="2418626" y="205282"/>
                </a:lnTo>
                <a:lnTo>
                  <a:pt x="2418626" y="166204"/>
                </a:lnTo>
                <a:close/>
              </a:path>
              <a:path w="2418715" h="1669414">
                <a:moveTo>
                  <a:pt x="19532" y="238175"/>
                </a:moveTo>
                <a:lnTo>
                  <a:pt x="0" y="238175"/>
                </a:lnTo>
                <a:lnTo>
                  <a:pt x="0" y="277241"/>
                </a:lnTo>
                <a:lnTo>
                  <a:pt x="19532" y="277241"/>
                </a:lnTo>
                <a:lnTo>
                  <a:pt x="19532" y="238175"/>
                </a:lnTo>
                <a:close/>
              </a:path>
              <a:path w="2418715" h="1669414">
                <a:moveTo>
                  <a:pt x="2418626" y="244347"/>
                </a:moveTo>
                <a:lnTo>
                  <a:pt x="2399093" y="244347"/>
                </a:lnTo>
                <a:lnTo>
                  <a:pt x="2399093" y="283413"/>
                </a:lnTo>
                <a:lnTo>
                  <a:pt x="2418626" y="283413"/>
                </a:lnTo>
                <a:lnTo>
                  <a:pt x="2418626" y="244347"/>
                </a:lnTo>
                <a:close/>
              </a:path>
              <a:path w="2418715" h="1669414">
                <a:moveTo>
                  <a:pt x="19532" y="316318"/>
                </a:moveTo>
                <a:lnTo>
                  <a:pt x="0" y="316318"/>
                </a:lnTo>
                <a:lnTo>
                  <a:pt x="0" y="355396"/>
                </a:lnTo>
                <a:lnTo>
                  <a:pt x="19532" y="355396"/>
                </a:lnTo>
                <a:lnTo>
                  <a:pt x="19532" y="316318"/>
                </a:lnTo>
                <a:close/>
              </a:path>
              <a:path w="2418715" h="1669414">
                <a:moveTo>
                  <a:pt x="2418626" y="322491"/>
                </a:moveTo>
                <a:lnTo>
                  <a:pt x="2399093" y="322491"/>
                </a:lnTo>
                <a:lnTo>
                  <a:pt x="2399093" y="361569"/>
                </a:lnTo>
                <a:lnTo>
                  <a:pt x="2418626" y="361569"/>
                </a:lnTo>
                <a:lnTo>
                  <a:pt x="2418626" y="322491"/>
                </a:lnTo>
                <a:close/>
              </a:path>
              <a:path w="2418715" h="1669414">
                <a:moveTo>
                  <a:pt x="19532" y="394462"/>
                </a:moveTo>
                <a:lnTo>
                  <a:pt x="0" y="394462"/>
                </a:lnTo>
                <a:lnTo>
                  <a:pt x="0" y="433527"/>
                </a:lnTo>
                <a:lnTo>
                  <a:pt x="19532" y="433527"/>
                </a:lnTo>
                <a:lnTo>
                  <a:pt x="19532" y="394462"/>
                </a:lnTo>
                <a:close/>
              </a:path>
              <a:path w="2418715" h="1669414">
                <a:moveTo>
                  <a:pt x="2418626" y="400634"/>
                </a:moveTo>
                <a:lnTo>
                  <a:pt x="2399093" y="400634"/>
                </a:lnTo>
                <a:lnTo>
                  <a:pt x="2399093" y="439699"/>
                </a:lnTo>
                <a:lnTo>
                  <a:pt x="2418626" y="439699"/>
                </a:lnTo>
                <a:lnTo>
                  <a:pt x="2418626" y="400634"/>
                </a:lnTo>
                <a:close/>
              </a:path>
              <a:path w="2418715" h="1669414">
                <a:moveTo>
                  <a:pt x="19532" y="472592"/>
                </a:moveTo>
                <a:lnTo>
                  <a:pt x="0" y="472592"/>
                </a:lnTo>
                <a:lnTo>
                  <a:pt x="0" y="511670"/>
                </a:lnTo>
                <a:lnTo>
                  <a:pt x="19532" y="511670"/>
                </a:lnTo>
                <a:lnTo>
                  <a:pt x="19532" y="472592"/>
                </a:lnTo>
                <a:close/>
              </a:path>
              <a:path w="2418715" h="1669414">
                <a:moveTo>
                  <a:pt x="2418626" y="478777"/>
                </a:moveTo>
                <a:lnTo>
                  <a:pt x="2399093" y="478777"/>
                </a:lnTo>
                <a:lnTo>
                  <a:pt x="2399093" y="517842"/>
                </a:lnTo>
                <a:lnTo>
                  <a:pt x="2418626" y="517842"/>
                </a:lnTo>
                <a:lnTo>
                  <a:pt x="2418626" y="478777"/>
                </a:lnTo>
                <a:close/>
              </a:path>
              <a:path w="2418715" h="1669414">
                <a:moveTo>
                  <a:pt x="19532" y="550748"/>
                </a:moveTo>
                <a:lnTo>
                  <a:pt x="0" y="550748"/>
                </a:lnTo>
                <a:lnTo>
                  <a:pt x="0" y="589813"/>
                </a:lnTo>
                <a:lnTo>
                  <a:pt x="19532" y="589813"/>
                </a:lnTo>
                <a:lnTo>
                  <a:pt x="19532" y="550748"/>
                </a:lnTo>
                <a:close/>
              </a:path>
              <a:path w="2418715" h="1669414">
                <a:moveTo>
                  <a:pt x="2418626" y="556920"/>
                </a:moveTo>
                <a:lnTo>
                  <a:pt x="2399093" y="556920"/>
                </a:lnTo>
                <a:lnTo>
                  <a:pt x="2399093" y="595985"/>
                </a:lnTo>
                <a:lnTo>
                  <a:pt x="2418626" y="595985"/>
                </a:lnTo>
                <a:lnTo>
                  <a:pt x="2418626" y="556920"/>
                </a:lnTo>
                <a:close/>
              </a:path>
              <a:path w="2418715" h="1669414">
                <a:moveTo>
                  <a:pt x="19532" y="628891"/>
                </a:moveTo>
                <a:lnTo>
                  <a:pt x="0" y="628891"/>
                </a:lnTo>
                <a:lnTo>
                  <a:pt x="0" y="667956"/>
                </a:lnTo>
                <a:lnTo>
                  <a:pt x="19532" y="667956"/>
                </a:lnTo>
                <a:lnTo>
                  <a:pt x="19532" y="628891"/>
                </a:lnTo>
                <a:close/>
              </a:path>
              <a:path w="2418715" h="1669414">
                <a:moveTo>
                  <a:pt x="2418626" y="635063"/>
                </a:moveTo>
                <a:lnTo>
                  <a:pt x="2399093" y="635063"/>
                </a:lnTo>
                <a:lnTo>
                  <a:pt x="2399093" y="674128"/>
                </a:lnTo>
                <a:lnTo>
                  <a:pt x="2418626" y="674128"/>
                </a:lnTo>
                <a:lnTo>
                  <a:pt x="2418626" y="635063"/>
                </a:lnTo>
                <a:close/>
              </a:path>
              <a:path w="2418715" h="1669414">
                <a:moveTo>
                  <a:pt x="19532" y="707034"/>
                </a:moveTo>
                <a:lnTo>
                  <a:pt x="0" y="707034"/>
                </a:lnTo>
                <a:lnTo>
                  <a:pt x="0" y="746099"/>
                </a:lnTo>
                <a:lnTo>
                  <a:pt x="19532" y="746099"/>
                </a:lnTo>
                <a:lnTo>
                  <a:pt x="19532" y="707034"/>
                </a:lnTo>
                <a:close/>
              </a:path>
              <a:path w="2418715" h="1669414">
                <a:moveTo>
                  <a:pt x="2418626" y="713206"/>
                </a:moveTo>
                <a:lnTo>
                  <a:pt x="2399093" y="713206"/>
                </a:lnTo>
                <a:lnTo>
                  <a:pt x="2399093" y="752271"/>
                </a:lnTo>
                <a:lnTo>
                  <a:pt x="2418626" y="752271"/>
                </a:lnTo>
                <a:lnTo>
                  <a:pt x="2418626" y="713206"/>
                </a:lnTo>
                <a:close/>
              </a:path>
              <a:path w="2418715" h="1669414">
                <a:moveTo>
                  <a:pt x="19532" y="785177"/>
                </a:moveTo>
                <a:lnTo>
                  <a:pt x="0" y="785177"/>
                </a:lnTo>
                <a:lnTo>
                  <a:pt x="0" y="824242"/>
                </a:lnTo>
                <a:lnTo>
                  <a:pt x="19532" y="824242"/>
                </a:lnTo>
                <a:lnTo>
                  <a:pt x="19532" y="785177"/>
                </a:lnTo>
                <a:close/>
              </a:path>
              <a:path w="2418715" h="1669414">
                <a:moveTo>
                  <a:pt x="2418626" y="791349"/>
                </a:moveTo>
                <a:lnTo>
                  <a:pt x="2399093" y="791349"/>
                </a:lnTo>
                <a:lnTo>
                  <a:pt x="2399093" y="830414"/>
                </a:lnTo>
                <a:lnTo>
                  <a:pt x="2418626" y="830414"/>
                </a:lnTo>
                <a:lnTo>
                  <a:pt x="2418626" y="791349"/>
                </a:lnTo>
                <a:close/>
              </a:path>
              <a:path w="2418715" h="1669414">
                <a:moveTo>
                  <a:pt x="19532" y="863307"/>
                </a:moveTo>
                <a:lnTo>
                  <a:pt x="0" y="863307"/>
                </a:lnTo>
                <a:lnTo>
                  <a:pt x="0" y="902385"/>
                </a:lnTo>
                <a:lnTo>
                  <a:pt x="19532" y="902385"/>
                </a:lnTo>
                <a:lnTo>
                  <a:pt x="19532" y="863307"/>
                </a:lnTo>
                <a:close/>
              </a:path>
              <a:path w="2418715" h="1669414">
                <a:moveTo>
                  <a:pt x="2418626" y="869480"/>
                </a:moveTo>
                <a:lnTo>
                  <a:pt x="2399093" y="869480"/>
                </a:lnTo>
                <a:lnTo>
                  <a:pt x="2399093" y="908558"/>
                </a:lnTo>
                <a:lnTo>
                  <a:pt x="2418626" y="908558"/>
                </a:lnTo>
                <a:lnTo>
                  <a:pt x="2418626" y="869480"/>
                </a:lnTo>
                <a:close/>
              </a:path>
              <a:path w="2418715" h="1669414">
                <a:moveTo>
                  <a:pt x="19532" y="941463"/>
                </a:moveTo>
                <a:lnTo>
                  <a:pt x="0" y="941463"/>
                </a:lnTo>
                <a:lnTo>
                  <a:pt x="0" y="980528"/>
                </a:lnTo>
                <a:lnTo>
                  <a:pt x="19532" y="980528"/>
                </a:lnTo>
                <a:lnTo>
                  <a:pt x="19532" y="941463"/>
                </a:lnTo>
                <a:close/>
              </a:path>
              <a:path w="2418715" h="1669414">
                <a:moveTo>
                  <a:pt x="2418626" y="947635"/>
                </a:moveTo>
                <a:lnTo>
                  <a:pt x="2399093" y="947635"/>
                </a:lnTo>
                <a:lnTo>
                  <a:pt x="2399093" y="986701"/>
                </a:lnTo>
                <a:lnTo>
                  <a:pt x="2418626" y="986701"/>
                </a:lnTo>
                <a:lnTo>
                  <a:pt x="2418626" y="947635"/>
                </a:lnTo>
                <a:close/>
              </a:path>
              <a:path w="2418715" h="1669414">
                <a:moveTo>
                  <a:pt x="19532" y="1019594"/>
                </a:moveTo>
                <a:lnTo>
                  <a:pt x="0" y="1019594"/>
                </a:lnTo>
                <a:lnTo>
                  <a:pt x="0" y="1058672"/>
                </a:lnTo>
                <a:lnTo>
                  <a:pt x="19532" y="1058672"/>
                </a:lnTo>
                <a:lnTo>
                  <a:pt x="19532" y="1019594"/>
                </a:lnTo>
                <a:close/>
              </a:path>
              <a:path w="2418715" h="1669414">
                <a:moveTo>
                  <a:pt x="2418626" y="1025766"/>
                </a:moveTo>
                <a:lnTo>
                  <a:pt x="2399093" y="1025766"/>
                </a:lnTo>
                <a:lnTo>
                  <a:pt x="2399093" y="1064844"/>
                </a:lnTo>
                <a:lnTo>
                  <a:pt x="2418626" y="1064844"/>
                </a:lnTo>
                <a:lnTo>
                  <a:pt x="2418626" y="1025766"/>
                </a:lnTo>
                <a:close/>
              </a:path>
              <a:path w="2418715" h="1669414">
                <a:moveTo>
                  <a:pt x="19532" y="1097737"/>
                </a:moveTo>
                <a:lnTo>
                  <a:pt x="0" y="1097737"/>
                </a:lnTo>
                <a:lnTo>
                  <a:pt x="0" y="1136802"/>
                </a:lnTo>
                <a:lnTo>
                  <a:pt x="19532" y="1136802"/>
                </a:lnTo>
                <a:lnTo>
                  <a:pt x="19532" y="1097737"/>
                </a:lnTo>
                <a:close/>
              </a:path>
              <a:path w="2418715" h="1669414">
                <a:moveTo>
                  <a:pt x="2418626" y="1103909"/>
                </a:moveTo>
                <a:lnTo>
                  <a:pt x="2399093" y="1103909"/>
                </a:lnTo>
                <a:lnTo>
                  <a:pt x="2399093" y="1142974"/>
                </a:lnTo>
                <a:lnTo>
                  <a:pt x="2418626" y="1142974"/>
                </a:lnTo>
                <a:lnTo>
                  <a:pt x="2418626" y="1103909"/>
                </a:lnTo>
                <a:close/>
              </a:path>
              <a:path w="2418715" h="1669414">
                <a:moveTo>
                  <a:pt x="19532" y="1175880"/>
                </a:moveTo>
                <a:lnTo>
                  <a:pt x="0" y="1175880"/>
                </a:lnTo>
                <a:lnTo>
                  <a:pt x="0" y="1214958"/>
                </a:lnTo>
                <a:lnTo>
                  <a:pt x="19532" y="1214958"/>
                </a:lnTo>
                <a:lnTo>
                  <a:pt x="19532" y="1175880"/>
                </a:lnTo>
                <a:close/>
              </a:path>
              <a:path w="2418715" h="1669414">
                <a:moveTo>
                  <a:pt x="2418626" y="1182052"/>
                </a:moveTo>
                <a:lnTo>
                  <a:pt x="2399093" y="1182052"/>
                </a:lnTo>
                <a:lnTo>
                  <a:pt x="2399093" y="1221130"/>
                </a:lnTo>
                <a:lnTo>
                  <a:pt x="2418626" y="1221130"/>
                </a:lnTo>
                <a:lnTo>
                  <a:pt x="2418626" y="1182052"/>
                </a:lnTo>
                <a:close/>
              </a:path>
              <a:path w="2418715" h="1669414">
                <a:moveTo>
                  <a:pt x="19532" y="1254023"/>
                </a:moveTo>
                <a:lnTo>
                  <a:pt x="0" y="1254023"/>
                </a:lnTo>
                <a:lnTo>
                  <a:pt x="0" y="1293088"/>
                </a:lnTo>
                <a:lnTo>
                  <a:pt x="19532" y="1293088"/>
                </a:lnTo>
                <a:lnTo>
                  <a:pt x="19532" y="1254023"/>
                </a:lnTo>
                <a:close/>
              </a:path>
              <a:path w="2418715" h="1669414">
                <a:moveTo>
                  <a:pt x="2418626" y="1260195"/>
                </a:moveTo>
                <a:lnTo>
                  <a:pt x="2399093" y="1260195"/>
                </a:lnTo>
                <a:lnTo>
                  <a:pt x="2399093" y="1299260"/>
                </a:lnTo>
                <a:lnTo>
                  <a:pt x="2418626" y="1299260"/>
                </a:lnTo>
                <a:lnTo>
                  <a:pt x="2418626" y="1260195"/>
                </a:lnTo>
                <a:close/>
              </a:path>
              <a:path w="2418715" h="1669414">
                <a:moveTo>
                  <a:pt x="19532" y="1332166"/>
                </a:moveTo>
                <a:lnTo>
                  <a:pt x="0" y="1332166"/>
                </a:lnTo>
                <a:lnTo>
                  <a:pt x="0" y="1371231"/>
                </a:lnTo>
                <a:lnTo>
                  <a:pt x="19532" y="1371231"/>
                </a:lnTo>
                <a:lnTo>
                  <a:pt x="19532" y="1332166"/>
                </a:lnTo>
                <a:close/>
              </a:path>
              <a:path w="2418715" h="1669414">
                <a:moveTo>
                  <a:pt x="2418626" y="1338338"/>
                </a:moveTo>
                <a:lnTo>
                  <a:pt x="2399093" y="1338338"/>
                </a:lnTo>
                <a:lnTo>
                  <a:pt x="2399093" y="1377403"/>
                </a:lnTo>
                <a:lnTo>
                  <a:pt x="2418626" y="1377403"/>
                </a:lnTo>
                <a:lnTo>
                  <a:pt x="2418626" y="1338338"/>
                </a:lnTo>
                <a:close/>
              </a:path>
              <a:path w="2418715" h="1669414">
                <a:moveTo>
                  <a:pt x="19532" y="1410309"/>
                </a:moveTo>
                <a:lnTo>
                  <a:pt x="0" y="1410309"/>
                </a:lnTo>
                <a:lnTo>
                  <a:pt x="0" y="1449374"/>
                </a:lnTo>
                <a:lnTo>
                  <a:pt x="19532" y="1449374"/>
                </a:lnTo>
                <a:lnTo>
                  <a:pt x="19532" y="1410309"/>
                </a:lnTo>
                <a:close/>
              </a:path>
              <a:path w="2418715" h="1669414">
                <a:moveTo>
                  <a:pt x="2418626" y="1416481"/>
                </a:moveTo>
                <a:lnTo>
                  <a:pt x="2399093" y="1416481"/>
                </a:lnTo>
                <a:lnTo>
                  <a:pt x="2399093" y="1455547"/>
                </a:lnTo>
                <a:lnTo>
                  <a:pt x="2418626" y="1455547"/>
                </a:lnTo>
                <a:lnTo>
                  <a:pt x="2418626" y="1416481"/>
                </a:lnTo>
                <a:close/>
              </a:path>
              <a:path w="2418715" h="1669414">
                <a:moveTo>
                  <a:pt x="19532" y="1488452"/>
                </a:moveTo>
                <a:lnTo>
                  <a:pt x="0" y="1488452"/>
                </a:lnTo>
                <a:lnTo>
                  <a:pt x="0" y="1527517"/>
                </a:lnTo>
                <a:lnTo>
                  <a:pt x="19532" y="1527517"/>
                </a:lnTo>
                <a:lnTo>
                  <a:pt x="19532" y="1488452"/>
                </a:lnTo>
                <a:close/>
              </a:path>
              <a:path w="2418715" h="1669414">
                <a:moveTo>
                  <a:pt x="2418626" y="1494624"/>
                </a:moveTo>
                <a:lnTo>
                  <a:pt x="2399093" y="1494624"/>
                </a:lnTo>
                <a:lnTo>
                  <a:pt x="2399093" y="1533690"/>
                </a:lnTo>
                <a:lnTo>
                  <a:pt x="2418626" y="1533690"/>
                </a:lnTo>
                <a:lnTo>
                  <a:pt x="2418626" y="1494624"/>
                </a:lnTo>
                <a:close/>
              </a:path>
              <a:path w="2418715" h="1669414">
                <a:moveTo>
                  <a:pt x="19532" y="1566583"/>
                </a:moveTo>
                <a:lnTo>
                  <a:pt x="0" y="1566583"/>
                </a:lnTo>
                <a:lnTo>
                  <a:pt x="0" y="1605648"/>
                </a:lnTo>
                <a:lnTo>
                  <a:pt x="19532" y="1605648"/>
                </a:lnTo>
                <a:lnTo>
                  <a:pt x="19532" y="1566583"/>
                </a:lnTo>
                <a:close/>
              </a:path>
              <a:path w="2418715" h="1669414">
                <a:moveTo>
                  <a:pt x="2418626" y="1572755"/>
                </a:moveTo>
                <a:lnTo>
                  <a:pt x="2399093" y="1572755"/>
                </a:lnTo>
                <a:lnTo>
                  <a:pt x="2399093" y="1611833"/>
                </a:lnTo>
                <a:lnTo>
                  <a:pt x="2418626" y="1611833"/>
                </a:lnTo>
                <a:lnTo>
                  <a:pt x="2418626" y="1572755"/>
                </a:lnTo>
                <a:close/>
              </a:path>
              <a:path w="2418715" h="1669414">
                <a:moveTo>
                  <a:pt x="19532" y="1644726"/>
                </a:moveTo>
                <a:lnTo>
                  <a:pt x="0" y="1644726"/>
                </a:lnTo>
                <a:lnTo>
                  <a:pt x="0" y="1669199"/>
                </a:lnTo>
                <a:lnTo>
                  <a:pt x="19532" y="1669199"/>
                </a:lnTo>
                <a:lnTo>
                  <a:pt x="19532" y="1644726"/>
                </a:lnTo>
                <a:close/>
              </a:path>
              <a:path w="2418715" h="1669414">
                <a:moveTo>
                  <a:pt x="2418626" y="1649666"/>
                </a:moveTo>
                <a:lnTo>
                  <a:pt x="2397886" y="1649666"/>
                </a:lnTo>
                <a:lnTo>
                  <a:pt x="2397886" y="1669199"/>
                </a:lnTo>
                <a:lnTo>
                  <a:pt x="2418626" y="1669199"/>
                </a:lnTo>
                <a:lnTo>
                  <a:pt x="2418626" y="1649666"/>
                </a:lnTo>
                <a:close/>
              </a:path>
              <a:path w="2418715" h="1669414">
                <a:moveTo>
                  <a:pt x="2358809" y="1649666"/>
                </a:moveTo>
                <a:lnTo>
                  <a:pt x="2319743" y="1649666"/>
                </a:lnTo>
                <a:lnTo>
                  <a:pt x="2319743" y="1669199"/>
                </a:lnTo>
                <a:lnTo>
                  <a:pt x="2358809" y="1669199"/>
                </a:lnTo>
                <a:lnTo>
                  <a:pt x="2358809" y="1649666"/>
                </a:lnTo>
                <a:close/>
              </a:path>
              <a:path w="2418715" h="1669414">
                <a:moveTo>
                  <a:pt x="2280678" y="1649666"/>
                </a:moveTo>
                <a:lnTo>
                  <a:pt x="2241600" y="1649666"/>
                </a:lnTo>
                <a:lnTo>
                  <a:pt x="2241600" y="1669199"/>
                </a:lnTo>
                <a:lnTo>
                  <a:pt x="2280678" y="1669199"/>
                </a:lnTo>
                <a:lnTo>
                  <a:pt x="2280678" y="1649666"/>
                </a:lnTo>
                <a:close/>
              </a:path>
              <a:path w="2418715" h="1669414">
                <a:moveTo>
                  <a:pt x="2202535" y="1649666"/>
                </a:moveTo>
                <a:lnTo>
                  <a:pt x="2163470" y="1649666"/>
                </a:lnTo>
                <a:lnTo>
                  <a:pt x="2163470" y="1669199"/>
                </a:lnTo>
                <a:lnTo>
                  <a:pt x="2202535" y="1669199"/>
                </a:lnTo>
                <a:lnTo>
                  <a:pt x="2202535" y="1649666"/>
                </a:lnTo>
                <a:close/>
              </a:path>
              <a:path w="2418715" h="1669414">
                <a:moveTo>
                  <a:pt x="2124379" y="1649666"/>
                </a:moveTo>
                <a:lnTo>
                  <a:pt x="2085314" y="1649666"/>
                </a:lnTo>
                <a:lnTo>
                  <a:pt x="2085314" y="1669199"/>
                </a:lnTo>
                <a:lnTo>
                  <a:pt x="2124379" y="1669199"/>
                </a:lnTo>
                <a:lnTo>
                  <a:pt x="2124379" y="1649666"/>
                </a:lnTo>
                <a:close/>
              </a:path>
              <a:path w="2418715" h="1669414">
                <a:moveTo>
                  <a:pt x="2046249" y="1649666"/>
                </a:moveTo>
                <a:lnTo>
                  <a:pt x="2007184" y="1649666"/>
                </a:lnTo>
                <a:lnTo>
                  <a:pt x="2007184" y="1669199"/>
                </a:lnTo>
                <a:lnTo>
                  <a:pt x="2046249" y="1669199"/>
                </a:lnTo>
                <a:lnTo>
                  <a:pt x="2046249" y="1649666"/>
                </a:lnTo>
                <a:close/>
              </a:path>
              <a:path w="2418715" h="1669414">
                <a:moveTo>
                  <a:pt x="1968106" y="1649666"/>
                </a:moveTo>
                <a:lnTo>
                  <a:pt x="1929041" y="1649666"/>
                </a:lnTo>
                <a:lnTo>
                  <a:pt x="1929041" y="1669199"/>
                </a:lnTo>
                <a:lnTo>
                  <a:pt x="1968106" y="1669199"/>
                </a:lnTo>
                <a:lnTo>
                  <a:pt x="1968106" y="1649666"/>
                </a:lnTo>
                <a:close/>
              </a:path>
              <a:path w="2418715" h="1669414">
                <a:moveTo>
                  <a:pt x="1889963" y="1649666"/>
                </a:moveTo>
                <a:lnTo>
                  <a:pt x="1850897" y="1649666"/>
                </a:lnTo>
                <a:lnTo>
                  <a:pt x="1850897" y="1669199"/>
                </a:lnTo>
                <a:lnTo>
                  <a:pt x="1889963" y="1669199"/>
                </a:lnTo>
                <a:lnTo>
                  <a:pt x="1889963" y="1649666"/>
                </a:lnTo>
                <a:close/>
              </a:path>
              <a:path w="2418715" h="1669414">
                <a:moveTo>
                  <a:pt x="1811820" y="1649666"/>
                </a:moveTo>
                <a:lnTo>
                  <a:pt x="1772754" y="1649666"/>
                </a:lnTo>
                <a:lnTo>
                  <a:pt x="1772754" y="1669199"/>
                </a:lnTo>
                <a:lnTo>
                  <a:pt x="1811820" y="1669199"/>
                </a:lnTo>
                <a:lnTo>
                  <a:pt x="1811820" y="1649666"/>
                </a:lnTo>
                <a:close/>
              </a:path>
              <a:path w="2418715" h="1669414">
                <a:moveTo>
                  <a:pt x="1733689" y="1649666"/>
                </a:moveTo>
                <a:lnTo>
                  <a:pt x="1694611" y="1649666"/>
                </a:lnTo>
                <a:lnTo>
                  <a:pt x="1694611" y="1669199"/>
                </a:lnTo>
                <a:lnTo>
                  <a:pt x="1733689" y="1669199"/>
                </a:lnTo>
                <a:lnTo>
                  <a:pt x="1733689" y="1649666"/>
                </a:lnTo>
                <a:close/>
              </a:path>
              <a:path w="2418715" h="1669414">
                <a:moveTo>
                  <a:pt x="1655533" y="1649666"/>
                </a:moveTo>
                <a:lnTo>
                  <a:pt x="1616468" y="1649666"/>
                </a:lnTo>
                <a:lnTo>
                  <a:pt x="1616468" y="1669199"/>
                </a:lnTo>
                <a:lnTo>
                  <a:pt x="1655533" y="1669199"/>
                </a:lnTo>
                <a:lnTo>
                  <a:pt x="1655533" y="1649666"/>
                </a:lnTo>
                <a:close/>
              </a:path>
              <a:path w="2418715" h="1669414">
                <a:moveTo>
                  <a:pt x="1577403" y="1649666"/>
                </a:moveTo>
                <a:lnTo>
                  <a:pt x="1538325" y="1649666"/>
                </a:lnTo>
                <a:lnTo>
                  <a:pt x="1538325" y="1669199"/>
                </a:lnTo>
                <a:lnTo>
                  <a:pt x="1577403" y="1669199"/>
                </a:lnTo>
                <a:lnTo>
                  <a:pt x="1577403" y="1649666"/>
                </a:lnTo>
                <a:close/>
              </a:path>
              <a:path w="2418715" h="1669414">
                <a:moveTo>
                  <a:pt x="1499247" y="1649666"/>
                </a:moveTo>
                <a:lnTo>
                  <a:pt x="1460182" y="1649666"/>
                </a:lnTo>
                <a:lnTo>
                  <a:pt x="1460182" y="1669199"/>
                </a:lnTo>
                <a:lnTo>
                  <a:pt x="1499247" y="1669199"/>
                </a:lnTo>
                <a:lnTo>
                  <a:pt x="1499247" y="1649666"/>
                </a:lnTo>
                <a:close/>
              </a:path>
              <a:path w="2418715" h="1669414">
                <a:moveTo>
                  <a:pt x="1421104" y="1649666"/>
                </a:moveTo>
                <a:lnTo>
                  <a:pt x="1382039" y="1649666"/>
                </a:lnTo>
                <a:lnTo>
                  <a:pt x="1382039" y="1669199"/>
                </a:lnTo>
                <a:lnTo>
                  <a:pt x="1421104" y="1669199"/>
                </a:lnTo>
                <a:lnTo>
                  <a:pt x="1421104" y="1649666"/>
                </a:lnTo>
                <a:close/>
              </a:path>
              <a:path w="2418715" h="1669414">
                <a:moveTo>
                  <a:pt x="1342974" y="1649666"/>
                </a:moveTo>
                <a:lnTo>
                  <a:pt x="1303908" y="1649666"/>
                </a:lnTo>
                <a:lnTo>
                  <a:pt x="1303908" y="1669199"/>
                </a:lnTo>
                <a:lnTo>
                  <a:pt x="1342974" y="1669199"/>
                </a:lnTo>
                <a:lnTo>
                  <a:pt x="1342974" y="1649666"/>
                </a:lnTo>
                <a:close/>
              </a:path>
              <a:path w="2418715" h="1669414">
                <a:moveTo>
                  <a:pt x="1264831" y="1649666"/>
                </a:moveTo>
                <a:lnTo>
                  <a:pt x="1225765" y="1649666"/>
                </a:lnTo>
                <a:lnTo>
                  <a:pt x="1225765" y="1669199"/>
                </a:lnTo>
                <a:lnTo>
                  <a:pt x="1264831" y="1669199"/>
                </a:lnTo>
                <a:lnTo>
                  <a:pt x="1264831" y="1649666"/>
                </a:lnTo>
                <a:close/>
              </a:path>
              <a:path w="2418715" h="1669414">
                <a:moveTo>
                  <a:pt x="1186687" y="1649666"/>
                </a:moveTo>
                <a:lnTo>
                  <a:pt x="1147622" y="1649666"/>
                </a:lnTo>
                <a:lnTo>
                  <a:pt x="1147622" y="1669199"/>
                </a:lnTo>
                <a:lnTo>
                  <a:pt x="1186687" y="1669199"/>
                </a:lnTo>
                <a:lnTo>
                  <a:pt x="1186687" y="1649666"/>
                </a:lnTo>
                <a:close/>
              </a:path>
              <a:path w="2418715" h="1669414">
                <a:moveTo>
                  <a:pt x="1108544" y="1649666"/>
                </a:moveTo>
                <a:lnTo>
                  <a:pt x="1069479" y="1649666"/>
                </a:lnTo>
                <a:lnTo>
                  <a:pt x="1069479" y="1669199"/>
                </a:lnTo>
                <a:lnTo>
                  <a:pt x="1108544" y="1669199"/>
                </a:lnTo>
                <a:lnTo>
                  <a:pt x="1108544" y="1649666"/>
                </a:lnTo>
                <a:close/>
              </a:path>
              <a:path w="2418715" h="1669414">
                <a:moveTo>
                  <a:pt x="1030401" y="1649666"/>
                </a:moveTo>
                <a:lnTo>
                  <a:pt x="991336" y="1649666"/>
                </a:lnTo>
                <a:lnTo>
                  <a:pt x="991336" y="1669199"/>
                </a:lnTo>
                <a:lnTo>
                  <a:pt x="1030401" y="1669199"/>
                </a:lnTo>
                <a:lnTo>
                  <a:pt x="1030401" y="1649666"/>
                </a:lnTo>
                <a:close/>
              </a:path>
              <a:path w="2418715" h="1669414">
                <a:moveTo>
                  <a:pt x="952258" y="1649666"/>
                </a:moveTo>
                <a:lnTo>
                  <a:pt x="913193" y="1649666"/>
                </a:lnTo>
                <a:lnTo>
                  <a:pt x="913193" y="1669199"/>
                </a:lnTo>
                <a:lnTo>
                  <a:pt x="952258" y="1669199"/>
                </a:lnTo>
                <a:lnTo>
                  <a:pt x="952258" y="1649666"/>
                </a:lnTo>
                <a:close/>
              </a:path>
              <a:path w="2418715" h="1669414">
                <a:moveTo>
                  <a:pt x="874128" y="1649666"/>
                </a:moveTo>
                <a:lnTo>
                  <a:pt x="835050" y="1649666"/>
                </a:lnTo>
                <a:lnTo>
                  <a:pt x="835050" y="1669199"/>
                </a:lnTo>
                <a:lnTo>
                  <a:pt x="874128" y="1669199"/>
                </a:lnTo>
                <a:lnTo>
                  <a:pt x="874128" y="1649666"/>
                </a:lnTo>
                <a:close/>
              </a:path>
              <a:path w="2418715" h="1669414">
                <a:moveTo>
                  <a:pt x="795972" y="1649666"/>
                </a:moveTo>
                <a:lnTo>
                  <a:pt x="756907" y="1649666"/>
                </a:lnTo>
                <a:lnTo>
                  <a:pt x="756907" y="1669199"/>
                </a:lnTo>
                <a:lnTo>
                  <a:pt x="795972" y="1669199"/>
                </a:lnTo>
                <a:lnTo>
                  <a:pt x="795972" y="1649666"/>
                </a:lnTo>
                <a:close/>
              </a:path>
              <a:path w="2418715" h="1669414">
                <a:moveTo>
                  <a:pt x="717842" y="1649666"/>
                </a:moveTo>
                <a:lnTo>
                  <a:pt x="678764" y="1649666"/>
                </a:lnTo>
                <a:lnTo>
                  <a:pt x="678764" y="1669199"/>
                </a:lnTo>
                <a:lnTo>
                  <a:pt x="717842" y="1669199"/>
                </a:lnTo>
                <a:lnTo>
                  <a:pt x="717842" y="1649666"/>
                </a:lnTo>
                <a:close/>
              </a:path>
              <a:path w="2418715" h="1669414">
                <a:moveTo>
                  <a:pt x="639698" y="1649666"/>
                </a:moveTo>
                <a:lnTo>
                  <a:pt x="600633" y="1649666"/>
                </a:lnTo>
                <a:lnTo>
                  <a:pt x="600633" y="1669199"/>
                </a:lnTo>
                <a:lnTo>
                  <a:pt x="639698" y="1669199"/>
                </a:lnTo>
                <a:lnTo>
                  <a:pt x="639698" y="1649666"/>
                </a:lnTo>
                <a:close/>
              </a:path>
              <a:path w="2418715" h="1669414">
                <a:moveTo>
                  <a:pt x="561543" y="1649666"/>
                </a:moveTo>
                <a:lnTo>
                  <a:pt x="522477" y="1649666"/>
                </a:lnTo>
                <a:lnTo>
                  <a:pt x="522477" y="1669199"/>
                </a:lnTo>
                <a:lnTo>
                  <a:pt x="561543" y="1669199"/>
                </a:lnTo>
                <a:lnTo>
                  <a:pt x="561543" y="1649666"/>
                </a:lnTo>
                <a:close/>
              </a:path>
              <a:path w="2418715" h="1669414">
                <a:moveTo>
                  <a:pt x="483412" y="1649666"/>
                </a:moveTo>
                <a:lnTo>
                  <a:pt x="444347" y="1649666"/>
                </a:lnTo>
                <a:lnTo>
                  <a:pt x="444347" y="1669199"/>
                </a:lnTo>
                <a:lnTo>
                  <a:pt x="483412" y="1669199"/>
                </a:lnTo>
                <a:lnTo>
                  <a:pt x="483412" y="1649666"/>
                </a:lnTo>
                <a:close/>
              </a:path>
              <a:path w="2418715" h="1669414">
                <a:moveTo>
                  <a:pt x="405269" y="1649666"/>
                </a:moveTo>
                <a:lnTo>
                  <a:pt x="366204" y="1649666"/>
                </a:lnTo>
                <a:lnTo>
                  <a:pt x="366204" y="1669199"/>
                </a:lnTo>
                <a:lnTo>
                  <a:pt x="405269" y="1669199"/>
                </a:lnTo>
                <a:lnTo>
                  <a:pt x="405269" y="1649666"/>
                </a:lnTo>
                <a:close/>
              </a:path>
              <a:path w="2418715" h="1669414">
                <a:moveTo>
                  <a:pt x="327126" y="1649666"/>
                </a:moveTo>
                <a:lnTo>
                  <a:pt x="288061" y="1649666"/>
                </a:lnTo>
                <a:lnTo>
                  <a:pt x="288061" y="1669199"/>
                </a:lnTo>
                <a:lnTo>
                  <a:pt x="327126" y="1669199"/>
                </a:lnTo>
                <a:lnTo>
                  <a:pt x="327126" y="1649666"/>
                </a:lnTo>
                <a:close/>
              </a:path>
              <a:path w="2418715" h="1669414">
                <a:moveTo>
                  <a:pt x="248983" y="1649666"/>
                </a:moveTo>
                <a:lnTo>
                  <a:pt x="209918" y="1649666"/>
                </a:lnTo>
                <a:lnTo>
                  <a:pt x="209918" y="1669199"/>
                </a:lnTo>
                <a:lnTo>
                  <a:pt x="248983" y="1669199"/>
                </a:lnTo>
                <a:lnTo>
                  <a:pt x="248983" y="1649666"/>
                </a:lnTo>
                <a:close/>
              </a:path>
              <a:path w="2418715" h="1669414">
                <a:moveTo>
                  <a:pt x="170853" y="1649666"/>
                </a:moveTo>
                <a:lnTo>
                  <a:pt x="131775" y="1649666"/>
                </a:lnTo>
                <a:lnTo>
                  <a:pt x="131775" y="1669199"/>
                </a:lnTo>
                <a:lnTo>
                  <a:pt x="170853" y="1669199"/>
                </a:lnTo>
                <a:lnTo>
                  <a:pt x="170853" y="1649666"/>
                </a:lnTo>
                <a:close/>
              </a:path>
              <a:path w="2418715" h="1669414">
                <a:moveTo>
                  <a:pt x="92697" y="1649666"/>
                </a:moveTo>
                <a:lnTo>
                  <a:pt x="53632" y="1649666"/>
                </a:lnTo>
                <a:lnTo>
                  <a:pt x="53632" y="1669199"/>
                </a:lnTo>
                <a:lnTo>
                  <a:pt x="92697" y="1669199"/>
                </a:lnTo>
                <a:lnTo>
                  <a:pt x="92697" y="1649666"/>
                </a:lnTo>
                <a:close/>
              </a:path>
            </a:pathLst>
          </a:custGeom>
          <a:solidFill>
            <a:srgbClr val="88AE3E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5466932" y="2459987"/>
            <a:ext cx="1993900" cy="685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53340" marR="5080" indent="-41275">
              <a:lnSpc>
                <a:spcPct val="154800"/>
              </a:lnSpc>
              <a:spcBef>
                <a:spcPts val="100"/>
              </a:spcBef>
            </a:pPr>
            <a:r>
              <a:rPr sz="1400" b="1" spc="-15" dirty="0">
                <a:solidFill>
                  <a:srgbClr val="58595B"/>
                </a:solidFill>
                <a:latin typeface="Lato"/>
                <a:cs typeface="Lato"/>
              </a:rPr>
              <a:t>Read </a:t>
            </a:r>
            <a:r>
              <a:rPr sz="1400" b="1" spc="-5" dirty="0">
                <a:solidFill>
                  <a:srgbClr val="58595B"/>
                </a:solidFill>
                <a:latin typeface="Lato"/>
                <a:cs typeface="Lato"/>
              </a:rPr>
              <a:t>with</a:t>
            </a:r>
            <a:r>
              <a:rPr sz="1400" b="1" spc="-8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400" b="1" spc="-5" dirty="0">
                <a:solidFill>
                  <a:srgbClr val="58595B"/>
                </a:solidFill>
                <a:latin typeface="Lato"/>
                <a:cs typeface="Lato"/>
              </a:rPr>
              <a:t>understanding  </a:t>
            </a:r>
            <a:r>
              <a:rPr sz="1400" b="1" spc="-10" dirty="0">
                <a:solidFill>
                  <a:srgbClr val="58595B"/>
                </a:solidFill>
                <a:latin typeface="Lato"/>
                <a:cs typeface="Lato"/>
              </a:rPr>
              <a:t>Communicate </a:t>
            </a:r>
            <a:r>
              <a:rPr sz="1400" b="1" dirty="0">
                <a:solidFill>
                  <a:srgbClr val="58595B"/>
                </a:solidFill>
                <a:latin typeface="Lato"/>
                <a:cs typeface="Lato"/>
              </a:rPr>
              <a:t>in</a:t>
            </a:r>
            <a:r>
              <a:rPr sz="1400" b="1" spc="-4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400" b="1" spc="-5" dirty="0">
                <a:solidFill>
                  <a:srgbClr val="58595B"/>
                </a:solidFill>
                <a:latin typeface="Lato"/>
                <a:cs typeface="Lato"/>
              </a:rPr>
              <a:t>writing</a:t>
            </a:r>
            <a:endParaRPr sz="1400" dirty="0">
              <a:latin typeface="Lato"/>
              <a:cs typeface="Lato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5260409" y="3870959"/>
            <a:ext cx="2396490" cy="613410"/>
          </a:xfrm>
          <a:prstGeom prst="rect">
            <a:avLst/>
          </a:prstGeom>
          <a:ln w="22478">
            <a:solidFill>
              <a:srgbClr val="CFD1D3"/>
            </a:solidFill>
          </a:ln>
        </p:spPr>
        <p:txBody>
          <a:bodyPr vert="horz" wrap="square" lIns="0" tIns="179070" rIns="0" bIns="0" rtlCol="0">
            <a:spAutoFit/>
          </a:bodyPr>
          <a:lstStyle/>
          <a:p>
            <a:pPr marL="600075">
              <a:lnSpc>
                <a:spcPct val="100000"/>
              </a:lnSpc>
              <a:spcBef>
                <a:spcPts val="1410"/>
              </a:spcBef>
            </a:pPr>
            <a:r>
              <a:rPr sz="1400" b="1" spc="-10" dirty="0">
                <a:solidFill>
                  <a:srgbClr val="58595B"/>
                </a:solidFill>
                <a:latin typeface="Lato"/>
                <a:cs typeface="Lato"/>
              </a:rPr>
              <a:t>Solve</a:t>
            </a:r>
            <a:r>
              <a:rPr sz="1400" b="1" spc="-5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400" b="1" spc="-10" dirty="0">
                <a:solidFill>
                  <a:srgbClr val="58595B"/>
                </a:solidFill>
                <a:latin typeface="Lato"/>
                <a:cs typeface="Lato"/>
              </a:rPr>
              <a:t>problems</a:t>
            </a:r>
            <a:endParaRPr sz="1400" dirty="0">
              <a:latin typeface="Lato"/>
              <a:cs typeface="Lato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3053435" y="4908550"/>
            <a:ext cx="2385695" cy="1429385"/>
          </a:xfrm>
          <a:prstGeom prst="rect">
            <a:avLst/>
          </a:prstGeom>
          <a:ln w="20904">
            <a:solidFill>
              <a:srgbClr val="CFD1D3"/>
            </a:solidFill>
          </a:ln>
        </p:spPr>
        <p:txBody>
          <a:bodyPr vert="horz" wrap="square" lIns="0" tIns="119380" rIns="0" bIns="0" rtlCol="0">
            <a:spAutoFit/>
          </a:bodyPr>
          <a:lstStyle/>
          <a:p>
            <a:pPr marL="144145" marR="128270">
              <a:lnSpc>
                <a:spcPts val="1600"/>
              </a:lnSpc>
              <a:spcBef>
                <a:spcPts val="940"/>
              </a:spcBef>
            </a:pPr>
            <a:r>
              <a:rPr sz="1400" spc="-30" dirty="0">
                <a:solidFill>
                  <a:srgbClr val="58595B"/>
                </a:solidFill>
                <a:latin typeface="Lato"/>
                <a:cs typeface="Lato"/>
              </a:rPr>
              <a:t>Taught </a:t>
            </a:r>
            <a:r>
              <a:rPr sz="1400" spc="-5" dirty="0">
                <a:solidFill>
                  <a:srgbClr val="58595B"/>
                </a:solidFill>
                <a:latin typeface="Lato"/>
                <a:cs typeface="Lato"/>
              </a:rPr>
              <a:t>within the </a:t>
            </a:r>
            <a:r>
              <a:rPr sz="1400" spc="-10" dirty="0">
                <a:solidFill>
                  <a:srgbClr val="58595B"/>
                </a:solidFill>
                <a:latin typeface="Lato"/>
                <a:cs typeface="Lato"/>
              </a:rPr>
              <a:t>context  of </a:t>
            </a:r>
            <a:r>
              <a:rPr sz="1400" b="1" spc="-5" dirty="0">
                <a:solidFill>
                  <a:srgbClr val="58595B"/>
                </a:solidFill>
                <a:latin typeface="Lato"/>
                <a:cs typeface="Lato"/>
              </a:rPr>
              <a:t>social-emotional  learning</a:t>
            </a:r>
            <a:r>
              <a:rPr sz="1400" spc="-5" dirty="0">
                <a:solidFill>
                  <a:srgbClr val="58595B"/>
                </a:solidFill>
                <a:latin typeface="Lato"/>
                <a:cs typeface="Lato"/>
              </a:rPr>
              <a:t>, </a:t>
            </a:r>
            <a:r>
              <a:rPr sz="1400" spc="-10" dirty="0">
                <a:solidFill>
                  <a:srgbClr val="58595B"/>
                </a:solidFill>
                <a:latin typeface="Lato"/>
                <a:cs typeface="Lato"/>
              </a:rPr>
              <a:t>other </a:t>
            </a:r>
            <a:r>
              <a:rPr sz="1400" b="1" spc="-10" dirty="0">
                <a:solidFill>
                  <a:srgbClr val="58595B"/>
                </a:solidFill>
                <a:latin typeface="Lato"/>
                <a:cs typeface="Lato"/>
              </a:rPr>
              <a:t>life </a:t>
            </a:r>
            <a:r>
              <a:rPr sz="1400" b="1" spc="-5" dirty="0">
                <a:solidFill>
                  <a:srgbClr val="58595B"/>
                </a:solidFill>
                <a:latin typeface="Lato"/>
                <a:cs typeface="Lato"/>
              </a:rPr>
              <a:t>skills  </a:t>
            </a:r>
            <a:r>
              <a:rPr sz="1400" dirty="0">
                <a:solidFill>
                  <a:srgbClr val="58595B"/>
                </a:solidFill>
                <a:latin typeface="Lato"/>
                <a:cs typeface="Lato"/>
              </a:rPr>
              <a:t>and, if </a:t>
            </a:r>
            <a:r>
              <a:rPr sz="1400" spc="-5" dirty="0">
                <a:solidFill>
                  <a:srgbClr val="58595B"/>
                </a:solidFill>
                <a:latin typeface="Lato"/>
                <a:cs typeface="Lato"/>
              </a:rPr>
              <a:t>indicated, </a:t>
            </a:r>
            <a:r>
              <a:rPr sz="1400" dirty="0">
                <a:solidFill>
                  <a:srgbClr val="58595B"/>
                </a:solidFill>
                <a:latin typeface="Lato"/>
                <a:cs typeface="Lato"/>
              </a:rPr>
              <a:t>subject  </a:t>
            </a:r>
            <a:r>
              <a:rPr sz="1400" spc="-10" dirty="0">
                <a:solidFill>
                  <a:srgbClr val="58595B"/>
                </a:solidFill>
                <a:latin typeface="Lato"/>
                <a:cs typeface="Lato"/>
              </a:rPr>
              <a:t>areas </a:t>
            </a:r>
            <a:r>
              <a:rPr sz="1400" dirty="0">
                <a:solidFill>
                  <a:srgbClr val="58595B"/>
                </a:solidFill>
                <a:latin typeface="Lato"/>
                <a:cs typeface="Lato"/>
              </a:rPr>
              <a:t>such as social</a:t>
            </a:r>
            <a:r>
              <a:rPr sz="1400" spc="-70" dirty="0">
                <a:solidFill>
                  <a:srgbClr val="58595B"/>
                </a:solidFill>
                <a:latin typeface="Lato"/>
                <a:cs typeface="Lato"/>
              </a:rPr>
              <a:t> </a:t>
            </a:r>
            <a:r>
              <a:rPr sz="1400" dirty="0">
                <a:solidFill>
                  <a:srgbClr val="58595B"/>
                </a:solidFill>
                <a:latin typeface="Lato"/>
                <a:cs typeface="Lato"/>
              </a:rPr>
              <a:t>studies  and</a:t>
            </a:r>
            <a:r>
              <a:rPr sz="1400" spc="-5" dirty="0">
                <a:solidFill>
                  <a:srgbClr val="58595B"/>
                </a:solidFill>
                <a:latin typeface="Lato"/>
                <a:cs typeface="Lato"/>
              </a:rPr>
              <a:t> science.</a:t>
            </a:r>
            <a:endParaRPr sz="1400" dirty="0">
              <a:latin typeface="Lato"/>
              <a:cs typeface="Lato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1557020"/>
          </a:xfrm>
          <a:custGeom>
            <a:avLst/>
            <a:gdLst/>
            <a:ahLst/>
            <a:cxnLst/>
            <a:rect l="l" t="t" r="r" b="b"/>
            <a:pathLst>
              <a:path w="9144000" h="1557020">
                <a:moveTo>
                  <a:pt x="9144000" y="0"/>
                </a:moveTo>
                <a:lnTo>
                  <a:pt x="0" y="0"/>
                </a:lnTo>
                <a:lnTo>
                  <a:pt x="0" y="1556994"/>
                </a:lnTo>
                <a:lnTo>
                  <a:pt x="9144000" y="1556994"/>
                </a:lnTo>
                <a:lnTo>
                  <a:pt x="9144000" y="0"/>
                </a:lnTo>
                <a:close/>
              </a:path>
            </a:pathLst>
          </a:custGeom>
          <a:solidFill>
            <a:srgbClr val="89AF3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444500" y="516002"/>
            <a:ext cx="5447030" cy="4826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000" spc="-25" dirty="0"/>
              <a:t>Levelled </a:t>
            </a:r>
            <a:r>
              <a:rPr sz="3000" spc="-5" dirty="0"/>
              <a:t>and</a:t>
            </a:r>
            <a:r>
              <a:rPr sz="3000" spc="-30" dirty="0"/>
              <a:t> </a:t>
            </a:r>
            <a:r>
              <a:rPr sz="3000" spc="-5" dirty="0"/>
              <a:t>competency-based</a:t>
            </a:r>
            <a:endParaRPr sz="3000"/>
          </a:p>
        </p:txBody>
      </p:sp>
      <p:sp>
        <p:nvSpPr>
          <p:cNvPr id="4" name="object 4"/>
          <p:cNvSpPr/>
          <p:nvPr/>
        </p:nvSpPr>
        <p:spPr>
          <a:xfrm>
            <a:off x="420417" y="1840047"/>
            <a:ext cx="5653549" cy="447837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6190729" y="2851002"/>
            <a:ext cx="2496070" cy="346864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4409998" y="6491414"/>
            <a:ext cx="4734560" cy="367030"/>
          </a:xfrm>
          <a:custGeom>
            <a:avLst/>
            <a:gdLst/>
            <a:ahLst/>
            <a:cxnLst/>
            <a:rect l="l" t="t" r="r" b="b"/>
            <a:pathLst>
              <a:path w="4734559" h="367029">
                <a:moveTo>
                  <a:pt x="4734001" y="0"/>
                </a:moveTo>
                <a:lnTo>
                  <a:pt x="0" y="0"/>
                </a:lnTo>
                <a:lnTo>
                  <a:pt x="0" y="366585"/>
                </a:lnTo>
                <a:lnTo>
                  <a:pt x="4734001" y="366585"/>
                </a:lnTo>
                <a:lnTo>
                  <a:pt x="4734001" y="0"/>
                </a:lnTo>
                <a:close/>
              </a:path>
            </a:pathLst>
          </a:custGeom>
          <a:solidFill>
            <a:srgbClr val="89AF3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4601114" y="6554524"/>
            <a:ext cx="4384675" cy="2235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300" i="1" spc="-10" dirty="0">
                <a:solidFill>
                  <a:srgbClr val="FFFFFF"/>
                </a:solidFill>
                <a:latin typeface="Lato"/>
                <a:cs typeface="Lato"/>
              </a:rPr>
              <a:t>Source: </a:t>
            </a:r>
            <a:r>
              <a:rPr sz="1300" i="1" spc="-5" dirty="0">
                <a:solidFill>
                  <a:srgbClr val="FFFFFF"/>
                </a:solidFill>
                <a:latin typeface="Lato"/>
                <a:cs typeface="Lato"/>
              </a:rPr>
              <a:t>USAID </a:t>
            </a:r>
            <a:r>
              <a:rPr sz="1300" i="1" dirty="0">
                <a:solidFill>
                  <a:srgbClr val="FFFFFF"/>
                </a:solidFill>
                <a:latin typeface="Lato"/>
                <a:cs typeface="Lato"/>
              </a:rPr>
              <a:t>and </a:t>
            </a:r>
            <a:r>
              <a:rPr sz="1300" i="1" spc="-10" dirty="0">
                <a:solidFill>
                  <a:srgbClr val="FFFFFF"/>
                </a:solidFill>
                <a:latin typeface="Lato"/>
                <a:cs typeface="Lato"/>
              </a:rPr>
              <a:t>Government of </a:t>
            </a:r>
            <a:r>
              <a:rPr sz="1300" i="1" spc="-5" dirty="0">
                <a:solidFill>
                  <a:srgbClr val="FFFFFF"/>
                </a:solidFill>
                <a:latin typeface="Lato"/>
                <a:cs typeface="Lato"/>
              </a:rPr>
              <a:t>Liberia Ministry </a:t>
            </a:r>
            <a:r>
              <a:rPr sz="1300" i="1" spc="-10" dirty="0">
                <a:solidFill>
                  <a:srgbClr val="FFFFFF"/>
                </a:solidFill>
                <a:latin typeface="Lato"/>
                <a:cs typeface="Lato"/>
              </a:rPr>
              <a:t>of</a:t>
            </a:r>
            <a:r>
              <a:rPr sz="1300" i="1" spc="25" dirty="0">
                <a:solidFill>
                  <a:srgbClr val="FFFFFF"/>
                </a:solidFill>
                <a:latin typeface="Lato"/>
                <a:cs typeface="Lato"/>
              </a:rPr>
              <a:t> </a:t>
            </a:r>
            <a:r>
              <a:rPr sz="1300" i="1" spc="-10" dirty="0">
                <a:solidFill>
                  <a:srgbClr val="FFFFFF"/>
                </a:solidFill>
                <a:latin typeface="Lato"/>
                <a:cs typeface="Lato"/>
              </a:rPr>
              <a:t>Education</a:t>
            </a:r>
            <a:endParaRPr sz="1300">
              <a:latin typeface="Lato"/>
              <a:cs typeface="Lato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456099" y="1662391"/>
            <a:ext cx="4284744" cy="516383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0"/>
            <a:ext cx="9144000" cy="1557020"/>
          </a:xfrm>
          <a:custGeom>
            <a:avLst/>
            <a:gdLst/>
            <a:ahLst/>
            <a:cxnLst/>
            <a:rect l="l" t="t" r="r" b="b"/>
            <a:pathLst>
              <a:path w="9144000" h="1557020">
                <a:moveTo>
                  <a:pt x="9144000" y="0"/>
                </a:moveTo>
                <a:lnTo>
                  <a:pt x="0" y="0"/>
                </a:lnTo>
                <a:lnTo>
                  <a:pt x="0" y="1556994"/>
                </a:lnTo>
                <a:lnTo>
                  <a:pt x="9144000" y="1556994"/>
                </a:lnTo>
                <a:lnTo>
                  <a:pt x="9144000" y="0"/>
                </a:lnTo>
                <a:close/>
              </a:path>
            </a:pathLst>
          </a:custGeom>
          <a:solidFill>
            <a:srgbClr val="89AF3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444500" y="516002"/>
            <a:ext cx="5447030" cy="4826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000" spc="-25" dirty="0"/>
              <a:t>Levelled </a:t>
            </a:r>
            <a:r>
              <a:rPr sz="3000" spc="-5" dirty="0"/>
              <a:t>and</a:t>
            </a:r>
            <a:r>
              <a:rPr sz="3000" spc="-30" dirty="0"/>
              <a:t> </a:t>
            </a:r>
            <a:r>
              <a:rPr sz="3000" spc="-5" dirty="0"/>
              <a:t>competency-based</a:t>
            </a:r>
            <a:endParaRPr sz="3000" dirty="0"/>
          </a:p>
        </p:txBody>
      </p:sp>
      <p:sp>
        <p:nvSpPr>
          <p:cNvPr id="5" name="object 5"/>
          <p:cNvSpPr/>
          <p:nvPr/>
        </p:nvSpPr>
        <p:spPr>
          <a:xfrm>
            <a:off x="4409998" y="6491414"/>
            <a:ext cx="4734560" cy="367030"/>
          </a:xfrm>
          <a:custGeom>
            <a:avLst/>
            <a:gdLst/>
            <a:ahLst/>
            <a:cxnLst/>
            <a:rect l="l" t="t" r="r" b="b"/>
            <a:pathLst>
              <a:path w="4734559" h="367029">
                <a:moveTo>
                  <a:pt x="4734001" y="0"/>
                </a:moveTo>
                <a:lnTo>
                  <a:pt x="0" y="0"/>
                </a:lnTo>
                <a:lnTo>
                  <a:pt x="0" y="366585"/>
                </a:lnTo>
                <a:lnTo>
                  <a:pt x="4734001" y="366585"/>
                </a:lnTo>
                <a:lnTo>
                  <a:pt x="4734001" y="0"/>
                </a:lnTo>
                <a:close/>
              </a:path>
            </a:pathLst>
          </a:custGeom>
          <a:solidFill>
            <a:srgbClr val="89AF3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4601114" y="6554524"/>
            <a:ext cx="4384675" cy="2235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300" i="1" spc="-10" dirty="0">
                <a:solidFill>
                  <a:srgbClr val="FFFFFF"/>
                </a:solidFill>
                <a:latin typeface="Lato"/>
                <a:cs typeface="Lato"/>
              </a:rPr>
              <a:t>Source: </a:t>
            </a:r>
            <a:r>
              <a:rPr sz="1300" i="1" spc="-5" dirty="0">
                <a:solidFill>
                  <a:srgbClr val="FFFFFF"/>
                </a:solidFill>
                <a:latin typeface="Lato"/>
                <a:cs typeface="Lato"/>
              </a:rPr>
              <a:t>USAID </a:t>
            </a:r>
            <a:r>
              <a:rPr sz="1300" i="1" dirty="0">
                <a:solidFill>
                  <a:srgbClr val="FFFFFF"/>
                </a:solidFill>
                <a:latin typeface="Lato"/>
                <a:cs typeface="Lato"/>
              </a:rPr>
              <a:t>and </a:t>
            </a:r>
            <a:r>
              <a:rPr sz="1300" i="1" spc="-10" dirty="0">
                <a:solidFill>
                  <a:srgbClr val="FFFFFF"/>
                </a:solidFill>
                <a:latin typeface="Lato"/>
                <a:cs typeface="Lato"/>
              </a:rPr>
              <a:t>Government of </a:t>
            </a:r>
            <a:r>
              <a:rPr sz="1300" i="1" spc="-5" dirty="0">
                <a:solidFill>
                  <a:srgbClr val="FFFFFF"/>
                </a:solidFill>
                <a:latin typeface="Lato"/>
                <a:cs typeface="Lato"/>
              </a:rPr>
              <a:t>Liberia Ministry </a:t>
            </a:r>
            <a:r>
              <a:rPr sz="1300" i="1" spc="-10" dirty="0">
                <a:solidFill>
                  <a:srgbClr val="FFFFFF"/>
                </a:solidFill>
                <a:latin typeface="Lato"/>
                <a:cs typeface="Lato"/>
              </a:rPr>
              <a:t>of</a:t>
            </a:r>
            <a:r>
              <a:rPr sz="1300" i="1" spc="25" dirty="0">
                <a:solidFill>
                  <a:srgbClr val="FFFFFF"/>
                </a:solidFill>
                <a:latin typeface="Lato"/>
                <a:cs typeface="Lato"/>
              </a:rPr>
              <a:t> </a:t>
            </a:r>
            <a:r>
              <a:rPr sz="1300" i="1" spc="-10" dirty="0">
                <a:solidFill>
                  <a:srgbClr val="FFFFFF"/>
                </a:solidFill>
                <a:latin typeface="Lato"/>
                <a:cs typeface="Lato"/>
              </a:rPr>
              <a:t>Education</a:t>
            </a:r>
            <a:endParaRPr sz="1300">
              <a:latin typeface="Lato"/>
              <a:cs typeface="Lato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1557020"/>
          </a:xfrm>
          <a:custGeom>
            <a:avLst/>
            <a:gdLst/>
            <a:ahLst/>
            <a:cxnLst/>
            <a:rect l="l" t="t" r="r" b="b"/>
            <a:pathLst>
              <a:path w="9144000" h="1557020">
                <a:moveTo>
                  <a:pt x="9144000" y="0"/>
                </a:moveTo>
                <a:lnTo>
                  <a:pt x="0" y="0"/>
                </a:lnTo>
                <a:lnTo>
                  <a:pt x="0" y="1556994"/>
                </a:lnTo>
                <a:lnTo>
                  <a:pt x="9144000" y="1556994"/>
                </a:lnTo>
                <a:lnTo>
                  <a:pt x="9144000" y="0"/>
                </a:lnTo>
                <a:close/>
              </a:path>
            </a:pathLst>
          </a:custGeom>
          <a:solidFill>
            <a:srgbClr val="89AF3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444500" y="516002"/>
            <a:ext cx="5220335" cy="4826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000" spc="-10" dirty="0"/>
              <a:t>Detail </a:t>
            </a:r>
            <a:r>
              <a:rPr sz="3000" spc="-15" dirty="0"/>
              <a:t>from </a:t>
            </a:r>
            <a:r>
              <a:rPr sz="3000" spc="-5" dirty="0"/>
              <a:t>one module </a:t>
            </a:r>
            <a:r>
              <a:rPr sz="3000" spc="-40" dirty="0"/>
              <a:t>(of</a:t>
            </a:r>
            <a:r>
              <a:rPr sz="3000" spc="-100" dirty="0"/>
              <a:t> </a:t>
            </a:r>
            <a:r>
              <a:rPr sz="3000" spc="-5" dirty="0"/>
              <a:t>six)</a:t>
            </a:r>
            <a:endParaRPr sz="3000"/>
          </a:p>
        </p:txBody>
      </p:sp>
      <p:grpSp>
        <p:nvGrpSpPr>
          <p:cNvPr id="4" name="object 4"/>
          <p:cNvGrpSpPr/>
          <p:nvPr/>
        </p:nvGrpSpPr>
        <p:grpSpPr>
          <a:xfrm>
            <a:off x="673201" y="1796389"/>
            <a:ext cx="7782559" cy="4305935"/>
            <a:chOff x="673201" y="1796389"/>
            <a:chExt cx="7782559" cy="4305935"/>
          </a:xfrm>
        </p:grpSpPr>
        <p:sp>
          <p:nvSpPr>
            <p:cNvPr id="5" name="object 5"/>
            <p:cNvSpPr/>
            <p:nvPr/>
          </p:nvSpPr>
          <p:spPr>
            <a:xfrm>
              <a:off x="681858" y="1796389"/>
              <a:ext cx="7773903" cy="4305604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679551" y="1802764"/>
              <a:ext cx="7769859" cy="4293235"/>
            </a:xfrm>
            <a:custGeom>
              <a:avLst/>
              <a:gdLst/>
              <a:ahLst/>
              <a:cxnLst/>
              <a:rect l="l" t="t" r="r" b="b"/>
              <a:pathLst>
                <a:path w="7769859" h="4293235">
                  <a:moveTo>
                    <a:pt x="0" y="4292892"/>
                  </a:moveTo>
                  <a:lnTo>
                    <a:pt x="7769859" y="4292892"/>
                  </a:lnTo>
                  <a:lnTo>
                    <a:pt x="7769859" y="0"/>
                  </a:lnTo>
                  <a:lnTo>
                    <a:pt x="0" y="0"/>
                  </a:lnTo>
                  <a:lnTo>
                    <a:pt x="0" y="4292892"/>
                  </a:lnTo>
                  <a:close/>
                </a:path>
              </a:pathLst>
            </a:custGeom>
            <a:ln w="12700">
              <a:solidFill>
                <a:srgbClr val="231F2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/>
          <p:nvPr/>
        </p:nvSpPr>
        <p:spPr>
          <a:xfrm>
            <a:off x="4409998" y="6491414"/>
            <a:ext cx="4734560" cy="367030"/>
          </a:xfrm>
          <a:custGeom>
            <a:avLst/>
            <a:gdLst/>
            <a:ahLst/>
            <a:cxnLst/>
            <a:rect l="l" t="t" r="r" b="b"/>
            <a:pathLst>
              <a:path w="4734559" h="367029">
                <a:moveTo>
                  <a:pt x="4734001" y="0"/>
                </a:moveTo>
                <a:lnTo>
                  <a:pt x="0" y="0"/>
                </a:lnTo>
                <a:lnTo>
                  <a:pt x="0" y="366585"/>
                </a:lnTo>
                <a:lnTo>
                  <a:pt x="4734001" y="366585"/>
                </a:lnTo>
                <a:lnTo>
                  <a:pt x="4734001" y="0"/>
                </a:lnTo>
                <a:close/>
              </a:path>
            </a:pathLst>
          </a:custGeom>
          <a:solidFill>
            <a:srgbClr val="89AF3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4601114" y="6554524"/>
            <a:ext cx="4384675" cy="2235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300" i="1" spc="-10" dirty="0">
                <a:solidFill>
                  <a:srgbClr val="FFFFFF"/>
                </a:solidFill>
                <a:latin typeface="Lato"/>
                <a:cs typeface="Lato"/>
              </a:rPr>
              <a:t>Source: </a:t>
            </a:r>
            <a:r>
              <a:rPr sz="1300" i="1" spc="-5" dirty="0">
                <a:solidFill>
                  <a:srgbClr val="FFFFFF"/>
                </a:solidFill>
                <a:latin typeface="Lato"/>
                <a:cs typeface="Lato"/>
              </a:rPr>
              <a:t>USAID </a:t>
            </a:r>
            <a:r>
              <a:rPr sz="1300" i="1" dirty="0">
                <a:solidFill>
                  <a:srgbClr val="FFFFFF"/>
                </a:solidFill>
                <a:latin typeface="Lato"/>
                <a:cs typeface="Lato"/>
              </a:rPr>
              <a:t>and </a:t>
            </a:r>
            <a:r>
              <a:rPr sz="1300" i="1" spc="-10" dirty="0">
                <a:solidFill>
                  <a:srgbClr val="FFFFFF"/>
                </a:solidFill>
                <a:latin typeface="Lato"/>
                <a:cs typeface="Lato"/>
              </a:rPr>
              <a:t>Government of </a:t>
            </a:r>
            <a:r>
              <a:rPr sz="1300" i="1" spc="-5" dirty="0">
                <a:solidFill>
                  <a:srgbClr val="FFFFFF"/>
                </a:solidFill>
                <a:latin typeface="Lato"/>
                <a:cs typeface="Lato"/>
              </a:rPr>
              <a:t>Liberia Ministry </a:t>
            </a:r>
            <a:r>
              <a:rPr sz="1300" i="1" spc="-10" dirty="0">
                <a:solidFill>
                  <a:srgbClr val="FFFFFF"/>
                </a:solidFill>
                <a:latin typeface="Lato"/>
                <a:cs typeface="Lato"/>
              </a:rPr>
              <a:t>of</a:t>
            </a:r>
            <a:r>
              <a:rPr sz="1300" i="1" spc="25" dirty="0">
                <a:solidFill>
                  <a:srgbClr val="FFFFFF"/>
                </a:solidFill>
                <a:latin typeface="Lato"/>
                <a:cs typeface="Lato"/>
              </a:rPr>
              <a:t> </a:t>
            </a:r>
            <a:r>
              <a:rPr sz="1300" i="1" spc="-10" dirty="0">
                <a:solidFill>
                  <a:srgbClr val="FFFFFF"/>
                </a:solidFill>
                <a:latin typeface="Lato"/>
                <a:cs typeface="Lato"/>
              </a:rPr>
              <a:t>Education</a:t>
            </a:r>
            <a:endParaRPr sz="1300">
              <a:latin typeface="Lato"/>
              <a:cs typeface="Lato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1764030"/>
          </a:xfrm>
          <a:custGeom>
            <a:avLst/>
            <a:gdLst/>
            <a:ahLst/>
            <a:cxnLst/>
            <a:rect l="l" t="t" r="r" b="b"/>
            <a:pathLst>
              <a:path w="9144000" h="1764030">
                <a:moveTo>
                  <a:pt x="9144000" y="0"/>
                </a:moveTo>
                <a:lnTo>
                  <a:pt x="0" y="0"/>
                </a:lnTo>
                <a:lnTo>
                  <a:pt x="0" y="1764004"/>
                </a:lnTo>
                <a:lnTo>
                  <a:pt x="9144000" y="1764004"/>
                </a:lnTo>
                <a:lnTo>
                  <a:pt x="9144000" y="0"/>
                </a:lnTo>
                <a:close/>
              </a:path>
            </a:pathLst>
          </a:custGeom>
          <a:solidFill>
            <a:srgbClr val="89AF3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444500" y="516002"/>
            <a:ext cx="6378575" cy="939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3000" spc="-15" dirty="0"/>
              <a:t>Integrate </a:t>
            </a:r>
            <a:r>
              <a:rPr sz="3000" spc="-10" dirty="0"/>
              <a:t>psychosocial </a:t>
            </a:r>
            <a:r>
              <a:rPr sz="3000" spc="-5" dirty="0"/>
              <a:t>well-being</a:t>
            </a:r>
            <a:r>
              <a:rPr sz="3000" spc="-60" dirty="0"/>
              <a:t> </a:t>
            </a:r>
            <a:r>
              <a:rPr sz="3000" spc="-5" dirty="0"/>
              <a:t>and  </a:t>
            </a:r>
            <a:r>
              <a:rPr sz="3000" spc="-15" dirty="0"/>
              <a:t>life </a:t>
            </a:r>
            <a:r>
              <a:rPr sz="3000" spc="-5" dirty="0"/>
              <a:t>skills</a:t>
            </a:r>
            <a:r>
              <a:rPr sz="3000" spc="5" dirty="0"/>
              <a:t> </a:t>
            </a:r>
            <a:r>
              <a:rPr sz="3000" spc="-5" dirty="0"/>
              <a:t>acquisition</a:t>
            </a:r>
            <a:endParaRPr sz="3000"/>
          </a:p>
        </p:txBody>
      </p:sp>
      <p:sp>
        <p:nvSpPr>
          <p:cNvPr id="4" name="object 4"/>
          <p:cNvSpPr txBox="1"/>
          <p:nvPr/>
        </p:nvSpPr>
        <p:spPr>
          <a:xfrm>
            <a:off x="844999" y="2689067"/>
            <a:ext cx="2706370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41300" indent="-228600">
              <a:lnSpc>
                <a:spcPct val="100000"/>
              </a:lnSpc>
              <a:spcBef>
                <a:spcPts val="100"/>
              </a:spcBef>
              <a:buChar char="•"/>
              <a:tabLst>
                <a:tab pos="241300" algn="l"/>
              </a:tabLst>
            </a:pPr>
            <a:r>
              <a:rPr sz="2000" dirty="0">
                <a:solidFill>
                  <a:srgbClr val="939598"/>
                </a:solidFill>
                <a:latin typeface="Lato"/>
                <a:cs typeface="Lato"/>
              </a:rPr>
              <a:t>Social-emotional</a:t>
            </a:r>
            <a:r>
              <a:rPr sz="2000" spc="-80" dirty="0">
                <a:solidFill>
                  <a:srgbClr val="939598"/>
                </a:solidFill>
                <a:latin typeface="Lato"/>
                <a:cs typeface="Lato"/>
              </a:rPr>
              <a:t> </a:t>
            </a:r>
            <a:r>
              <a:rPr sz="2000" dirty="0">
                <a:solidFill>
                  <a:srgbClr val="939598"/>
                </a:solidFill>
                <a:latin typeface="Lato"/>
                <a:cs typeface="Lato"/>
              </a:rPr>
              <a:t>skills</a:t>
            </a:r>
            <a:endParaRPr sz="2000" dirty="0">
              <a:latin typeface="Lato"/>
              <a:cs typeface="Lato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844999" y="3451067"/>
            <a:ext cx="2405380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41300" indent="-228600">
              <a:lnSpc>
                <a:spcPct val="100000"/>
              </a:lnSpc>
              <a:spcBef>
                <a:spcPts val="100"/>
              </a:spcBef>
              <a:buChar char="•"/>
              <a:tabLst>
                <a:tab pos="241300" algn="l"/>
              </a:tabLst>
            </a:pPr>
            <a:r>
              <a:rPr sz="2000" spc="-10" dirty="0">
                <a:solidFill>
                  <a:srgbClr val="939598"/>
                </a:solidFill>
                <a:latin typeface="Lato"/>
                <a:cs typeface="Lato"/>
              </a:rPr>
              <a:t>Healthy</a:t>
            </a:r>
            <a:r>
              <a:rPr sz="2000" spc="-110" dirty="0">
                <a:solidFill>
                  <a:srgbClr val="939598"/>
                </a:solidFill>
                <a:latin typeface="Lato"/>
                <a:cs typeface="Lato"/>
              </a:rPr>
              <a:t> </a:t>
            </a:r>
            <a:r>
              <a:rPr sz="2000" spc="-5" dirty="0">
                <a:solidFill>
                  <a:srgbClr val="939598"/>
                </a:solidFill>
                <a:latin typeface="Lato"/>
                <a:cs typeface="Lato"/>
              </a:rPr>
              <a:t>behaviours</a:t>
            </a:r>
            <a:endParaRPr sz="2000" dirty="0">
              <a:latin typeface="Lato"/>
              <a:cs typeface="Lato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844999" y="4213067"/>
            <a:ext cx="3017520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41300" indent="-228600">
              <a:lnSpc>
                <a:spcPct val="100000"/>
              </a:lnSpc>
              <a:spcBef>
                <a:spcPts val="100"/>
              </a:spcBef>
              <a:buChar char="•"/>
              <a:tabLst>
                <a:tab pos="241300" algn="l"/>
              </a:tabLst>
            </a:pPr>
            <a:r>
              <a:rPr sz="2000" spc="-5" dirty="0">
                <a:solidFill>
                  <a:srgbClr val="939598"/>
                </a:solidFill>
                <a:latin typeface="Lato"/>
                <a:cs typeface="Lato"/>
              </a:rPr>
              <a:t>Community</a:t>
            </a:r>
            <a:r>
              <a:rPr sz="2000" spc="-95" dirty="0">
                <a:solidFill>
                  <a:srgbClr val="939598"/>
                </a:solidFill>
                <a:latin typeface="Lato"/>
                <a:cs typeface="Lato"/>
              </a:rPr>
              <a:t> </a:t>
            </a:r>
            <a:r>
              <a:rPr sz="2000" dirty="0">
                <a:solidFill>
                  <a:srgbClr val="939598"/>
                </a:solidFill>
                <a:latin typeface="Lato"/>
                <a:cs typeface="Lato"/>
              </a:rPr>
              <a:t>participation</a:t>
            </a:r>
            <a:endParaRPr sz="2000" dirty="0">
              <a:latin typeface="Lato"/>
              <a:cs typeface="Lato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844999" y="4975067"/>
            <a:ext cx="1979930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41300" indent="-228600">
              <a:lnSpc>
                <a:spcPct val="100000"/>
              </a:lnSpc>
              <a:spcBef>
                <a:spcPts val="100"/>
              </a:spcBef>
              <a:buChar char="•"/>
              <a:tabLst>
                <a:tab pos="241300" algn="l"/>
              </a:tabLst>
            </a:pPr>
            <a:r>
              <a:rPr sz="2000" spc="-30" dirty="0">
                <a:solidFill>
                  <a:srgbClr val="939598"/>
                </a:solidFill>
                <a:latin typeface="Lato"/>
                <a:cs typeface="Lato"/>
              </a:rPr>
              <a:t>Work</a:t>
            </a:r>
            <a:r>
              <a:rPr sz="2000" spc="-80" dirty="0">
                <a:solidFill>
                  <a:srgbClr val="939598"/>
                </a:solidFill>
                <a:latin typeface="Lato"/>
                <a:cs typeface="Lato"/>
              </a:rPr>
              <a:t> </a:t>
            </a:r>
            <a:r>
              <a:rPr sz="2000" spc="-5" dirty="0">
                <a:solidFill>
                  <a:srgbClr val="939598"/>
                </a:solidFill>
                <a:latin typeface="Lato"/>
                <a:cs typeface="Lato"/>
              </a:rPr>
              <a:t>readiness</a:t>
            </a:r>
            <a:endParaRPr sz="2000" dirty="0">
              <a:latin typeface="Lato"/>
              <a:cs typeface="Lato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6400916" y="6232681"/>
            <a:ext cx="187198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5" dirty="0">
                <a:solidFill>
                  <a:srgbClr val="939598"/>
                </a:solidFill>
                <a:latin typeface="Lato-Medium"/>
                <a:cs typeface="Lato-Medium"/>
              </a:rPr>
              <a:t>Adapted </a:t>
            </a:r>
            <a:r>
              <a:rPr sz="1200" spc="-10" dirty="0">
                <a:solidFill>
                  <a:srgbClr val="939598"/>
                </a:solidFill>
                <a:latin typeface="Lato-Medium"/>
                <a:cs typeface="Lato-Medium"/>
              </a:rPr>
              <a:t>from: </a:t>
            </a:r>
            <a:r>
              <a:rPr sz="1200" spc="-5" dirty="0">
                <a:solidFill>
                  <a:srgbClr val="939598"/>
                </a:solidFill>
                <a:latin typeface="Lato-Medium"/>
                <a:cs typeface="Lato-Medium"/>
              </a:rPr>
              <a:t>CASEL</a:t>
            </a:r>
            <a:r>
              <a:rPr sz="1200" spc="-95" dirty="0">
                <a:solidFill>
                  <a:srgbClr val="939598"/>
                </a:solidFill>
                <a:latin typeface="Lato-Medium"/>
                <a:cs typeface="Lato-Medium"/>
              </a:rPr>
              <a:t> </a:t>
            </a:r>
            <a:r>
              <a:rPr sz="1200" dirty="0">
                <a:solidFill>
                  <a:srgbClr val="939598"/>
                </a:solidFill>
                <a:latin typeface="Lato-Medium"/>
                <a:cs typeface="Lato-Medium"/>
              </a:rPr>
              <a:t>2020</a:t>
            </a:r>
            <a:endParaRPr sz="1200">
              <a:latin typeface="Lato-Medium"/>
              <a:cs typeface="Lato-Medium"/>
            </a:endParaRPr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F8D96D5C-1B07-BA43-8199-B9FBB3DE7337}"/>
              </a:ext>
            </a:extLst>
          </p:cNvPr>
          <p:cNvGrpSpPr/>
          <p:nvPr/>
        </p:nvGrpSpPr>
        <p:grpSpPr>
          <a:xfrm>
            <a:off x="4444599" y="2223353"/>
            <a:ext cx="3869690" cy="3869054"/>
            <a:chOff x="4444599" y="2223353"/>
            <a:chExt cx="3869690" cy="3869054"/>
          </a:xfrm>
        </p:grpSpPr>
        <p:grpSp>
          <p:nvGrpSpPr>
            <p:cNvPr id="9" name="object 9"/>
            <p:cNvGrpSpPr/>
            <p:nvPr/>
          </p:nvGrpSpPr>
          <p:grpSpPr>
            <a:xfrm>
              <a:off x="4444599" y="2223353"/>
              <a:ext cx="3869690" cy="3869054"/>
              <a:chOff x="4444599" y="2223353"/>
              <a:chExt cx="3869690" cy="3869054"/>
            </a:xfrm>
          </p:grpSpPr>
          <p:sp>
            <p:nvSpPr>
              <p:cNvPr id="10" name="object 10"/>
              <p:cNvSpPr/>
              <p:nvPr/>
            </p:nvSpPr>
            <p:spPr>
              <a:xfrm>
                <a:off x="4559104" y="2240053"/>
                <a:ext cx="1820545" cy="1914525"/>
              </a:xfrm>
              <a:custGeom>
                <a:avLst/>
                <a:gdLst/>
                <a:ahLst/>
                <a:cxnLst/>
                <a:rect l="l" t="t" r="r" b="b"/>
                <a:pathLst>
                  <a:path w="1820545" h="1914525">
                    <a:moveTo>
                      <a:pt x="1820290" y="0"/>
                    </a:moveTo>
                    <a:lnTo>
                      <a:pt x="1770702" y="596"/>
                    </a:lnTo>
                    <a:lnTo>
                      <a:pt x="1721433" y="2377"/>
                    </a:lnTo>
                    <a:lnTo>
                      <a:pt x="1672498" y="5332"/>
                    </a:lnTo>
                    <a:lnTo>
                      <a:pt x="1623912" y="9452"/>
                    </a:lnTo>
                    <a:lnTo>
                      <a:pt x="1575689" y="14725"/>
                    </a:lnTo>
                    <a:lnTo>
                      <a:pt x="1527843" y="21141"/>
                    </a:lnTo>
                    <a:lnTo>
                      <a:pt x="1480389" y="28689"/>
                    </a:lnTo>
                    <a:lnTo>
                      <a:pt x="1433342" y="37360"/>
                    </a:lnTo>
                    <a:lnTo>
                      <a:pt x="1386716" y="47142"/>
                    </a:lnTo>
                    <a:lnTo>
                      <a:pt x="1340525" y="58025"/>
                    </a:lnTo>
                    <a:lnTo>
                      <a:pt x="1294783" y="69998"/>
                    </a:lnTo>
                    <a:lnTo>
                      <a:pt x="1249506" y="83052"/>
                    </a:lnTo>
                    <a:lnTo>
                      <a:pt x="1204708" y="97175"/>
                    </a:lnTo>
                    <a:lnTo>
                      <a:pt x="1160403" y="112357"/>
                    </a:lnTo>
                    <a:lnTo>
                      <a:pt x="1116606" y="128587"/>
                    </a:lnTo>
                    <a:lnTo>
                      <a:pt x="1073331" y="145855"/>
                    </a:lnTo>
                    <a:lnTo>
                      <a:pt x="1030592" y="164151"/>
                    </a:lnTo>
                    <a:lnTo>
                      <a:pt x="988405" y="183463"/>
                    </a:lnTo>
                    <a:lnTo>
                      <a:pt x="946783" y="203782"/>
                    </a:lnTo>
                    <a:lnTo>
                      <a:pt x="905741" y="225097"/>
                    </a:lnTo>
                    <a:lnTo>
                      <a:pt x="865293" y="247398"/>
                    </a:lnTo>
                    <a:lnTo>
                      <a:pt x="825454" y="270673"/>
                    </a:lnTo>
                    <a:lnTo>
                      <a:pt x="786239" y="294913"/>
                    </a:lnTo>
                    <a:lnTo>
                      <a:pt x="747661" y="320106"/>
                    </a:lnTo>
                    <a:lnTo>
                      <a:pt x="709736" y="346243"/>
                    </a:lnTo>
                    <a:lnTo>
                      <a:pt x="672477" y="373313"/>
                    </a:lnTo>
                    <a:lnTo>
                      <a:pt x="635900" y="401305"/>
                    </a:lnTo>
                    <a:lnTo>
                      <a:pt x="600018" y="430209"/>
                    </a:lnTo>
                    <a:lnTo>
                      <a:pt x="564847" y="460014"/>
                    </a:lnTo>
                    <a:lnTo>
                      <a:pt x="530400" y="490711"/>
                    </a:lnTo>
                    <a:lnTo>
                      <a:pt x="496692" y="522287"/>
                    </a:lnTo>
                    <a:lnTo>
                      <a:pt x="463737" y="554734"/>
                    </a:lnTo>
                    <a:lnTo>
                      <a:pt x="431551" y="588040"/>
                    </a:lnTo>
                    <a:lnTo>
                      <a:pt x="400146" y="622194"/>
                    </a:lnTo>
                    <a:lnTo>
                      <a:pt x="369539" y="657187"/>
                    </a:lnTo>
                    <a:lnTo>
                      <a:pt x="339743" y="693008"/>
                    </a:lnTo>
                    <a:lnTo>
                      <a:pt x="310773" y="729646"/>
                    </a:lnTo>
                    <a:lnTo>
                      <a:pt x="282643" y="767091"/>
                    </a:lnTo>
                    <a:lnTo>
                      <a:pt x="255368" y="805332"/>
                    </a:lnTo>
                    <a:lnTo>
                      <a:pt x="228962" y="844359"/>
                    </a:lnTo>
                    <a:lnTo>
                      <a:pt x="203440" y="884161"/>
                    </a:lnTo>
                    <a:lnTo>
                      <a:pt x="178816" y="924728"/>
                    </a:lnTo>
                    <a:lnTo>
                      <a:pt x="155104" y="966050"/>
                    </a:lnTo>
                    <a:lnTo>
                      <a:pt x="132320" y="1008115"/>
                    </a:lnTo>
                    <a:lnTo>
                      <a:pt x="110477" y="1050913"/>
                    </a:lnTo>
                    <a:lnTo>
                      <a:pt x="89590" y="1094434"/>
                    </a:lnTo>
                    <a:lnTo>
                      <a:pt x="69673" y="1138668"/>
                    </a:lnTo>
                    <a:lnTo>
                      <a:pt x="50741" y="1183603"/>
                    </a:lnTo>
                    <a:lnTo>
                      <a:pt x="32809" y="1229229"/>
                    </a:lnTo>
                    <a:lnTo>
                      <a:pt x="15890" y="1275537"/>
                    </a:lnTo>
                    <a:lnTo>
                      <a:pt x="0" y="1322514"/>
                    </a:lnTo>
                    <a:lnTo>
                      <a:pt x="1820290" y="1913966"/>
                    </a:lnTo>
                    <a:lnTo>
                      <a:pt x="1820290" y="0"/>
                    </a:lnTo>
                    <a:close/>
                  </a:path>
                </a:pathLst>
              </a:custGeom>
              <a:solidFill>
                <a:srgbClr val="4A632D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11" name="object 11"/>
              <p:cNvSpPr/>
              <p:nvPr/>
            </p:nvSpPr>
            <p:spPr>
              <a:xfrm>
                <a:off x="4559104" y="2240053"/>
                <a:ext cx="1820545" cy="1914525"/>
              </a:xfrm>
              <a:custGeom>
                <a:avLst/>
                <a:gdLst/>
                <a:ahLst/>
                <a:cxnLst/>
                <a:rect l="l" t="t" r="r" b="b"/>
                <a:pathLst>
                  <a:path w="1820545" h="1914525">
                    <a:moveTo>
                      <a:pt x="1820290" y="1913966"/>
                    </a:moveTo>
                    <a:lnTo>
                      <a:pt x="0" y="1322514"/>
                    </a:lnTo>
                    <a:lnTo>
                      <a:pt x="15890" y="1275537"/>
                    </a:lnTo>
                    <a:lnTo>
                      <a:pt x="32809" y="1229229"/>
                    </a:lnTo>
                    <a:lnTo>
                      <a:pt x="50741" y="1183603"/>
                    </a:lnTo>
                    <a:lnTo>
                      <a:pt x="69673" y="1138668"/>
                    </a:lnTo>
                    <a:lnTo>
                      <a:pt x="89590" y="1094434"/>
                    </a:lnTo>
                    <a:lnTo>
                      <a:pt x="110477" y="1050913"/>
                    </a:lnTo>
                    <a:lnTo>
                      <a:pt x="132320" y="1008115"/>
                    </a:lnTo>
                    <a:lnTo>
                      <a:pt x="155104" y="966050"/>
                    </a:lnTo>
                    <a:lnTo>
                      <a:pt x="178816" y="924728"/>
                    </a:lnTo>
                    <a:lnTo>
                      <a:pt x="203440" y="884161"/>
                    </a:lnTo>
                    <a:lnTo>
                      <a:pt x="228962" y="844359"/>
                    </a:lnTo>
                    <a:lnTo>
                      <a:pt x="255368" y="805332"/>
                    </a:lnTo>
                    <a:lnTo>
                      <a:pt x="282643" y="767091"/>
                    </a:lnTo>
                    <a:lnTo>
                      <a:pt x="310773" y="729646"/>
                    </a:lnTo>
                    <a:lnTo>
                      <a:pt x="339743" y="693008"/>
                    </a:lnTo>
                    <a:lnTo>
                      <a:pt x="369539" y="657187"/>
                    </a:lnTo>
                    <a:lnTo>
                      <a:pt x="400146" y="622194"/>
                    </a:lnTo>
                    <a:lnTo>
                      <a:pt x="431551" y="588040"/>
                    </a:lnTo>
                    <a:lnTo>
                      <a:pt x="463737" y="554734"/>
                    </a:lnTo>
                    <a:lnTo>
                      <a:pt x="496692" y="522287"/>
                    </a:lnTo>
                    <a:lnTo>
                      <a:pt x="530400" y="490711"/>
                    </a:lnTo>
                    <a:lnTo>
                      <a:pt x="564847" y="460014"/>
                    </a:lnTo>
                    <a:lnTo>
                      <a:pt x="600018" y="430209"/>
                    </a:lnTo>
                    <a:lnTo>
                      <a:pt x="635900" y="401305"/>
                    </a:lnTo>
                    <a:lnTo>
                      <a:pt x="672477" y="373313"/>
                    </a:lnTo>
                    <a:lnTo>
                      <a:pt x="709736" y="346243"/>
                    </a:lnTo>
                    <a:lnTo>
                      <a:pt x="747661" y="320106"/>
                    </a:lnTo>
                    <a:lnTo>
                      <a:pt x="786239" y="294913"/>
                    </a:lnTo>
                    <a:lnTo>
                      <a:pt x="825454" y="270673"/>
                    </a:lnTo>
                    <a:lnTo>
                      <a:pt x="865293" y="247398"/>
                    </a:lnTo>
                    <a:lnTo>
                      <a:pt x="905741" y="225097"/>
                    </a:lnTo>
                    <a:lnTo>
                      <a:pt x="946783" y="203782"/>
                    </a:lnTo>
                    <a:lnTo>
                      <a:pt x="988405" y="183463"/>
                    </a:lnTo>
                    <a:lnTo>
                      <a:pt x="1030592" y="164151"/>
                    </a:lnTo>
                    <a:lnTo>
                      <a:pt x="1073331" y="145855"/>
                    </a:lnTo>
                    <a:lnTo>
                      <a:pt x="1116606" y="128587"/>
                    </a:lnTo>
                    <a:lnTo>
                      <a:pt x="1160403" y="112357"/>
                    </a:lnTo>
                    <a:lnTo>
                      <a:pt x="1204708" y="97175"/>
                    </a:lnTo>
                    <a:lnTo>
                      <a:pt x="1249506" y="83052"/>
                    </a:lnTo>
                    <a:lnTo>
                      <a:pt x="1294783" y="69998"/>
                    </a:lnTo>
                    <a:lnTo>
                      <a:pt x="1340525" y="58025"/>
                    </a:lnTo>
                    <a:lnTo>
                      <a:pt x="1386716" y="47142"/>
                    </a:lnTo>
                    <a:lnTo>
                      <a:pt x="1433342" y="37360"/>
                    </a:lnTo>
                    <a:lnTo>
                      <a:pt x="1480389" y="28689"/>
                    </a:lnTo>
                    <a:lnTo>
                      <a:pt x="1527843" y="21141"/>
                    </a:lnTo>
                    <a:lnTo>
                      <a:pt x="1575689" y="14725"/>
                    </a:lnTo>
                    <a:lnTo>
                      <a:pt x="1623912" y="9452"/>
                    </a:lnTo>
                    <a:lnTo>
                      <a:pt x="1672498" y="5332"/>
                    </a:lnTo>
                    <a:lnTo>
                      <a:pt x="1721433" y="2377"/>
                    </a:lnTo>
                    <a:lnTo>
                      <a:pt x="1770702" y="596"/>
                    </a:lnTo>
                    <a:lnTo>
                      <a:pt x="1820290" y="0"/>
                    </a:lnTo>
                    <a:lnTo>
                      <a:pt x="1820290" y="1913966"/>
                    </a:lnTo>
                    <a:close/>
                  </a:path>
                </a:pathLst>
              </a:custGeom>
              <a:ln w="33401">
                <a:solidFill>
                  <a:srgbClr val="FFFFFF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12" name="object 12"/>
              <p:cNvSpPr/>
              <p:nvPr/>
            </p:nvSpPr>
            <p:spPr>
              <a:xfrm>
                <a:off x="4461300" y="3562568"/>
                <a:ext cx="1918335" cy="2139950"/>
              </a:xfrm>
              <a:custGeom>
                <a:avLst/>
                <a:gdLst/>
                <a:ahLst/>
                <a:cxnLst/>
                <a:rect l="l" t="t" r="r" b="b"/>
                <a:pathLst>
                  <a:path w="1918335" h="2139950">
                    <a:moveTo>
                      <a:pt x="97804" y="0"/>
                    </a:moveTo>
                    <a:lnTo>
                      <a:pt x="83047" y="47345"/>
                    </a:lnTo>
                    <a:lnTo>
                      <a:pt x="69516" y="94753"/>
                    </a:lnTo>
                    <a:lnTo>
                      <a:pt x="57206" y="142206"/>
                    </a:lnTo>
                    <a:lnTo>
                      <a:pt x="46110" y="189687"/>
                    </a:lnTo>
                    <a:lnTo>
                      <a:pt x="36223" y="237180"/>
                    </a:lnTo>
                    <a:lnTo>
                      <a:pt x="27540" y="284666"/>
                    </a:lnTo>
                    <a:lnTo>
                      <a:pt x="20055" y="332130"/>
                    </a:lnTo>
                    <a:lnTo>
                      <a:pt x="13763" y="379554"/>
                    </a:lnTo>
                    <a:lnTo>
                      <a:pt x="8658" y="426921"/>
                    </a:lnTo>
                    <a:lnTo>
                      <a:pt x="4735" y="474214"/>
                    </a:lnTo>
                    <a:lnTo>
                      <a:pt x="1988" y="521417"/>
                    </a:lnTo>
                    <a:lnTo>
                      <a:pt x="411" y="568511"/>
                    </a:lnTo>
                    <a:lnTo>
                      <a:pt x="0" y="615481"/>
                    </a:lnTo>
                    <a:lnTo>
                      <a:pt x="747" y="662309"/>
                    </a:lnTo>
                    <a:lnTo>
                      <a:pt x="2649" y="708978"/>
                    </a:lnTo>
                    <a:lnTo>
                      <a:pt x="5700" y="755471"/>
                    </a:lnTo>
                    <a:lnTo>
                      <a:pt x="9893" y="801772"/>
                    </a:lnTo>
                    <a:lnTo>
                      <a:pt x="15224" y="847862"/>
                    </a:lnTo>
                    <a:lnTo>
                      <a:pt x="21687" y="893726"/>
                    </a:lnTo>
                    <a:lnTo>
                      <a:pt x="29276" y="939346"/>
                    </a:lnTo>
                    <a:lnTo>
                      <a:pt x="37986" y="984705"/>
                    </a:lnTo>
                    <a:lnTo>
                      <a:pt x="47811" y="1029787"/>
                    </a:lnTo>
                    <a:lnTo>
                      <a:pt x="58746" y="1074573"/>
                    </a:lnTo>
                    <a:lnTo>
                      <a:pt x="70785" y="1119048"/>
                    </a:lnTo>
                    <a:lnTo>
                      <a:pt x="83924" y="1163194"/>
                    </a:lnTo>
                    <a:lnTo>
                      <a:pt x="98155" y="1206994"/>
                    </a:lnTo>
                    <a:lnTo>
                      <a:pt x="113474" y="1250431"/>
                    </a:lnTo>
                    <a:lnTo>
                      <a:pt x="129876" y="1293489"/>
                    </a:lnTo>
                    <a:lnTo>
                      <a:pt x="147354" y="1336149"/>
                    </a:lnTo>
                    <a:lnTo>
                      <a:pt x="165903" y="1378396"/>
                    </a:lnTo>
                    <a:lnTo>
                      <a:pt x="185518" y="1420212"/>
                    </a:lnTo>
                    <a:lnTo>
                      <a:pt x="206193" y="1461580"/>
                    </a:lnTo>
                    <a:lnTo>
                      <a:pt x="227922" y="1502484"/>
                    </a:lnTo>
                    <a:lnTo>
                      <a:pt x="250701" y="1542906"/>
                    </a:lnTo>
                    <a:lnTo>
                      <a:pt x="274523" y="1582828"/>
                    </a:lnTo>
                    <a:lnTo>
                      <a:pt x="299383" y="1622235"/>
                    </a:lnTo>
                    <a:lnTo>
                      <a:pt x="325275" y="1661110"/>
                    </a:lnTo>
                    <a:lnTo>
                      <a:pt x="352195" y="1699434"/>
                    </a:lnTo>
                    <a:lnTo>
                      <a:pt x="380136" y="1737192"/>
                    </a:lnTo>
                    <a:lnTo>
                      <a:pt x="409093" y="1774366"/>
                    </a:lnTo>
                    <a:lnTo>
                      <a:pt x="439060" y="1810939"/>
                    </a:lnTo>
                    <a:lnTo>
                      <a:pt x="470033" y="1846894"/>
                    </a:lnTo>
                    <a:lnTo>
                      <a:pt x="502004" y="1882214"/>
                    </a:lnTo>
                    <a:lnTo>
                      <a:pt x="534970" y="1916883"/>
                    </a:lnTo>
                    <a:lnTo>
                      <a:pt x="568923" y="1950883"/>
                    </a:lnTo>
                    <a:lnTo>
                      <a:pt x="603860" y="1984197"/>
                    </a:lnTo>
                    <a:lnTo>
                      <a:pt x="639774" y="2016809"/>
                    </a:lnTo>
                    <a:lnTo>
                      <a:pt x="676659" y="2048700"/>
                    </a:lnTo>
                    <a:lnTo>
                      <a:pt x="714511" y="2079855"/>
                    </a:lnTo>
                    <a:lnTo>
                      <a:pt x="753323" y="2110256"/>
                    </a:lnTo>
                    <a:lnTo>
                      <a:pt x="793091" y="2139886"/>
                    </a:lnTo>
                    <a:lnTo>
                      <a:pt x="1918095" y="591451"/>
                    </a:lnTo>
                    <a:lnTo>
                      <a:pt x="97804" y="0"/>
                    </a:lnTo>
                    <a:close/>
                  </a:path>
                </a:pathLst>
              </a:custGeom>
              <a:solidFill>
                <a:srgbClr val="89AF3F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13" name="object 13"/>
              <p:cNvSpPr/>
              <p:nvPr/>
            </p:nvSpPr>
            <p:spPr>
              <a:xfrm>
                <a:off x="4461300" y="3562568"/>
                <a:ext cx="1918335" cy="2139950"/>
              </a:xfrm>
              <a:custGeom>
                <a:avLst/>
                <a:gdLst/>
                <a:ahLst/>
                <a:cxnLst/>
                <a:rect l="l" t="t" r="r" b="b"/>
                <a:pathLst>
                  <a:path w="1918335" h="2139950">
                    <a:moveTo>
                      <a:pt x="1918095" y="591451"/>
                    </a:moveTo>
                    <a:lnTo>
                      <a:pt x="793091" y="2139886"/>
                    </a:lnTo>
                    <a:lnTo>
                      <a:pt x="753323" y="2110256"/>
                    </a:lnTo>
                    <a:lnTo>
                      <a:pt x="714511" y="2079855"/>
                    </a:lnTo>
                    <a:lnTo>
                      <a:pt x="676659" y="2048700"/>
                    </a:lnTo>
                    <a:lnTo>
                      <a:pt x="639774" y="2016809"/>
                    </a:lnTo>
                    <a:lnTo>
                      <a:pt x="603860" y="1984197"/>
                    </a:lnTo>
                    <a:lnTo>
                      <a:pt x="568923" y="1950883"/>
                    </a:lnTo>
                    <a:lnTo>
                      <a:pt x="534970" y="1916883"/>
                    </a:lnTo>
                    <a:lnTo>
                      <a:pt x="502004" y="1882214"/>
                    </a:lnTo>
                    <a:lnTo>
                      <a:pt x="470033" y="1846894"/>
                    </a:lnTo>
                    <a:lnTo>
                      <a:pt x="439060" y="1810939"/>
                    </a:lnTo>
                    <a:lnTo>
                      <a:pt x="409093" y="1774366"/>
                    </a:lnTo>
                    <a:lnTo>
                      <a:pt x="380136" y="1737192"/>
                    </a:lnTo>
                    <a:lnTo>
                      <a:pt x="352195" y="1699434"/>
                    </a:lnTo>
                    <a:lnTo>
                      <a:pt x="325275" y="1661110"/>
                    </a:lnTo>
                    <a:lnTo>
                      <a:pt x="299383" y="1622235"/>
                    </a:lnTo>
                    <a:lnTo>
                      <a:pt x="274523" y="1582828"/>
                    </a:lnTo>
                    <a:lnTo>
                      <a:pt x="250701" y="1542906"/>
                    </a:lnTo>
                    <a:lnTo>
                      <a:pt x="227922" y="1502484"/>
                    </a:lnTo>
                    <a:lnTo>
                      <a:pt x="206193" y="1461580"/>
                    </a:lnTo>
                    <a:lnTo>
                      <a:pt x="185518" y="1420212"/>
                    </a:lnTo>
                    <a:lnTo>
                      <a:pt x="165903" y="1378396"/>
                    </a:lnTo>
                    <a:lnTo>
                      <a:pt x="147354" y="1336149"/>
                    </a:lnTo>
                    <a:lnTo>
                      <a:pt x="129876" y="1293489"/>
                    </a:lnTo>
                    <a:lnTo>
                      <a:pt x="113474" y="1250431"/>
                    </a:lnTo>
                    <a:lnTo>
                      <a:pt x="98155" y="1206994"/>
                    </a:lnTo>
                    <a:lnTo>
                      <a:pt x="83924" y="1163194"/>
                    </a:lnTo>
                    <a:lnTo>
                      <a:pt x="70785" y="1119048"/>
                    </a:lnTo>
                    <a:lnTo>
                      <a:pt x="58746" y="1074573"/>
                    </a:lnTo>
                    <a:lnTo>
                      <a:pt x="47811" y="1029787"/>
                    </a:lnTo>
                    <a:lnTo>
                      <a:pt x="37986" y="984705"/>
                    </a:lnTo>
                    <a:lnTo>
                      <a:pt x="29276" y="939346"/>
                    </a:lnTo>
                    <a:lnTo>
                      <a:pt x="21687" y="893726"/>
                    </a:lnTo>
                    <a:lnTo>
                      <a:pt x="15224" y="847862"/>
                    </a:lnTo>
                    <a:lnTo>
                      <a:pt x="9893" y="801772"/>
                    </a:lnTo>
                    <a:lnTo>
                      <a:pt x="5700" y="755471"/>
                    </a:lnTo>
                    <a:lnTo>
                      <a:pt x="2649" y="708978"/>
                    </a:lnTo>
                    <a:lnTo>
                      <a:pt x="747" y="662309"/>
                    </a:lnTo>
                    <a:lnTo>
                      <a:pt x="0" y="615481"/>
                    </a:lnTo>
                    <a:lnTo>
                      <a:pt x="411" y="568511"/>
                    </a:lnTo>
                    <a:lnTo>
                      <a:pt x="1988" y="521417"/>
                    </a:lnTo>
                    <a:lnTo>
                      <a:pt x="4735" y="474214"/>
                    </a:lnTo>
                    <a:lnTo>
                      <a:pt x="8658" y="426921"/>
                    </a:lnTo>
                    <a:lnTo>
                      <a:pt x="13763" y="379554"/>
                    </a:lnTo>
                    <a:lnTo>
                      <a:pt x="20055" y="332130"/>
                    </a:lnTo>
                    <a:lnTo>
                      <a:pt x="27540" y="284666"/>
                    </a:lnTo>
                    <a:lnTo>
                      <a:pt x="36223" y="237180"/>
                    </a:lnTo>
                    <a:lnTo>
                      <a:pt x="46110" y="189687"/>
                    </a:lnTo>
                    <a:lnTo>
                      <a:pt x="57206" y="142206"/>
                    </a:lnTo>
                    <a:lnTo>
                      <a:pt x="69516" y="94753"/>
                    </a:lnTo>
                    <a:lnTo>
                      <a:pt x="83047" y="47345"/>
                    </a:lnTo>
                    <a:lnTo>
                      <a:pt x="97804" y="0"/>
                    </a:lnTo>
                    <a:lnTo>
                      <a:pt x="1918095" y="591451"/>
                    </a:lnTo>
                    <a:close/>
                  </a:path>
                </a:pathLst>
              </a:custGeom>
              <a:ln w="33401">
                <a:solidFill>
                  <a:srgbClr val="FFFFFF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14" name="object 14"/>
              <p:cNvSpPr/>
              <p:nvPr/>
            </p:nvSpPr>
            <p:spPr>
              <a:xfrm>
                <a:off x="5254391" y="4154020"/>
                <a:ext cx="2250440" cy="1921510"/>
              </a:xfrm>
              <a:custGeom>
                <a:avLst/>
                <a:gdLst/>
                <a:ahLst/>
                <a:cxnLst/>
                <a:rect l="l" t="t" r="r" b="b"/>
                <a:pathLst>
                  <a:path w="2250440" h="1921510">
                    <a:moveTo>
                      <a:pt x="1125004" y="0"/>
                    </a:moveTo>
                    <a:lnTo>
                      <a:pt x="0" y="1548434"/>
                    </a:lnTo>
                    <a:lnTo>
                      <a:pt x="40468" y="1577099"/>
                    </a:lnTo>
                    <a:lnTo>
                      <a:pt x="81374" y="1604618"/>
                    </a:lnTo>
                    <a:lnTo>
                      <a:pt x="122700" y="1630990"/>
                    </a:lnTo>
                    <a:lnTo>
                      <a:pt x="164429" y="1656215"/>
                    </a:lnTo>
                    <a:lnTo>
                      <a:pt x="206541" y="1680294"/>
                    </a:lnTo>
                    <a:lnTo>
                      <a:pt x="249021" y="1703226"/>
                    </a:lnTo>
                    <a:lnTo>
                      <a:pt x="291848" y="1725011"/>
                    </a:lnTo>
                    <a:lnTo>
                      <a:pt x="335007" y="1745650"/>
                    </a:lnTo>
                    <a:lnTo>
                      <a:pt x="378478" y="1765142"/>
                    </a:lnTo>
                    <a:lnTo>
                      <a:pt x="422245" y="1783488"/>
                    </a:lnTo>
                    <a:lnTo>
                      <a:pt x="466288" y="1800687"/>
                    </a:lnTo>
                    <a:lnTo>
                      <a:pt x="510590" y="1816740"/>
                    </a:lnTo>
                    <a:lnTo>
                      <a:pt x="555134" y="1831645"/>
                    </a:lnTo>
                    <a:lnTo>
                      <a:pt x="599902" y="1845405"/>
                    </a:lnTo>
                    <a:lnTo>
                      <a:pt x="644874" y="1858017"/>
                    </a:lnTo>
                    <a:lnTo>
                      <a:pt x="690035" y="1869483"/>
                    </a:lnTo>
                    <a:lnTo>
                      <a:pt x="735365" y="1879803"/>
                    </a:lnTo>
                    <a:lnTo>
                      <a:pt x="780848" y="1888976"/>
                    </a:lnTo>
                    <a:lnTo>
                      <a:pt x="826464" y="1897002"/>
                    </a:lnTo>
                    <a:lnTo>
                      <a:pt x="872196" y="1903881"/>
                    </a:lnTo>
                    <a:lnTo>
                      <a:pt x="918027" y="1909614"/>
                    </a:lnTo>
                    <a:lnTo>
                      <a:pt x="963939" y="1914201"/>
                    </a:lnTo>
                    <a:lnTo>
                      <a:pt x="1009913" y="1917641"/>
                    </a:lnTo>
                    <a:lnTo>
                      <a:pt x="1055931" y="1919934"/>
                    </a:lnTo>
                    <a:lnTo>
                      <a:pt x="1101976" y="1921080"/>
                    </a:lnTo>
                    <a:lnTo>
                      <a:pt x="1148031" y="1921080"/>
                    </a:lnTo>
                    <a:lnTo>
                      <a:pt x="1194076" y="1919934"/>
                    </a:lnTo>
                    <a:lnTo>
                      <a:pt x="1240095" y="1917641"/>
                    </a:lnTo>
                    <a:lnTo>
                      <a:pt x="1286069" y="1914201"/>
                    </a:lnTo>
                    <a:lnTo>
                      <a:pt x="1331980" y="1909614"/>
                    </a:lnTo>
                    <a:lnTo>
                      <a:pt x="1377811" y="1903881"/>
                    </a:lnTo>
                    <a:lnTo>
                      <a:pt x="1423543" y="1897002"/>
                    </a:lnTo>
                    <a:lnTo>
                      <a:pt x="1469160" y="1888976"/>
                    </a:lnTo>
                    <a:lnTo>
                      <a:pt x="1514642" y="1879803"/>
                    </a:lnTo>
                    <a:lnTo>
                      <a:pt x="1559972" y="1869483"/>
                    </a:lnTo>
                    <a:lnTo>
                      <a:pt x="1605133" y="1858017"/>
                    </a:lnTo>
                    <a:lnTo>
                      <a:pt x="1650106" y="1845405"/>
                    </a:lnTo>
                    <a:lnTo>
                      <a:pt x="1694873" y="1831645"/>
                    </a:lnTo>
                    <a:lnTo>
                      <a:pt x="1739417" y="1816740"/>
                    </a:lnTo>
                    <a:lnTo>
                      <a:pt x="1783719" y="1800687"/>
                    </a:lnTo>
                    <a:lnTo>
                      <a:pt x="1827763" y="1783488"/>
                    </a:lnTo>
                    <a:lnTo>
                      <a:pt x="1871529" y="1765142"/>
                    </a:lnTo>
                    <a:lnTo>
                      <a:pt x="1915000" y="1745650"/>
                    </a:lnTo>
                    <a:lnTo>
                      <a:pt x="1958159" y="1725011"/>
                    </a:lnTo>
                    <a:lnTo>
                      <a:pt x="2000987" y="1703226"/>
                    </a:lnTo>
                    <a:lnTo>
                      <a:pt x="2043466" y="1680294"/>
                    </a:lnTo>
                    <a:lnTo>
                      <a:pt x="2085579" y="1656215"/>
                    </a:lnTo>
                    <a:lnTo>
                      <a:pt x="2127307" y="1630990"/>
                    </a:lnTo>
                    <a:lnTo>
                      <a:pt x="2168633" y="1604618"/>
                    </a:lnTo>
                    <a:lnTo>
                      <a:pt x="2209539" y="1577099"/>
                    </a:lnTo>
                    <a:lnTo>
                      <a:pt x="2250008" y="1548434"/>
                    </a:lnTo>
                    <a:lnTo>
                      <a:pt x="1125004" y="0"/>
                    </a:lnTo>
                    <a:close/>
                  </a:path>
                </a:pathLst>
              </a:custGeom>
              <a:solidFill>
                <a:srgbClr val="C6DB55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15" name="object 15"/>
              <p:cNvSpPr/>
              <p:nvPr/>
            </p:nvSpPr>
            <p:spPr>
              <a:xfrm>
                <a:off x="5254391" y="4154020"/>
                <a:ext cx="2250440" cy="1921510"/>
              </a:xfrm>
              <a:custGeom>
                <a:avLst/>
                <a:gdLst/>
                <a:ahLst/>
                <a:cxnLst/>
                <a:rect l="l" t="t" r="r" b="b"/>
                <a:pathLst>
                  <a:path w="2250440" h="1921510">
                    <a:moveTo>
                      <a:pt x="1125004" y="0"/>
                    </a:moveTo>
                    <a:lnTo>
                      <a:pt x="2250008" y="1548434"/>
                    </a:lnTo>
                    <a:lnTo>
                      <a:pt x="2209539" y="1577099"/>
                    </a:lnTo>
                    <a:lnTo>
                      <a:pt x="2168633" y="1604618"/>
                    </a:lnTo>
                    <a:lnTo>
                      <a:pt x="2127307" y="1630990"/>
                    </a:lnTo>
                    <a:lnTo>
                      <a:pt x="2085579" y="1656215"/>
                    </a:lnTo>
                    <a:lnTo>
                      <a:pt x="2043466" y="1680294"/>
                    </a:lnTo>
                    <a:lnTo>
                      <a:pt x="2000987" y="1703226"/>
                    </a:lnTo>
                    <a:lnTo>
                      <a:pt x="1958159" y="1725011"/>
                    </a:lnTo>
                    <a:lnTo>
                      <a:pt x="1915000" y="1745650"/>
                    </a:lnTo>
                    <a:lnTo>
                      <a:pt x="1871529" y="1765142"/>
                    </a:lnTo>
                    <a:lnTo>
                      <a:pt x="1827763" y="1783488"/>
                    </a:lnTo>
                    <a:lnTo>
                      <a:pt x="1783719" y="1800687"/>
                    </a:lnTo>
                    <a:lnTo>
                      <a:pt x="1739417" y="1816740"/>
                    </a:lnTo>
                    <a:lnTo>
                      <a:pt x="1694873" y="1831645"/>
                    </a:lnTo>
                    <a:lnTo>
                      <a:pt x="1650106" y="1845405"/>
                    </a:lnTo>
                    <a:lnTo>
                      <a:pt x="1605133" y="1858017"/>
                    </a:lnTo>
                    <a:lnTo>
                      <a:pt x="1559972" y="1869483"/>
                    </a:lnTo>
                    <a:lnTo>
                      <a:pt x="1514642" y="1879803"/>
                    </a:lnTo>
                    <a:lnTo>
                      <a:pt x="1469160" y="1888976"/>
                    </a:lnTo>
                    <a:lnTo>
                      <a:pt x="1423543" y="1897002"/>
                    </a:lnTo>
                    <a:lnTo>
                      <a:pt x="1377811" y="1903881"/>
                    </a:lnTo>
                    <a:lnTo>
                      <a:pt x="1331980" y="1909614"/>
                    </a:lnTo>
                    <a:lnTo>
                      <a:pt x="1286069" y="1914201"/>
                    </a:lnTo>
                    <a:lnTo>
                      <a:pt x="1240095" y="1917641"/>
                    </a:lnTo>
                    <a:lnTo>
                      <a:pt x="1194076" y="1919934"/>
                    </a:lnTo>
                    <a:lnTo>
                      <a:pt x="1148031" y="1921080"/>
                    </a:lnTo>
                    <a:lnTo>
                      <a:pt x="1101976" y="1921080"/>
                    </a:lnTo>
                    <a:lnTo>
                      <a:pt x="1055931" y="1919934"/>
                    </a:lnTo>
                    <a:lnTo>
                      <a:pt x="1009913" y="1917641"/>
                    </a:lnTo>
                    <a:lnTo>
                      <a:pt x="963939" y="1914201"/>
                    </a:lnTo>
                    <a:lnTo>
                      <a:pt x="918027" y="1909614"/>
                    </a:lnTo>
                    <a:lnTo>
                      <a:pt x="872196" y="1903881"/>
                    </a:lnTo>
                    <a:lnTo>
                      <a:pt x="826464" y="1897002"/>
                    </a:lnTo>
                    <a:lnTo>
                      <a:pt x="780848" y="1888976"/>
                    </a:lnTo>
                    <a:lnTo>
                      <a:pt x="735365" y="1879803"/>
                    </a:lnTo>
                    <a:lnTo>
                      <a:pt x="690035" y="1869483"/>
                    </a:lnTo>
                    <a:lnTo>
                      <a:pt x="644874" y="1858017"/>
                    </a:lnTo>
                    <a:lnTo>
                      <a:pt x="599902" y="1845405"/>
                    </a:lnTo>
                    <a:lnTo>
                      <a:pt x="555134" y="1831645"/>
                    </a:lnTo>
                    <a:lnTo>
                      <a:pt x="510590" y="1816740"/>
                    </a:lnTo>
                    <a:lnTo>
                      <a:pt x="466288" y="1800687"/>
                    </a:lnTo>
                    <a:lnTo>
                      <a:pt x="422245" y="1783488"/>
                    </a:lnTo>
                    <a:lnTo>
                      <a:pt x="378478" y="1765142"/>
                    </a:lnTo>
                    <a:lnTo>
                      <a:pt x="335007" y="1745650"/>
                    </a:lnTo>
                    <a:lnTo>
                      <a:pt x="291848" y="1725011"/>
                    </a:lnTo>
                    <a:lnTo>
                      <a:pt x="249021" y="1703226"/>
                    </a:lnTo>
                    <a:lnTo>
                      <a:pt x="206541" y="1680294"/>
                    </a:lnTo>
                    <a:lnTo>
                      <a:pt x="164429" y="1656215"/>
                    </a:lnTo>
                    <a:lnTo>
                      <a:pt x="122700" y="1630990"/>
                    </a:lnTo>
                    <a:lnTo>
                      <a:pt x="81374" y="1604618"/>
                    </a:lnTo>
                    <a:lnTo>
                      <a:pt x="40468" y="1577099"/>
                    </a:lnTo>
                    <a:lnTo>
                      <a:pt x="0" y="1548434"/>
                    </a:lnTo>
                    <a:lnTo>
                      <a:pt x="1125004" y="0"/>
                    </a:lnTo>
                    <a:close/>
                  </a:path>
                </a:pathLst>
              </a:custGeom>
              <a:ln w="33401">
                <a:solidFill>
                  <a:srgbClr val="FFFFFF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16" name="object 16"/>
              <p:cNvSpPr/>
              <p:nvPr/>
            </p:nvSpPr>
            <p:spPr>
              <a:xfrm>
                <a:off x="6379395" y="3562568"/>
                <a:ext cx="1918335" cy="2139950"/>
              </a:xfrm>
              <a:custGeom>
                <a:avLst/>
                <a:gdLst/>
                <a:ahLst/>
                <a:cxnLst/>
                <a:rect l="l" t="t" r="r" b="b"/>
                <a:pathLst>
                  <a:path w="1918334" h="2139950">
                    <a:moveTo>
                      <a:pt x="1820291" y="0"/>
                    </a:moveTo>
                    <a:lnTo>
                      <a:pt x="0" y="591451"/>
                    </a:lnTo>
                    <a:lnTo>
                      <a:pt x="1125004" y="2139886"/>
                    </a:lnTo>
                    <a:lnTo>
                      <a:pt x="1164771" y="2110256"/>
                    </a:lnTo>
                    <a:lnTo>
                      <a:pt x="1203584" y="2079855"/>
                    </a:lnTo>
                    <a:lnTo>
                      <a:pt x="1241435" y="2048700"/>
                    </a:lnTo>
                    <a:lnTo>
                      <a:pt x="1278321" y="2016809"/>
                    </a:lnTo>
                    <a:lnTo>
                      <a:pt x="1314235" y="1984197"/>
                    </a:lnTo>
                    <a:lnTo>
                      <a:pt x="1349171" y="1950883"/>
                    </a:lnTo>
                    <a:lnTo>
                      <a:pt x="1383125" y="1916883"/>
                    </a:lnTo>
                    <a:lnTo>
                      <a:pt x="1416090" y="1882214"/>
                    </a:lnTo>
                    <a:lnTo>
                      <a:pt x="1448062" y="1846894"/>
                    </a:lnTo>
                    <a:lnTo>
                      <a:pt x="1479034" y="1810939"/>
                    </a:lnTo>
                    <a:lnTo>
                      <a:pt x="1509001" y="1774366"/>
                    </a:lnTo>
                    <a:lnTo>
                      <a:pt x="1537958" y="1737192"/>
                    </a:lnTo>
                    <a:lnTo>
                      <a:pt x="1565899" y="1699434"/>
                    </a:lnTo>
                    <a:lnTo>
                      <a:pt x="1592819" y="1661110"/>
                    </a:lnTo>
                    <a:lnTo>
                      <a:pt x="1618712" y="1622235"/>
                    </a:lnTo>
                    <a:lnTo>
                      <a:pt x="1643572" y="1582828"/>
                    </a:lnTo>
                    <a:lnTo>
                      <a:pt x="1667394" y="1542906"/>
                    </a:lnTo>
                    <a:lnTo>
                      <a:pt x="1690172" y="1502484"/>
                    </a:lnTo>
                    <a:lnTo>
                      <a:pt x="1711902" y="1461580"/>
                    </a:lnTo>
                    <a:lnTo>
                      <a:pt x="1732577" y="1420212"/>
                    </a:lnTo>
                    <a:lnTo>
                      <a:pt x="1752192" y="1378396"/>
                    </a:lnTo>
                    <a:lnTo>
                      <a:pt x="1770741" y="1336149"/>
                    </a:lnTo>
                    <a:lnTo>
                      <a:pt x="1788219" y="1293489"/>
                    </a:lnTo>
                    <a:lnTo>
                      <a:pt x="1804620" y="1250431"/>
                    </a:lnTo>
                    <a:lnTo>
                      <a:pt x="1819939" y="1206994"/>
                    </a:lnTo>
                    <a:lnTo>
                      <a:pt x="1834171" y="1163194"/>
                    </a:lnTo>
                    <a:lnTo>
                      <a:pt x="1847309" y="1119048"/>
                    </a:lnTo>
                    <a:lnTo>
                      <a:pt x="1859348" y="1074573"/>
                    </a:lnTo>
                    <a:lnTo>
                      <a:pt x="1870283" y="1029787"/>
                    </a:lnTo>
                    <a:lnTo>
                      <a:pt x="1880109" y="984705"/>
                    </a:lnTo>
                    <a:lnTo>
                      <a:pt x="1888819" y="939346"/>
                    </a:lnTo>
                    <a:lnTo>
                      <a:pt x="1896408" y="893726"/>
                    </a:lnTo>
                    <a:lnTo>
                      <a:pt x="1902871" y="847862"/>
                    </a:lnTo>
                    <a:lnTo>
                      <a:pt x="1908201" y="801772"/>
                    </a:lnTo>
                    <a:lnTo>
                      <a:pt x="1912395" y="755471"/>
                    </a:lnTo>
                    <a:lnTo>
                      <a:pt x="1915445" y="708978"/>
                    </a:lnTo>
                    <a:lnTo>
                      <a:pt x="1917347" y="662309"/>
                    </a:lnTo>
                    <a:lnTo>
                      <a:pt x="1918095" y="615481"/>
                    </a:lnTo>
                    <a:lnTo>
                      <a:pt x="1917683" y="568511"/>
                    </a:lnTo>
                    <a:lnTo>
                      <a:pt x="1916107" y="521417"/>
                    </a:lnTo>
                    <a:lnTo>
                      <a:pt x="1913359" y="474214"/>
                    </a:lnTo>
                    <a:lnTo>
                      <a:pt x="1909436" y="426921"/>
                    </a:lnTo>
                    <a:lnTo>
                      <a:pt x="1904331" y="379554"/>
                    </a:lnTo>
                    <a:lnTo>
                      <a:pt x="1898039" y="332130"/>
                    </a:lnTo>
                    <a:lnTo>
                      <a:pt x="1890554" y="284666"/>
                    </a:lnTo>
                    <a:lnTo>
                      <a:pt x="1881871" y="237180"/>
                    </a:lnTo>
                    <a:lnTo>
                      <a:pt x="1871985" y="189687"/>
                    </a:lnTo>
                    <a:lnTo>
                      <a:pt x="1860889" y="142206"/>
                    </a:lnTo>
                    <a:lnTo>
                      <a:pt x="1848578" y="94753"/>
                    </a:lnTo>
                    <a:lnTo>
                      <a:pt x="1835047" y="47345"/>
                    </a:lnTo>
                    <a:lnTo>
                      <a:pt x="1820291" y="0"/>
                    </a:lnTo>
                    <a:close/>
                  </a:path>
                </a:pathLst>
              </a:custGeom>
              <a:solidFill>
                <a:srgbClr val="B0C985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17" name="object 17"/>
              <p:cNvSpPr/>
              <p:nvPr/>
            </p:nvSpPr>
            <p:spPr>
              <a:xfrm>
                <a:off x="6379395" y="3562568"/>
                <a:ext cx="1918335" cy="2139950"/>
              </a:xfrm>
              <a:custGeom>
                <a:avLst/>
                <a:gdLst/>
                <a:ahLst/>
                <a:cxnLst/>
                <a:rect l="l" t="t" r="r" b="b"/>
                <a:pathLst>
                  <a:path w="1918334" h="2139950">
                    <a:moveTo>
                      <a:pt x="0" y="591451"/>
                    </a:moveTo>
                    <a:lnTo>
                      <a:pt x="1820291" y="0"/>
                    </a:lnTo>
                    <a:lnTo>
                      <a:pt x="1835047" y="47345"/>
                    </a:lnTo>
                    <a:lnTo>
                      <a:pt x="1848578" y="94753"/>
                    </a:lnTo>
                    <a:lnTo>
                      <a:pt x="1860889" y="142206"/>
                    </a:lnTo>
                    <a:lnTo>
                      <a:pt x="1871985" y="189687"/>
                    </a:lnTo>
                    <a:lnTo>
                      <a:pt x="1881871" y="237180"/>
                    </a:lnTo>
                    <a:lnTo>
                      <a:pt x="1890554" y="284666"/>
                    </a:lnTo>
                    <a:lnTo>
                      <a:pt x="1898039" y="332130"/>
                    </a:lnTo>
                    <a:lnTo>
                      <a:pt x="1904331" y="379554"/>
                    </a:lnTo>
                    <a:lnTo>
                      <a:pt x="1909436" y="426921"/>
                    </a:lnTo>
                    <a:lnTo>
                      <a:pt x="1913359" y="474214"/>
                    </a:lnTo>
                    <a:lnTo>
                      <a:pt x="1916107" y="521417"/>
                    </a:lnTo>
                    <a:lnTo>
                      <a:pt x="1917683" y="568511"/>
                    </a:lnTo>
                    <a:lnTo>
                      <a:pt x="1918095" y="615481"/>
                    </a:lnTo>
                    <a:lnTo>
                      <a:pt x="1917347" y="662309"/>
                    </a:lnTo>
                    <a:lnTo>
                      <a:pt x="1915445" y="708978"/>
                    </a:lnTo>
                    <a:lnTo>
                      <a:pt x="1912395" y="755471"/>
                    </a:lnTo>
                    <a:lnTo>
                      <a:pt x="1908201" y="801772"/>
                    </a:lnTo>
                    <a:lnTo>
                      <a:pt x="1902871" y="847862"/>
                    </a:lnTo>
                    <a:lnTo>
                      <a:pt x="1896408" y="893726"/>
                    </a:lnTo>
                    <a:lnTo>
                      <a:pt x="1888819" y="939346"/>
                    </a:lnTo>
                    <a:lnTo>
                      <a:pt x="1880109" y="984705"/>
                    </a:lnTo>
                    <a:lnTo>
                      <a:pt x="1870283" y="1029787"/>
                    </a:lnTo>
                    <a:lnTo>
                      <a:pt x="1859348" y="1074573"/>
                    </a:lnTo>
                    <a:lnTo>
                      <a:pt x="1847309" y="1119048"/>
                    </a:lnTo>
                    <a:lnTo>
                      <a:pt x="1834171" y="1163194"/>
                    </a:lnTo>
                    <a:lnTo>
                      <a:pt x="1819939" y="1206994"/>
                    </a:lnTo>
                    <a:lnTo>
                      <a:pt x="1804620" y="1250431"/>
                    </a:lnTo>
                    <a:lnTo>
                      <a:pt x="1788219" y="1293489"/>
                    </a:lnTo>
                    <a:lnTo>
                      <a:pt x="1770741" y="1336149"/>
                    </a:lnTo>
                    <a:lnTo>
                      <a:pt x="1752192" y="1378396"/>
                    </a:lnTo>
                    <a:lnTo>
                      <a:pt x="1732577" y="1420212"/>
                    </a:lnTo>
                    <a:lnTo>
                      <a:pt x="1711902" y="1461580"/>
                    </a:lnTo>
                    <a:lnTo>
                      <a:pt x="1690172" y="1502484"/>
                    </a:lnTo>
                    <a:lnTo>
                      <a:pt x="1667394" y="1542906"/>
                    </a:lnTo>
                    <a:lnTo>
                      <a:pt x="1643572" y="1582828"/>
                    </a:lnTo>
                    <a:lnTo>
                      <a:pt x="1618712" y="1622235"/>
                    </a:lnTo>
                    <a:lnTo>
                      <a:pt x="1592819" y="1661110"/>
                    </a:lnTo>
                    <a:lnTo>
                      <a:pt x="1565899" y="1699434"/>
                    </a:lnTo>
                    <a:lnTo>
                      <a:pt x="1537958" y="1737192"/>
                    </a:lnTo>
                    <a:lnTo>
                      <a:pt x="1509001" y="1774366"/>
                    </a:lnTo>
                    <a:lnTo>
                      <a:pt x="1479034" y="1810939"/>
                    </a:lnTo>
                    <a:lnTo>
                      <a:pt x="1448062" y="1846894"/>
                    </a:lnTo>
                    <a:lnTo>
                      <a:pt x="1416090" y="1882214"/>
                    </a:lnTo>
                    <a:lnTo>
                      <a:pt x="1383125" y="1916883"/>
                    </a:lnTo>
                    <a:lnTo>
                      <a:pt x="1349171" y="1950883"/>
                    </a:lnTo>
                    <a:lnTo>
                      <a:pt x="1314235" y="1984197"/>
                    </a:lnTo>
                    <a:lnTo>
                      <a:pt x="1278321" y="2016809"/>
                    </a:lnTo>
                    <a:lnTo>
                      <a:pt x="1241435" y="2048700"/>
                    </a:lnTo>
                    <a:lnTo>
                      <a:pt x="1203584" y="2079855"/>
                    </a:lnTo>
                    <a:lnTo>
                      <a:pt x="1164771" y="2110256"/>
                    </a:lnTo>
                    <a:lnTo>
                      <a:pt x="1125004" y="2139886"/>
                    </a:lnTo>
                    <a:lnTo>
                      <a:pt x="0" y="591451"/>
                    </a:lnTo>
                    <a:close/>
                  </a:path>
                </a:pathLst>
              </a:custGeom>
              <a:ln w="33401">
                <a:solidFill>
                  <a:srgbClr val="FFFFFF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18" name="object 18"/>
              <p:cNvSpPr/>
              <p:nvPr/>
            </p:nvSpPr>
            <p:spPr>
              <a:xfrm>
                <a:off x="6379395" y="2240053"/>
                <a:ext cx="1820545" cy="1914525"/>
              </a:xfrm>
              <a:custGeom>
                <a:avLst/>
                <a:gdLst/>
                <a:ahLst/>
                <a:cxnLst/>
                <a:rect l="l" t="t" r="r" b="b"/>
                <a:pathLst>
                  <a:path w="1820545" h="1914525">
                    <a:moveTo>
                      <a:pt x="0" y="0"/>
                    </a:moveTo>
                    <a:lnTo>
                      <a:pt x="0" y="1913966"/>
                    </a:lnTo>
                    <a:lnTo>
                      <a:pt x="1820291" y="1322514"/>
                    </a:lnTo>
                    <a:lnTo>
                      <a:pt x="1804400" y="1275537"/>
                    </a:lnTo>
                    <a:lnTo>
                      <a:pt x="1787481" y="1229229"/>
                    </a:lnTo>
                    <a:lnTo>
                      <a:pt x="1769549" y="1183603"/>
                    </a:lnTo>
                    <a:lnTo>
                      <a:pt x="1750617" y="1138668"/>
                    </a:lnTo>
                    <a:lnTo>
                      <a:pt x="1730700" y="1094434"/>
                    </a:lnTo>
                    <a:lnTo>
                      <a:pt x="1709813" y="1050913"/>
                    </a:lnTo>
                    <a:lnTo>
                      <a:pt x="1687970" y="1008115"/>
                    </a:lnTo>
                    <a:lnTo>
                      <a:pt x="1665186" y="966050"/>
                    </a:lnTo>
                    <a:lnTo>
                      <a:pt x="1641474" y="924728"/>
                    </a:lnTo>
                    <a:lnTo>
                      <a:pt x="1616850" y="884161"/>
                    </a:lnTo>
                    <a:lnTo>
                      <a:pt x="1591328" y="844359"/>
                    </a:lnTo>
                    <a:lnTo>
                      <a:pt x="1564922" y="805332"/>
                    </a:lnTo>
                    <a:lnTo>
                      <a:pt x="1537647" y="767091"/>
                    </a:lnTo>
                    <a:lnTo>
                      <a:pt x="1509517" y="729646"/>
                    </a:lnTo>
                    <a:lnTo>
                      <a:pt x="1480547" y="693008"/>
                    </a:lnTo>
                    <a:lnTo>
                      <a:pt x="1450751" y="657187"/>
                    </a:lnTo>
                    <a:lnTo>
                      <a:pt x="1420144" y="622194"/>
                    </a:lnTo>
                    <a:lnTo>
                      <a:pt x="1388739" y="588040"/>
                    </a:lnTo>
                    <a:lnTo>
                      <a:pt x="1356553" y="554734"/>
                    </a:lnTo>
                    <a:lnTo>
                      <a:pt x="1323598" y="522287"/>
                    </a:lnTo>
                    <a:lnTo>
                      <a:pt x="1289890" y="490711"/>
                    </a:lnTo>
                    <a:lnTo>
                      <a:pt x="1255443" y="460014"/>
                    </a:lnTo>
                    <a:lnTo>
                      <a:pt x="1220272" y="430209"/>
                    </a:lnTo>
                    <a:lnTo>
                      <a:pt x="1184390" y="401305"/>
                    </a:lnTo>
                    <a:lnTo>
                      <a:pt x="1147813" y="373313"/>
                    </a:lnTo>
                    <a:lnTo>
                      <a:pt x="1110554" y="346243"/>
                    </a:lnTo>
                    <a:lnTo>
                      <a:pt x="1072629" y="320106"/>
                    </a:lnTo>
                    <a:lnTo>
                      <a:pt x="1034051" y="294913"/>
                    </a:lnTo>
                    <a:lnTo>
                      <a:pt x="994836" y="270673"/>
                    </a:lnTo>
                    <a:lnTo>
                      <a:pt x="954997" y="247398"/>
                    </a:lnTo>
                    <a:lnTo>
                      <a:pt x="914549" y="225097"/>
                    </a:lnTo>
                    <a:lnTo>
                      <a:pt x="873507" y="203782"/>
                    </a:lnTo>
                    <a:lnTo>
                      <a:pt x="831885" y="183463"/>
                    </a:lnTo>
                    <a:lnTo>
                      <a:pt x="789698" y="164151"/>
                    </a:lnTo>
                    <a:lnTo>
                      <a:pt x="746959" y="145855"/>
                    </a:lnTo>
                    <a:lnTo>
                      <a:pt x="703684" y="128587"/>
                    </a:lnTo>
                    <a:lnTo>
                      <a:pt x="659887" y="112357"/>
                    </a:lnTo>
                    <a:lnTo>
                      <a:pt x="615582" y="97175"/>
                    </a:lnTo>
                    <a:lnTo>
                      <a:pt x="570784" y="83052"/>
                    </a:lnTo>
                    <a:lnTo>
                      <a:pt x="525507" y="69998"/>
                    </a:lnTo>
                    <a:lnTo>
                      <a:pt x="479765" y="58025"/>
                    </a:lnTo>
                    <a:lnTo>
                      <a:pt x="433574" y="47142"/>
                    </a:lnTo>
                    <a:lnTo>
                      <a:pt x="386948" y="37360"/>
                    </a:lnTo>
                    <a:lnTo>
                      <a:pt x="339901" y="28689"/>
                    </a:lnTo>
                    <a:lnTo>
                      <a:pt x="292447" y="21141"/>
                    </a:lnTo>
                    <a:lnTo>
                      <a:pt x="244601" y="14725"/>
                    </a:lnTo>
                    <a:lnTo>
                      <a:pt x="196378" y="9452"/>
                    </a:lnTo>
                    <a:lnTo>
                      <a:pt x="147792" y="5332"/>
                    </a:lnTo>
                    <a:lnTo>
                      <a:pt x="98857" y="2377"/>
                    </a:lnTo>
                    <a:lnTo>
                      <a:pt x="49588" y="59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D9882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19" name="object 19"/>
              <p:cNvSpPr/>
              <p:nvPr/>
            </p:nvSpPr>
            <p:spPr>
              <a:xfrm>
                <a:off x="6379395" y="2240053"/>
                <a:ext cx="1820545" cy="1914525"/>
              </a:xfrm>
              <a:custGeom>
                <a:avLst/>
                <a:gdLst/>
                <a:ahLst/>
                <a:cxnLst/>
                <a:rect l="l" t="t" r="r" b="b"/>
                <a:pathLst>
                  <a:path w="1820545" h="1914525">
                    <a:moveTo>
                      <a:pt x="0" y="1913966"/>
                    </a:moveTo>
                    <a:lnTo>
                      <a:pt x="0" y="0"/>
                    </a:lnTo>
                    <a:lnTo>
                      <a:pt x="49588" y="596"/>
                    </a:lnTo>
                    <a:lnTo>
                      <a:pt x="98857" y="2377"/>
                    </a:lnTo>
                    <a:lnTo>
                      <a:pt x="147792" y="5332"/>
                    </a:lnTo>
                    <a:lnTo>
                      <a:pt x="196378" y="9452"/>
                    </a:lnTo>
                    <a:lnTo>
                      <a:pt x="244601" y="14725"/>
                    </a:lnTo>
                    <a:lnTo>
                      <a:pt x="292447" y="21141"/>
                    </a:lnTo>
                    <a:lnTo>
                      <a:pt x="339901" y="28689"/>
                    </a:lnTo>
                    <a:lnTo>
                      <a:pt x="386948" y="37360"/>
                    </a:lnTo>
                    <a:lnTo>
                      <a:pt x="433574" y="47142"/>
                    </a:lnTo>
                    <a:lnTo>
                      <a:pt x="479765" y="58025"/>
                    </a:lnTo>
                    <a:lnTo>
                      <a:pt x="525507" y="69998"/>
                    </a:lnTo>
                    <a:lnTo>
                      <a:pt x="570784" y="83052"/>
                    </a:lnTo>
                    <a:lnTo>
                      <a:pt x="615582" y="97175"/>
                    </a:lnTo>
                    <a:lnTo>
                      <a:pt x="659887" y="112357"/>
                    </a:lnTo>
                    <a:lnTo>
                      <a:pt x="703684" y="128587"/>
                    </a:lnTo>
                    <a:lnTo>
                      <a:pt x="746959" y="145855"/>
                    </a:lnTo>
                    <a:lnTo>
                      <a:pt x="789698" y="164151"/>
                    </a:lnTo>
                    <a:lnTo>
                      <a:pt x="831885" y="183463"/>
                    </a:lnTo>
                    <a:lnTo>
                      <a:pt x="873507" y="203782"/>
                    </a:lnTo>
                    <a:lnTo>
                      <a:pt x="914549" y="225097"/>
                    </a:lnTo>
                    <a:lnTo>
                      <a:pt x="954997" y="247398"/>
                    </a:lnTo>
                    <a:lnTo>
                      <a:pt x="994836" y="270673"/>
                    </a:lnTo>
                    <a:lnTo>
                      <a:pt x="1034051" y="294913"/>
                    </a:lnTo>
                    <a:lnTo>
                      <a:pt x="1072629" y="320106"/>
                    </a:lnTo>
                    <a:lnTo>
                      <a:pt x="1110554" y="346243"/>
                    </a:lnTo>
                    <a:lnTo>
                      <a:pt x="1147813" y="373313"/>
                    </a:lnTo>
                    <a:lnTo>
                      <a:pt x="1184390" y="401305"/>
                    </a:lnTo>
                    <a:lnTo>
                      <a:pt x="1220272" y="430209"/>
                    </a:lnTo>
                    <a:lnTo>
                      <a:pt x="1255443" y="460014"/>
                    </a:lnTo>
                    <a:lnTo>
                      <a:pt x="1289890" y="490711"/>
                    </a:lnTo>
                    <a:lnTo>
                      <a:pt x="1323598" y="522287"/>
                    </a:lnTo>
                    <a:lnTo>
                      <a:pt x="1356553" y="554734"/>
                    </a:lnTo>
                    <a:lnTo>
                      <a:pt x="1388739" y="588040"/>
                    </a:lnTo>
                    <a:lnTo>
                      <a:pt x="1420144" y="622194"/>
                    </a:lnTo>
                    <a:lnTo>
                      <a:pt x="1450751" y="657187"/>
                    </a:lnTo>
                    <a:lnTo>
                      <a:pt x="1480547" y="693008"/>
                    </a:lnTo>
                    <a:lnTo>
                      <a:pt x="1509517" y="729646"/>
                    </a:lnTo>
                    <a:lnTo>
                      <a:pt x="1537647" y="767091"/>
                    </a:lnTo>
                    <a:lnTo>
                      <a:pt x="1564922" y="805332"/>
                    </a:lnTo>
                    <a:lnTo>
                      <a:pt x="1591328" y="844359"/>
                    </a:lnTo>
                    <a:lnTo>
                      <a:pt x="1616850" y="884161"/>
                    </a:lnTo>
                    <a:lnTo>
                      <a:pt x="1641474" y="924728"/>
                    </a:lnTo>
                    <a:lnTo>
                      <a:pt x="1665186" y="966050"/>
                    </a:lnTo>
                    <a:lnTo>
                      <a:pt x="1687970" y="1008115"/>
                    </a:lnTo>
                    <a:lnTo>
                      <a:pt x="1709813" y="1050913"/>
                    </a:lnTo>
                    <a:lnTo>
                      <a:pt x="1730700" y="1094434"/>
                    </a:lnTo>
                    <a:lnTo>
                      <a:pt x="1750617" y="1138668"/>
                    </a:lnTo>
                    <a:lnTo>
                      <a:pt x="1769549" y="1183603"/>
                    </a:lnTo>
                    <a:lnTo>
                      <a:pt x="1787481" y="1229229"/>
                    </a:lnTo>
                    <a:lnTo>
                      <a:pt x="1804400" y="1275537"/>
                    </a:lnTo>
                    <a:lnTo>
                      <a:pt x="1820291" y="1322514"/>
                    </a:lnTo>
                    <a:lnTo>
                      <a:pt x="0" y="1913966"/>
                    </a:lnTo>
                    <a:close/>
                  </a:path>
                </a:pathLst>
              </a:custGeom>
              <a:ln w="33401">
                <a:solidFill>
                  <a:srgbClr val="FFFFFF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20" name="object 20"/>
              <p:cNvSpPr/>
              <p:nvPr/>
            </p:nvSpPr>
            <p:spPr>
              <a:xfrm>
                <a:off x="5731124" y="3509374"/>
                <a:ext cx="1296670" cy="1296670"/>
              </a:xfrm>
              <a:custGeom>
                <a:avLst/>
                <a:gdLst/>
                <a:ahLst/>
                <a:cxnLst/>
                <a:rect l="l" t="t" r="r" b="b"/>
                <a:pathLst>
                  <a:path w="1296670" h="1296670">
                    <a:moveTo>
                      <a:pt x="648271" y="0"/>
                    </a:moveTo>
                    <a:lnTo>
                      <a:pt x="599889" y="1778"/>
                    </a:lnTo>
                    <a:lnTo>
                      <a:pt x="552472" y="7029"/>
                    </a:lnTo>
                    <a:lnTo>
                      <a:pt x="506147" y="15627"/>
                    </a:lnTo>
                    <a:lnTo>
                      <a:pt x="461039" y="27447"/>
                    </a:lnTo>
                    <a:lnTo>
                      <a:pt x="417272" y="42364"/>
                    </a:lnTo>
                    <a:lnTo>
                      <a:pt x="374973" y="60252"/>
                    </a:lnTo>
                    <a:lnTo>
                      <a:pt x="334266" y="80986"/>
                    </a:lnTo>
                    <a:lnTo>
                      <a:pt x="295277" y="104441"/>
                    </a:lnTo>
                    <a:lnTo>
                      <a:pt x="258131" y="130491"/>
                    </a:lnTo>
                    <a:lnTo>
                      <a:pt x="222954" y="159011"/>
                    </a:lnTo>
                    <a:lnTo>
                      <a:pt x="189871" y="189876"/>
                    </a:lnTo>
                    <a:lnTo>
                      <a:pt x="159007" y="222959"/>
                    </a:lnTo>
                    <a:lnTo>
                      <a:pt x="130488" y="258137"/>
                    </a:lnTo>
                    <a:lnTo>
                      <a:pt x="104438" y="295282"/>
                    </a:lnTo>
                    <a:lnTo>
                      <a:pt x="80984" y="334271"/>
                    </a:lnTo>
                    <a:lnTo>
                      <a:pt x="60250" y="374978"/>
                    </a:lnTo>
                    <a:lnTo>
                      <a:pt x="42362" y="417277"/>
                    </a:lnTo>
                    <a:lnTo>
                      <a:pt x="27446" y="461043"/>
                    </a:lnTo>
                    <a:lnTo>
                      <a:pt x="15626" y="506151"/>
                    </a:lnTo>
                    <a:lnTo>
                      <a:pt x="7028" y="552475"/>
                    </a:lnTo>
                    <a:lnTo>
                      <a:pt x="1778" y="599890"/>
                    </a:lnTo>
                    <a:lnTo>
                      <a:pt x="0" y="648271"/>
                    </a:lnTo>
                    <a:lnTo>
                      <a:pt x="1778" y="696652"/>
                    </a:lnTo>
                    <a:lnTo>
                      <a:pt x="7028" y="744067"/>
                    </a:lnTo>
                    <a:lnTo>
                      <a:pt x="15626" y="790391"/>
                    </a:lnTo>
                    <a:lnTo>
                      <a:pt x="27446" y="835499"/>
                    </a:lnTo>
                    <a:lnTo>
                      <a:pt x="42362" y="879265"/>
                    </a:lnTo>
                    <a:lnTo>
                      <a:pt x="60250" y="921564"/>
                    </a:lnTo>
                    <a:lnTo>
                      <a:pt x="80984" y="962271"/>
                    </a:lnTo>
                    <a:lnTo>
                      <a:pt x="104438" y="1001260"/>
                    </a:lnTo>
                    <a:lnTo>
                      <a:pt x="130488" y="1038405"/>
                    </a:lnTo>
                    <a:lnTo>
                      <a:pt x="159007" y="1073583"/>
                    </a:lnTo>
                    <a:lnTo>
                      <a:pt x="189871" y="1106666"/>
                    </a:lnTo>
                    <a:lnTo>
                      <a:pt x="222954" y="1137531"/>
                    </a:lnTo>
                    <a:lnTo>
                      <a:pt x="258131" y="1166051"/>
                    </a:lnTo>
                    <a:lnTo>
                      <a:pt x="295277" y="1192101"/>
                    </a:lnTo>
                    <a:lnTo>
                      <a:pt x="334266" y="1215556"/>
                    </a:lnTo>
                    <a:lnTo>
                      <a:pt x="374973" y="1236290"/>
                    </a:lnTo>
                    <a:lnTo>
                      <a:pt x="417272" y="1254178"/>
                    </a:lnTo>
                    <a:lnTo>
                      <a:pt x="461039" y="1269095"/>
                    </a:lnTo>
                    <a:lnTo>
                      <a:pt x="506147" y="1280915"/>
                    </a:lnTo>
                    <a:lnTo>
                      <a:pt x="552472" y="1289513"/>
                    </a:lnTo>
                    <a:lnTo>
                      <a:pt x="599889" y="1294764"/>
                    </a:lnTo>
                    <a:lnTo>
                      <a:pt x="648271" y="1296542"/>
                    </a:lnTo>
                    <a:lnTo>
                      <a:pt x="696653" y="1294764"/>
                    </a:lnTo>
                    <a:lnTo>
                      <a:pt x="744070" y="1289513"/>
                    </a:lnTo>
                    <a:lnTo>
                      <a:pt x="790395" y="1280915"/>
                    </a:lnTo>
                    <a:lnTo>
                      <a:pt x="835503" y="1269095"/>
                    </a:lnTo>
                    <a:lnTo>
                      <a:pt x="879270" y="1254178"/>
                    </a:lnTo>
                    <a:lnTo>
                      <a:pt x="921569" y="1236290"/>
                    </a:lnTo>
                    <a:lnTo>
                      <a:pt x="962276" y="1215556"/>
                    </a:lnTo>
                    <a:lnTo>
                      <a:pt x="1001265" y="1192101"/>
                    </a:lnTo>
                    <a:lnTo>
                      <a:pt x="1038411" y="1166051"/>
                    </a:lnTo>
                    <a:lnTo>
                      <a:pt x="1073588" y="1137531"/>
                    </a:lnTo>
                    <a:lnTo>
                      <a:pt x="1106671" y="1106666"/>
                    </a:lnTo>
                    <a:lnTo>
                      <a:pt x="1137535" y="1073583"/>
                    </a:lnTo>
                    <a:lnTo>
                      <a:pt x="1166054" y="1038405"/>
                    </a:lnTo>
                    <a:lnTo>
                      <a:pt x="1192104" y="1001260"/>
                    </a:lnTo>
                    <a:lnTo>
                      <a:pt x="1215558" y="962271"/>
                    </a:lnTo>
                    <a:lnTo>
                      <a:pt x="1236292" y="921564"/>
                    </a:lnTo>
                    <a:lnTo>
                      <a:pt x="1254180" y="879265"/>
                    </a:lnTo>
                    <a:lnTo>
                      <a:pt x="1269096" y="835499"/>
                    </a:lnTo>
                    <a:lnTo>
                      <a:pt x="1280916" y="790391"/>
                    </a:lnTo>
                    <a:lnTo>
                      <a:pt x="1289514" y="744067"/>
                    </a:lnTo>
                    <a:lnTo>
                      <a:pt x="1294764" y="696652"/>
                    </a:lnTo>
                    <a:lnTo>
                      <a:pt x="1296543" y="648271"/>
                    </a:lnTo>
                    <a:lnTo>
                      <a:pt x="1294764" y="599890"/>
                    </a:lnTo>
                    <a:lnTo>
                      <a:pt x="1289514" y="552475"/>
                    </a:lnTo>
                    <a:lnTo>
                      <a:pt x="1280916" y="506151"/>
                    </a:lnTo>
                    <a:lnTo>
                      <a:pt x="1269096" y="461043"/>
                    </a:lnTo>
                    <a:lnTo>
                      <a:pt x="1254180" y="417277"/>
                    </a:lnTo>
                    <a:lnTo>
                      <a:pt x="1236292" y="374978"/>
                    </a:lnTo>
                    <a:lnTo>
                      <a:pt x="1215558" y="334271"/>
                    </a:lnTo>
                    <a:lnTo>
                      <a:pt x="1192104" y="295282"/>
                    </a:lnTo>
                    <a:lnTo>
                      <a:pt x="1166054" y="258137"/>
                    </a:lnTo>
                    <a:lnTo>
                      <a:pt x="1137535" y="222959"/>
                    </a:lnTo>
                    <a:lnTo>
                      <a:pt x="1106671" y="189876"/>
                    </a:lnTo>
                    <a:lnTo>
                      <a:pt x="1073588" y="159011"/>
                    </a:lnTo>
                    <a:lnTo>
                      <a:pt x="1038411" y="130491"/>
                    </a:lnTo>
                    <a:lnTo>
                      <a:pt x="1001265" y="104441"/>
                    </a:lnTo>
                    <a:lnTo>
                      <a:pt x="962276" y="80986"/>
                    </a:lnTo>
                    <a:lnTo>
                      <a:pt x="921569" y="60252"/>
                    </a:lnTo>
                    <a:lnTo>
                      <a:pt x="879270" y="42364"/>
                    </a:lnTo>
                    <a:lnTo>
                      <a:pt x="835503" y="27447"/>
                    </a:lnTo>
                    <a:lnTo>
                      <a:pt x="790395" y="15627"/>
                    </a:lnTo>
                    <a:lnTo>
                      <a:pt x="744070" y="7029"/>
                    </a:lnTo>
                    <a:lnTo>
                      <a:pt x="696653" y="1778"/>
                    </a:lnTo>
                    <a:lnTo>
                      <a:pt x="648271" y="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21" name="object 21"/>
              <p:cNvSpPr/>
              <p:nvPr/>
            </p:nvSpPr>
            <p:spPr>
              <a:xfrm>
                <a:off x="5731124" y="3509374"/>
                <a:ext cx="1296670" cy="1296670"/>
              </a:xfrm>
              <a:custGeom>
                <a:avLst/>
                <a:gdLst/>
                <a:ahLst/>
                <a:cxnLst/>
                <a:rect l="l" t="t" r="r" b="b"/>
                <a:pathLst>
                  <a:path w="1296670" h="1296670">
                    <a:moveTo>
                      <a:pt x="1296543" y="648271"/>
                    </a:moveTo>
                    <a:lnTo>
                      <a:pt x="1294764" y="696652"/>
                    </a:lnTo>
                    <a:lnTo>
                      <a:pt x="1289514" y="744067"/>
                    </a:lnTo>
                    <a:lnTo>
                      <a:pt x="1280916" y="790391"/>
                    </a:lnTo>
                    <a:lnTo>
                      <a:pt x="1269096" y="835499"/>
                    </a:lnTo>
                    <a:lnTo>
                      <a:pt x="1254180" y="879265"/>
                    </a:lnTo>
                    <a:lnTo>
                      <a:pt x="1236292" y="921564"/>
                    </a:lnTo>
                    <a:lnTo>
                      <a:pt x="1215558" y="962271"/>
                    </a:lnTo>
                    <a:lnTo>
                      <a:pt x="1192104" y="1001260"/>
                    </a:lnTo>
                    <a:lnTo>
                      <a:pt x="1166054" y="1038405"/>
                    </a:lnTo>
                    <a:lnTo>
                      <a:pt x="1137535" y="1073583"/>
                    </a:lnTo>
                    <a:lnTo>
                      <a:pt x="1106671" y="1106666"/>
                    </a:lnTo>
                    <a:lnTo>
                      <a:pt x="1073588" y="1137531"/>
                    </a:lnTo>
                    <a:lnTo>
                      <a:pt x="1038411" y="1166051"/>
                    </a:lnTo>
                    <a:lnTo>
                      <a:pt x="1001265" y="1192101"/>
                    </a:lnTo>
                    <a:lnTo>
                      <a:pt x="962276" y="1215556"/>
                    </a:lnTo>
                    <a:lnTo>
                      <a:pt x="921569" y="1236290"/>
                    </a:lnTo>
                    <a:lnTo>
                      <a:pt x="879270" y="1254178"/>
                    </a:lnTo>
                    <a:lnTo>
                      <a:pt x="835503" y="1269095"/>
                    </a:lnTo>
                    <a:lnTo>
                      <a:pt x="790395" y="1280915"/>
                    </a:lnTo>
                    <a:lnTo>
                      <a:pt x="744070" y="1289513"/>
                    </a:lnTo>
                    <a:lnTo>
                      <a:pt x="696653" y="1294764"/>
                    </a:lnTo>
                    <a:lnTo>
                      <a:pt x="648271" y="1296542"/>
                    </a:lnTo>
                    <a:lnTo>
                      <a:pt x="599889" y="1294764"/>
                    </a:lnTo>
                    <a:lnTo>
                      <a:pt x="552472" y="1289513"/>
                    </a:lnTo>
                    <a:lnTo>
                      <a:pt x="506147" y="1280915"/>
                    </a:lnTo>
                    <a:lnTo>
                      <a:pt x="461039" y="1269095"/>
                    </a:lnTo>
                    <a:lnTo>
                      <a:pt x="417272" y="1254178"/>
                    </a:lnTo>
                    <a:lnTo>
                      <a:pt x="374973" y="1236290"/>
                    </a:lnTo>
                    <a:lnTo>
                      <a:pt x="334266" y="1215556"/>
                    </a:lnTo>
                    <a:lnTo>
                      <a:pt x="295277" y="1192101"/>
                    </a:lnTo>
                    <a:lnTo>
                      <a:pt x="258131" y="1166051"/>
                    </a:lnTo>
                    <a:lnTo>
                      <a:pt x="222954" y="1137531"/>
                    </a:lnTo>
                    <a:lnTo>
                      <a:pt x="189871" y="1106666"/>
                    </a:lnTo>
                    <a:lnTo>
                      <a:pt x="159007" y="1073583"/>
                    </a:lnTo>
                    <a:lnTo>
                      <a:pt x="130488" y="1038405"/>
                    </a:lnTo>
                    <a:lnTo>
                      <a:pt x="104438" y="1001260"/>
                    </a:lnTo>
                    <a:lnTo>
                      <a:pt x="80984" y="962271"/>
                    </a:lnTo>
                    <a:lnTo>
                      <a:pt x="60250" y="921564"/>
                    </a:lnTo>
                    <a:lnTo>
                      <a:pt x="42362" y="879265"/>
                    </a:lnTo>
                    <a:lnTo>
                      <a:pt x="27446" y="835499"/>
                    </a:lnTo>
                    <a:lnTo>
                      <a:pt x="15626" y="790391"/>
                    </a:lnTo>
                    <a:lnTo>
                      <a:pt x="7028" y="744067"/>
                    </a:lnTo>
                    <a:lnTo>
                      <a:pt x="1778" y="696652"/>
                    </a:lnTo>
                    <a:lnTo>
                      <a:pt x="0" y="648271"/>
                    </a:lnTo>
                    <a:lnTo>
                      <a:pt x="1778" y="599890"/>
                    </a:lnTo>
                    <a:lnTo>
                      <a:pt x="7028" y="552475"/>
                    </a:lnTo>
                    <a:lnTo>
                      <a:pt x="15626" y="506151"/>
                    </a:lnTo>
                    <a:lnTo>
                      <a:pt x="27446" y="461043"/>
                    </a:lnTo>
                    <a:lnTo>
                      <a:pt x="42362" y="417277"/>
                    </a:lnTo>
                    <a:lnTo>
                      <a:pt x="60250" y="374978"/>
                    </a:lnTo>
                    <a:lnTo>
                      <a:pt x="80984" y="334271"/>
                    </a:lnTo>
                    <a:lnTo>
                      <a:pt x="104438" y="295282"/>
                    </a:lnTo>
                    <a:lnTo>
                      <a:pt x="130488" y="258137"/>
                    </a:lnTo>
                    <a:lnTo>
                      <a:pt x="159007" y="222959"/>
                    </a:lnTo>
                    <a:lnTo>
                      <a:pt x="189871" y="189876"/>
                    </a:lnTo>
                    <a:lnTo>
                      <a:pt x="222954" y="159011"/>
                    </a:lnTo>
                    <a:lnTo>
                      <a:pt x="258131" y="130491"/>
                    </a:lnTo>
                    <a:lnTo>
                      <a:pt x="295277" y="104441"/>
                    </a:lnTo>
                    <a:lnTo>
                      <a:pt x="334266" y="80986"/>
                    </a:lnTo>
                    <a:lnTo>
                      <a:pt x="374973" y="60252"/>
                    </a:lnTo>
                    <a:lnTo>
                      <a:pt x="417272" y="42364"/>
                    </a:lnTo>
                    <a:lnTo>
                      <a:pt x="461039" y="27447"/>
                    </a:lnTo>
                    <a:lnTo>
                      <a:pt x="506147" y="15627"/>
                    </a:lnTo>
                    <a:lnTo>
                      <a:pt x="552472" y="7029"/>
                    </a:lnTo>
                    <a:lnTo>
                      <a:pt x="599889" y="1778"/>
                    </a:lnTo>
                    <a:lnTo>
                      <a:pt x="648271" y="0"/>
                    </a:lnTo>
                    <a:lnTo>
                      <a:pt x="696653" y="1778"/>
                    </a:lnTo>
                    <a:lnTo>
                      <a:pt x="744070" y="7029"/>
                    </a:lnTo>
                    <a:lnTo>
                      <a:pt x="790395" y="15627"/>
                    </a:lnTo>
                    <a:lnTo>
                      <a:pt x="835503" y="27447"/>
                    </a:lnTo>
                    <a:lnTo>
                      <a:pt x="879270" y="42364"/>
                    </a:lnTo>
                    <a:lnTo>
                      <a:pt x="921569" y="60252"/>
                    </a:lnTo>
                    <a:lnTo>
                      <a:pt x="962276" y="80986"/>
                    </a:lnTo>
                    <a:lnTo>
                      <a:pt x="1001265" y="104441"/>
                    </a:lnTo>
                    <a:lnTo>
                      <a:pt x="1038411" y="130491"/>
                    </a:lnTo>
                    <a:lnTo>
                      <a:pt x="1073588" y="159011"/>
                    </a:lnTo>
                    <a:lnTo>
                      <a:pt x="1106671" y="189876"/>
                    </a:lnTo>
                    <a:lnTo>
                      <a:pt x="1137535" y="222959"/>
                    </a:lnTo>
                    <a:lnTo>
                      <a:pt x="1166054" y="258137"/>
                    </a:lnTo>
                    <a:lnTo>
                      <a:pt x="1192104" y="295282"/>
                    </a:lnTo>
                    <a:lnTo>
                      <a:pt x="1215558" y="334271"/>
                    </a:lnTo>
                    <a:lnTo>
                      <a:pt x="1236292" y="374978"/>
                    </a:lnTo>
                    <a:lnTo>
                      <a:pt x="1254180" y="417277"/>
                    </a:lnTo>
                    <a:lnTo>
                      <a:pt x="1269096" y="461043"/>
                    </a:lnTo>
                    <a:lnTo>
                      <a:pt x="1280916" y="506151"/>
                    </a:lnTo>
                    <a:lnTo>
                      <a:pt x="1289514" y="552475"/>
                    </a:lnTo>
                    <a:lnTo>
                      <a:pt x="1294764" y="599890"/>
                    </a:lnTo>
                    <a:lnTo>
                      <a:pt x="1296543" y="648271"/>
                    </a:lnTo>
                    <a:close/>
                  </a:path>
                </a:pathLst>
              </a:custGeom>
              <a:ln w="33401">
                <a:solidFill>
                  <a:srgbClr val="FFFFFF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</p:grpSp>
        <p:sp>
          <p:nvSpPr>
            <p:cNvPr id="22" name="object 22"/>
            <p:cNvSpPr txBox="1"/>
            <p:nvPr/>
          </p:nvSpPr>
          <p:spPr>
            <a:xfrm>
              <a:off x="5875671" y="3732251"/>
              <a:ext cx="1007744" cy="781685"/>
            </a:xfrm>
            <a:prstGeom prst="rect">
              <a:avLst/>
            </a:prstGeom>
          </p:spPr>
          <p:txBody>
            <a:bodyPr vert="horz" wrap="square" lIns="0" tIns="13335" rIns="0" bIns="0" rtlCol="0">
              <a:spAutoFit/>
            </a:bodyPr>
            <a:lstStyle/>
            <a:p>
              <a:pPr marL="12700" marR="5080" algn="ctr">
                <a:lnSpc>
                  <a:spcPct val="100000"/>
                </a:lnSpc>
                <a:spcBef>
                  <a:spcPts val="105"/>
                </a:spcBef>
              </a:pPr>
              <a:r>
                <a:rPr sz="1650" b="1" spc="15" dirty="0">
                  <a:solidFill>
                    <a:srgbClr val="231F20"/>
                  </a:solidFill>
                  <a:latin typeface="Lato-Black"/>
                  <a:cs typeface="Lato-Black"/>
                </a:rPr>
                <a:t>Social </a:t>
              </a:r>
              <a:r>
                <a:rPr sz="1650" b="1" spc="-15" dirty="0">
                  <a:solidFill>
                    <a:srgbClr val="231F20"/>
                  </a:solidFill>
                  <a:latin typeface="Lato-Black"/>
                  <a:cs typeface="Lato-Black"/>
                </a:rPr>
                <a:t>&amp;  </a:t>
              </a:r>
              <a:r>
                <a:rPr sz="1650" b="1" spc="15" dirty="0">
                  <a:solidFill>
                    <a:srgbClr val="231F20"/>
                  </a:solidFill>
                  <a:latin typeface="Lato-Black"/>
                  <a:cs typeface="Lato-Black"/>
                </a:rPr>
                <a:t>Emotional  </a:t>
              </a:r>
              <a:r>
                <a:rPr sz="1650" b="1" spc="10" dirty="0">
                  <a:solidFill>
                    <a:srgbClr val="231F20"/>
                  </a:solidFill>
                  <a:latin typeface="Lato-Black"/>
                  <a:cs typeface="Lato-Black"/>
                </a:rPr>
                <a:t>Learning</a:t>
              </a:r>
              <a:endParaRPr sz="1650" dirty="0">
                <a:latin typeface="Lato-Black"/>
                <a:cs typeface="Lato-Black"/>
              </a:endParaRPr>
            </a:p>
          </p:txBody>
        </p:sp>
        <p:sp>
          <p:nvSpPr>
            <p:cNvPr id="23" name="object 23"/>
            <p:cNvSpPr txBox="1"/>
            <p:nvPr/>
          </p:nvSpPr>
          <p:spPr>
            <a:xfrm>
              <a:off x="4988425" y="2907247"/>
              <a:ext cx="1199515" cy="577215"/>
            </a:xfrm>
            <a:prstGeom prst="rect">
              <a:avLst/>
            </a:prstGeom>
          </p:spPr>
          <p:txBody>
            <a:bodyPr vert="horz" wrap="square" lIns="0" tIns="10160" rIns="0" bIns="0" rtlCol="0">
              <a:spAutoFit/>
            </a:bodyPr>
            <a:lstStyle/>
            <a:p>
              <a:pPr marL="12700" marR="5080" indent="1270" algn="ctr">
                <a:lnSpc>
                  <a:spcPct val="102200"/>
                </a:lnSpc>
                <a:spcBef>
                  <a:spcPts val="80"/>
                </a:spcBef>
              </a:pPr>
              <a:r>
                <a:rPr sz="1000" b="1" dirty="0">
                  <a:solidFill>
                    <a:srgbClr val="F1F2F2"/>
                  </a:solidFill>
                  <a:latin typeface="Lato-Heavy"/>
                  <a:cs typeface="Lato-Heavy"/>
                </a:rPr>
                <a:t>Self-Management  </a:t>
              </a:r>
              <a:r>
                <a:rPr sz="850" spc="5" dirty="0">
                  <a:solidFill>
                    <a:srgbClr val="F1F2F2"/>
                  </a:solidFill>
                  <a:latin typeface="Lato-Medium"/>
                  <a:cs typeface="Lato-Medium"/>
                </a:rPr>
                <a:t>Managing </a:t>
              </a:r>
              <a:r>
                <a:rPr sz="850" spc="10" dirty="0">
                  <a:solidFill>
                    <a:srgbClr val="F1F2F2"/>
                  </a:solidFill>
                  <a:latin typeface="Lato-Medium"/>
                  <a:cs typeface="Lato-Medium"/>
                </a:rPr>
                <a:t>emotions</a:t>
              </a:r>
              <a:r>
                <a:rPr sz="850" spc="-25" dirty="0">
                  <a:solidFill>
                    <a:srgbClr val="F1F2F2"/>
                  </a:solidFill>
                  <a:latin typeface="Lato-Medium"/>
                  <a:cs typeface="Lato-Medium"/>
                </a:rPr>
                <a:t> </a:t>
              </a:r>
              <a:r>
                <a:rPr sz="850" spc="5" dirty="0">
                  <a:solidFill>
                    <a:srgbClr val="F1F2F2"/>
                  </a:solidFill>
                  <a:latin typeface="Lato-Medium"/>
                  <a:cs typeface="Lato-Medium"/>
                </a:rPr>
                <a:t>and  </a:t>
              </a:r>
              <a:r>
                <a:rPr sz="850" spc="10" dirty="0">
                  <a:solidFill>
                    <a:srgbClr val="F1F2F2"/>
                  </a:solidFill>
                  <a:latin typeface="Lato-Medium"/>
                  <a:cs typeface="Lato-Medium"/>
                </a:rPr>
                <a:t>behaviors to </a:t>
              </a:r>
              <a:r>
                <a:rPr sz="850" spc="5" dirty="0">
                  <a:solidFill>
                    <a:srgbClr val="F1F2F2"/>
                  </a:solidFill>
                  <a:latin typeface="Lato-Medium"/>
                  <a:cs typeface="Lato-Medium"/>
                </a:rPr>
                <a:t>acheive  one’s</a:t>
              </a:r>
              <a:r>
                <a:rPr sz="850" spc="-5" dirty="0">
                  <a:solidFill>
                    <a:srgbClr val="F1F2F2"/>
                  </a:solidFill>
                  <a:latin typeface="Lato-Medium"/>
                  <a:cs typeface="Lato-Medium"/>
                </a:rPr>
                <a:t> </a:t>
              </a:r>
              <a:r>
                <a:rPr sz="850" spc="10" dirty="0">
                  <a:solidFill>
                    <a:srgbClr val="F1F2F2"/>
                  </a:solidFill>
                  <a:latin typeface="Lato-Medium"/>
                  <a:cs typeface="Lato-Medium"/>
                </a:rPr>
                <a:t>goals</a:t>
              </a:r>
              <a:endParaRPr sz="850" dirty="0">
                <a:latin typeface="Lato-Medium"/>
                <a:cs typeface="Lato-Medium"/>
              </a:endParaRPr>
            </a:p>
          </p:txBody>
        </p:sp>
        <p:sp>
          <p:nvSpPr>
            <p:cNvPr id="24" name="object 24"/>
            <p:cNvSpPr txBox="1"/>
            <p:nvPr/>
          </p:nvSpPr>
          <p:spPr>
            <a:xfrm>
              <a:off x="6522212" y="2751489"/>
              <a:ext cx="1155700" cy="710565"/>
            </a:xfrm>
            <a:prstGeom prst="rect">
              <a:avLst/>
            </a:prstGeom>
          </p:spPr>
          <p:txBody>
            <a:bodyPr vert="horz" wrap="square" lIns="0" tIns="10160" rIns="0" bIns="0" rtlCol="0">
              <a:spAutoFit/>
            </a:bodyPr>
            <a:lstStyle/>
            <a:p>
              <a:pPr marL="12700" marR="5080" indent="635" algn="ctr">
                <a:lnSpc>
                  <a:spcPct val="102400"/>
                </a:lnSpc>
                <a:spcBef>
                  <a:spcPts val="80"/>
                </a:spcBef>
              </a:pPr>
              <a:r>
                <a:rPr sz="1000" b="1" spc="-5" dirty="0">
                  <a:solidFill>
                    <a:srgbClr val="F1F2F2"/>
                  </a:solidFill>
                  <a:latin typeface="Lato-Heavy"/>
                  <a:cs typeface="Lato-Heavy"/>
                </a:rPr>
                <a:t>Self-Awareness  </a:t>
              </a:r>
              <a:r>
                <a:rPr sz="850" spc="5" dirty="0">
                  <a:solidFill>
                    <a:srgbClr val="F1F2F2"/>
                  </a:solidFill>
                  <a:latin typeface="Lato-Medium"/>
                  <a:cs typeface="Lato-Medium"/>
                </a:rPr>
                <a:t>Recognizing one’s  </a:t>
              </a:r>
              <a:r>
                <a:rPr sz="850" spc="10" dirty="0">
                  <a:solidFill>
                    <a:srgbClr val="F1F2F2"/>
                  </a:solidFill>
                  <a:latin typeface="Lato-Medium"/>
                  <a:cs typeface="Lato-Medium"/>
                </a:rPr>
                <a:t>emotions and </a:t>
              </a:r>
              <a:r>
                <a:rPr sz="850" spc="5" dirty="0">
                  <a:solidFill>
                    <a:srgbClr val="F1F2F2"/>
                  </a:solidFill>
                  <a:latin typeface="Lato-Medium"/>
                  <a:cs typeface="Lato-Medium"/>
                </a:rPr>
                <a:t>values</a:t>
              </a:r>
              <a:r>
                <a:rPr sz="850" spc="-80" dirty="0">
                  <a:solidFill>
                    <a:srgbClr val="F1F2F2"/>
                  </a:solidFill>
                  <a:latin typeface="Lato-Medium"/>
                  <a:cs typeface="Lato-Medium"/>
                </a:rPr>
                <a:t> </a:t>
              </a:r>
              <a:r>
                <a:rPr sz="850" spc="5" dirty="0">
                  <a:solidFill>
                    <a:srgbClr val="F1F2F2"/>
                  </a:solidFill>
                  <a:latin typeface="Lato-Medium"/>
                  <a:cs typeface="Lato-Medium"/>
                </a:rPr>
                <a:t>as  well </a:t>
              </a:r>
              <a:r>
                <a:rPr sz="850" spc="10" dirty="0">
                  <a:solidFill>
                    <a:srgbClr val="F1F2F2"/>
                  </a:solidFill>
                  <a:latin typeface="Lato-Medium"/>
                  <a:cs typeface="Lato-Medium"/>
                </a:rPr>
                <a:t>as </a:t>
              </a:r>
              <a:r>
                <a:rPr sz="850" spc="5" dirty="0">
                  <a:solidFill>
                    <a:srgbClr val="F1F2F2"/>
                  </a:solidFill>
                  <a:latin typeface="Lato-Medium"/>
                  <a:cs typeface="Lato-Medium"/>
                </a:rPr>
                <a:t>one’s strenghts  </a:t>
              </a:r>
              <a:r>
                <a:rPr sz="850" spc="10" dirty="0">
                  <a:solidFill>
                    <a:srgbClr val="F1F2F2"/>
                  </a:solidFill>
                  <a:latin typeface="Lato-Medium"/>
                  <a:cs typeface="Lato-Medium"/>
                </a:rPr>
                <a:t>and</a:t>
              </a:r>
              <a:r>
                <a:rPr sz="850" spc="-5" dirty="0">
                  <a:solidFill>
                    <a:srgbClr val="F1F2F2"/>
                  </a:solidFill>
                  <a:latin typeface="Lato-Medium"/>
                  <a:cs typeface="Lato-Medium"/>
                </a:rPr>
                <a:t> </a:t>
              </a:r>
              <a:r>
                <a:rPr sz="850" spc="5" dirty="0">
                  <a:solidFill>
                    <a:srgbClr val="F1F2F2"/>
                  </a:solidFill>
                  <a:latin typeface="Lato-Medium"/>
                  <a:cs typeface="Lato-Medium"/>
                </a:rPr>
                <a:t>challenges</a:t>
              </a:r>
              <a:endParaRPr sz="850">
                <a:latin typeface="Lato-Medium"/>
                <a:cs typeface="Lato-Medium"/>
              </a:endParaRPr>
            </a:p>
          </p:txBody>
        </p:sp>
        <p:sp>
          <p:nvSpPr>
            <p:cNvPr id="25" name="object 25"/>
            <p:cNvSpPr txBox="1"/>
            <p:nvPr/>
          </p:nvSpPr>
          <p:spPr>
            <a:xfrm>
              <a:off x="7083388" y="4087619"/>
              <a:ext cx="1026160" cy="864235"/>
            </a:xfrm>
            <a:prstGeom prst="rect">
              <a:avLst/>
            </a:prstGeom>
          </p:spPr>
          <p:txBody>
            <a:bodyPr vert="horz" wrap="square" lIns="0" tIns="10160" rIns="0" bIns="0" rtlCol="0">
              <a:spAutoFit/>
            </a:bodyPr>
            <a:lstStyle/>
            <a:p>
              <a:pPr marL="12700" marR="5080" algn="ctr">
                <a:lnSpc>
                  <a:spcPct val="102099"/>
                </a:lnSpc>
                <a:spcBef>
                  <a:spcPts val="80"/>
                </a:spcBef>
              </a:pPr>
              <a:r>
                <a:rPr sz="1000" b="1" dirty="0">
                  <a:solidFill>
                    <a:srgbClr val="414042"/>
                  </a:solidFill>
                  <a:latin typeface="Lato-Heavy"/>
                  <a:cs typeface="Lato-Heavy"/>
                </a:rPr>
                <a:t>Responsible  Decision-Making  </a:t>
              </a:r>
              <a:r>
                <a:rPr sz="850" spc="5" dirty="0">
                  <a:solidFill>
                    <a:srgbClr val="414042"/>
                  </a:solidFill>
                  <a:latin typeface="Lato-Medium"/>
                  <a:cs typeface="Lato-Medium"/>
                </a:rPr>
                <a:t>Making ethical,  </a:t>
              </a:r>
              <a:r>
                <a:rPr sz="850" spc="10" dirty="0">
                  <a:solidFill>
                    <a:srgbClr val="414042"/>
                  </a:solidFill>
                  <a:latin typeface="Lato-Medium"/>
                  <a:cs typeface="Lato-Medium"/>
                </a:rPr>
                <a:t>constructive</a:t>
              </a:r>
              <a:r>
                <a:rPr sz="850" spc="-60" dirty="0">
                  <a:solidFill>
                    <a:srgbClr val="414042"/>
                  </a:solidFill>
                  <a:latin typeface="Lato-Medium"/>
                  <a:cs typeface="Lato-Medium"/>
                </a:rPr>
                <a:t> </a:t>
              </a:r>
              <a:r>
                <a:rPr sz="850" spc="5" dirty="0">
                  <a:solidFill>
                    <a:srgbClr val="414042"/>
                  </a:solidFill>
                  <a:latin typeface="Lato-Medium"/>
                  <a:cs typeface="Lato-Medium"/>
                </a:rPr>
                <a:t>choices  about personal </a:t>
              </a:r>
              <a:r>
                <a:rPr sz="850" spc="10" dirty="0">
                  <a:solidFill>
                    <a:srgbClr val="414042"/>
                  </a:solidFill>
                  <a:latin typeface="Lato-Medium"/>
                  <a:cs typeface="Lato-Medium"/>
                </a:rPr>
                <a:t>and  </a:t>
              </a:r>
              <a:r>
                <a:rPr sz="850" spc="5" dirty="0">
                  <a:solidFill>
                    <a:srgbClr val="414042"/>
                  </a:solidFill>
                  <a:latin typeface="Lato-Medium"/>
                  <a:cs typeface="Lato-Medium"/>
                </a:rPr>
                <a:t>social</a:t>
              </a:r>
              <a:r>
                <a:rPr sz="850" spc="-10" dirty="0">
                  <a:solidFill>
                    <a:srgbClr val="414042"/>
                  </a:solidFill>
                  <a:latin typeface="Lato-Medium"/>
                  <a:cs typeface="Lato-Medium"/>
                </a:rPr>
                <a:t> </a:t>
              </a:r>
              <a:r>
                <a:rPr sz="850" spc="10" dirty="0">
                  <a:solidFill>
                    <a:srgbClr val="414042"/>
                  </a:solidFill>
                  <a:latin typeface="Lato-Medium"/>
                  <a:cs typeface="Lato-Medium"/>
                </a:rPr>
                <a:t>behavior</a:t>
              </a:r>
              <a:endParaRPr sz="850">
                <a:latin typeface="Lato-Medium"/>
                <a:cs typeface="Lato-Medium"/>
              </a:endParaRPr>
            </a:p>
          </p:txBody>
        </p:sp>
        <p:sp>
          <p:nvSpPr>
            <p:cNvPr id="26" name="object 26"/>
            <p:cNvSpPr txBox="1"/>
            <p:nvPr/>
          </p:nvSpPr>
          <p:spPr>
            <a:xfrm>
              <a:off x="4696595" y="4087619"/>
              <a:ext cx="936625" cy="730885"/>
            </a:xfrm>
            <a:prstGeom prst="rect">
              <a:avLst/>
            </a:prstGeom>
          </p:spPr>
          <p:txBody>
            <a:bodyPr vert="horz" wrap="square" lIns="0" tIns="10795" rIns="0" bIns="0" rtlCol="0">
              <a:spAutoFit/>
            </a:bodyPr>
            <a:lstStyle/>
            <a:p>
              <a:pPr marL="12700" marR="5080" indent="635" algn="ctr">
                <a:lnSpc>
                  <a:spcPct val="101800"/>
                </a:lnSpc>
                <a:spcBef>
                  <a:spcPts val="85"/>
                </a:spcBef>
              </a:pPr>
              <a:r>
                <a:rPr sz="1000" b="1" spc="-5" dirty="0">
                  <a:solidFill>
                    <a:srgbClr val="F1F2F2"/>
                  </a:solidFill>
                  <a:latin typeface="Lato-Heavy"/>
                  <a:cs typeface="Lato-Heavy"/>
                </a:rPr>
                <a:t>Social  Awareness  </a:t>
              </a:r>
              <a:r>
                <a:rPr sz="850" spc="5" dirty="0">
                  <a:solidFill>
                    <a:srgbClr val="F1F2F2"/>
                  </a:solidFill>
                  <a:latin typeface="Lato-Medium"/>
                  <a:cs typeface="Lato-Medium"/>
                </a:rPr>
                <a:t>Showing  understanding</a:t>
              </a:r>
              <a:r>
                <a:rPr sz="850" spc="-15" dirty="0">
                  <a:solidFill>
                    <a:srgbClr val="F1F2F2"/>
                  </a:solidFill>
                  <a:latin typeface="Lato-Medium"/>
                  <a:cs typeface="Lato-Medium"/>
                </a:rPr>
                <a:t> </a:t>
              </a:r>
              <a:r>
                <a:rPr sz="850" spc="5" dirty="0">
                  <a:solidFill>
                    <a:srgbClr val="F1F2F2"/>
                  </a:solidFill>
                  <a:latin typeface="Lato-Medium"/>
                  <a:cs typeface="Lato-Medium"/>
                </a:rPr>
                <a:t>and  empathy for</a:t>
              </a:r>
              <a:r>
                <a:rPr sz="850" spc="-90" dirty="0">
                  <a:solidFill>
                    <a:srgbClr val="F1F2F2"/>
                  </a:solidFill>
                  <a:latin typeface="Lato-Medium"/>
                  <a:cs typeface="Lato-Medium"/>
                </a:rPr>
                <a:t> </a:t>
              </a:r>
              <a:r>
                <a:rPr sz="850" spc="10" dirty="0">
                  <a:solidFill>
                    <a:srgbClr val="F1F2F2"/>
                  </a:solidFill>
                  <a:latin typeface="Lato-Medium"/>
                  <a:cs typeface="Lato-Medium"/>
                </a:rPr>
                <a:t>other</a:t>
              </a:r>
              <a:endParaRPr sz="850">
                <a:latin typeface="Lato-Medium"/>
                <a:cs typeface="Lato-Medium"/>
              </a:endParaRPr>
            </a:p>
          </p:txBody>
        </p:sp>
        <p:sp>
          <p:nvSpPr>
            <p:cNvPr id="27" name="object 27"/>
            <p:cNvSpPr txBox="1"/>
            <p:nvPr/>
          </p:nvSpPr>
          <p:spPr>
            <a:xfrm>
              <a:off x="5747951" y="4901238"/>
              <a:ext cx="1264920" cy="864235"/>
            </a:xfrm>
            <a:prstGeom prst="rect">
              <a:avLst/>
            </a:prstGeom>
          </p:spPr>
          <p:txBody>
            <a:bodyPr vert="horz" wrap="square" lIns="0" tIns="13335" rIns="0" bIns="0" rtlCol="0">
              <a:spAutoFit/>
            </a:bodyPr>
            <a:lstStyle/>
            <a:p>
              <a:pPr marL="275590" marR="269875" algn="ctr">
                <a:lnSpc>
                  <a:spcPct val="100000"/>
                </a:lnSpc>
                <a:spcBef>
                  <a:spcPts val="105"/>
                </a:spcBef>
              </a:pPr>
              <a:r>
                <a:rPr sz="1000" b="1" spc="-30" dirty="0">
                  <a:solidFill>
                    <a:srgbClr val="414042"/>
                  </a:solidFill>
                  <a:latin typeface="Lato-Heavy"/>
                  <a:cs typeface="Lato-Heavy"/>
                </a:rPr>
                <a:t>R</a:t>
              </a:r>
              <a:r>
                <a:rPr sz="1000" b="1" dirty="0">
                  <a:solidFill>
                    <a:srgbClr val="414042"/>
                  </a:solidFill>
                  <a:latin typeface="Lato-Heavy"/>
                  <a:cs typeface="Lato-Heavy"/>
                </a:rPr>
                <a:t>el</a:t>
              </a:r>
              <a:r>
                <a:rPr sz="1000" b="1" spc="-10" dirty="0">
                  <a:solidFill>
                    <a:srgbClr val="414042"/>
                  </a:solidFill>
                  <a:latin typeface="Lato-Heavy"/>
                  <a:cs typeface="Lato-Heavy"/>
                </a:rPr>
                <a:t>a</a:t>
              </a:r>
              <a:r>
                <a:rPr sz="1000" b="1" spc="5" dirty="0">
                  <a:solidFill>
                    <a:srgbClr val="414042"/>
                  </a:solidFill>
                  <a:latin typeface="Lato-Heavy"/>
                  <a:cs typeface="Lato-Heavy"/>
                </a:rPr>
                <a:t>tionship  </a:t>
              </a:r>
              <a:r>
                <a:rPr sz="1000" b="1" spc="-5" dirty="0">
                  <a:solidFill>
                    <a:srgbClr val="414042"/>
                  </a:solidFill>
                  <a:latin typeface="Lato-Heavy"/>
                  <a:cs typeface="Lato-Heavy"/>
                </a:rPr>
                <a:t>Skills</a:t>
              </a:r>
              <a:endParaRPr sz="1000">
                <a:latin typeface="Lato-Heavy"/>
                <a:cs typeface="Lato-Heavy"/>
              </a:endParaRPr>
            </a:p>
            <a:p>
              <a:pPr marL="12065" marR="5080" indent="-2540" algn="ctr">
                <a:lnSpc>
                  <a:spcPts val="1050"/>
                </a:lnSpc>
                <a:spcBef>
                  <a:spcPts val="25"/>
                </a:spcBef>
              </a:pPr>
              <a:r>
                <a:rPr sz="850" spc="5" dirty="0">
                  <a:solidFill>
                    <a:srgbClr val="414042"/>
                  </a:solidFill>
                  <a:latin typeface="Lato-Medium"/>
                  <a:cs typeface="Lato-Medium"/>
                </a:rPr>
                <a:t>Forming positive  relationships </a:t>
              </a:r>
              <a:r>
                <a:rPr sz="850" spc="10" dirty="0">
                  <a:solidFill>
                    <a:srgbClr val="414042"/>
                  </a:solidFill>
                  <a:latin typeface="Lato-Medium"/>
                  <a:cs typeface="Lato-Medium"/>
                </a:rPr>
                <a:t>working </a:t>
              </a:r>
              <a:r>
                <a:rPr sz="850" spc="5" dirty="0">
                  <a:solidFill>
                    <a:srgbClr val="414042"/>
                  </a:solidFill>
                  <a:latin typeface="Lato-Medium"/>
                  <a:cs typeface="Lato-Medium"/>
                </a:rPr>
                <a:t>in  teams, </a:t>
              </a:r>
              <a:r>
                <a:rPr sz="850" spc="10" dirty="0">
                  <a:solidFill>
                    <a:srgbClr val="414042"/>
                  </a:solidFill>
                  <a:latin typeface="Lato-Medium"/>
                  <a:cs typeface="Lato-Medium"/>
                </a:rPr>
                <a:t>dealing</a:t>
              </a:r>
              <a:r>
                <a:rPr sz="850" spc="-35" dirty="0">
                  <a:solidFill>
                    <a:srgbClr val="414042"/>
                  </a:solidFill>
                  <a:latin typeface="Lato-Medium"/>
                  <a:cs typeface="Lato-Medium"/>
                </a:rPr>
                <a:t> </a:t>
              </a:r>
              <a:r>
                <a:rPr sz="850" spc="5" dirty="0">
                  <a:solidFill>
                    <a:srgbClr val="414042"/>
                  </a:solidFill>
                  <a:latin typeface="Lato-Medium"/>
                  <a:cs typeface="Lato-Medium"/>
                </a:rPr>
                <a:t>eﬀectively  with</a:t>
              </a:r>
              <a:r>
                <a:rPr sz="850" dirty="0">
                  <a:solidFill>
                    <a:srgbClr val="414042"/>
                  </a:solidFill>
                  <a:latin typeface="Lato-Medium"/>
                  <a:cs typeface="Lato-Medium"/>
                </a:rPr>
                <a:t> </a:t>
              </a:r>
              <a:r>
                <a:rPr sz="850" spc="5" dirty="0">
                  <a:solidFill>
                    <a:srgbClr val="414042"/>
                  </a:solidFill>
                  <a:latin typeface="Lato-Medium"/>
                  <a:cs typeface="Lato-Medium"/>
                </a:rPr>
                <a:t>conﬂict</a:t>
              </a:r>
              <a:endParaRPr sz="850">
                <a:latin typeface="Lato-Medium"/>
                <a:cs typeface="Lato-Medium"/>
              </a:endParaRPr>
            </a:p>
          </p:txBody>
        </p:sp>
      </p:grp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1686953"/>
            <a:ext cx="9144000" cy="5171440"/>
            <a:chOff x="0" y="1686953"/>
            <a:chExt cx="9144000" cy="5171440"/>
          </a:xfrm>
        </p:grpSpPr>
        <p:sp>
          <p:nvSpPr>
            <p:cNvPr id="3" name="object 3"/>
            <p:cNvSpPr/>
            <p:nvPr/>
          </p:nvSpPr>
          <p:spPr>
            <a:xfrm>
              <a:off x="0" y="1686966"/>
              <a:ext cx="9144000" cy="5171440"/>
            </a:xfrm>
            <a:custGeom>
              <a:avLst/>
              <a:gdLst/>
              <a:ahLst/>
              <a:cxnLst/>
              <a:rect l="l" t="t" r="r" b="b"/>
              <a:pathLst>
                <a:path w="9144000" h="5171440">
                  <a:moveTo>
                    <a:pt x="9144000" y="0"/>
                  </a:moveTo>
                  <a:lnTo>
                    <a:pt x="0" y="0"/>
                  </a:lnTo>
                  <a:lnTo>
                    <a:pt x="0" y="5171033"/>
                  </a:lnTo>
                  <a:lnTo>
                    <a:pt x="9144000" y="5171033"/>
                  </a:lnTo>
                  <a:lnTo>
                    <a:pt x="9144000" y="0"/>
                  </a:lnTo>
                  <a:close/>
                </a:path>
              </a:pathLst>
            </a:custGeom>
            <a:solidFill>
              <a:srgbClr val="E6E7E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0" y="1686966"/>
              <a:ext cx="4356595" cy="5171033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4356600" y="1686953"/>
              <a:ext cx="4787399" cy="2903042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4356599" y="4276978"/>
              <a:ext cx="4787400" cy="2581021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7440003" y="6491414"/>
              <a:ext cx="1704339" cy="367030"/>
            </a:xfrm>
            <a:custGeom>
              <a:avLst/>
              <a:gdLst/>
              <a:ahLst/>
              <a:cxnLst/>
              <a:rect l="l" t="t" r="r" b="b"/>
              <a:pathLst>
                <a:path w="1704340" h="367029">
                  <a:moveTo>
                    <a:pt x="1703997" y="0"/>
                  </a:moveTo>
                  <a:lnTo>
                    <a:pt x="0" y="0"/>
                  </a:lnTo>
                  <a:lnTo>
                    <a:pt x="0" y="366585"/>
                  </a:lnTo>
                  <a:lnTo>
                    <a:pt x="1703997" y="366585"/>
                  </a:lnTo>
                  <a:lnTo>
                    <a:pt x="1703997" y="0"/>
                  </a:lnTo>
                  <a:close/>
                </a:path>
              </a:pathLst>
            </a:custGeom>
            <a:solidFill>
              <a:srgbClr val="89AF3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 txBox="1">
            <a:spLocks noGrp="1"/>
          </p:cNvSpPr>
          <p:nvPr>
            <p:ph type="title"/>
          </p:nvPr>
        </p:nvSpPr>
        <p:spPr>
          <a:xfrm>
            <a:off x="444500" y="511049"/>
            <a:ext cx="7238365" cy="5130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10" dirty="0">
                <a:solidFill>
                  <a:srgbClr val="89AF3F"/>
                </a:solidFill>
              </a:rPr>
              <a:t>Age-appropriate </a:t>
            </a:r>
            <a:r>
              <a:rPr spc="5" dirty="0">
                <a:solidFill>
                  <a:srgbClr val="89AF3F"/>
                </a:solidFill>
              </a:rPr>
              <a:t>activities </a:t>
            </a:r>
            <a:r>
              <a:rPr spc="-5" dirty="0">
                <a:solidFill>
                  <a:srgbClr val="89AF3F"/>
                </a:solidFill>
              </a:rPr>
              <a:t>and</a:t>
            </a:r>
            <a:r>
              <a:rPr spc="-65" dirty="0">
                <a:solidFill>
                  <a:srgbClr val="89AF3F"/>
                </a:solidFill>
              </a:rPr>
              <a:t> </a:t>
            </a:r>
            <a:r>
              <a:rPr spc="-5" dirty="0">
                <a:solidFill>
                  <a:srgbClr val="89AF3F"/>
                </a:solidFill>
              </a:rPr>
              <a:t>materials</a:t>
            </a:r>
          </a:p>
        </p:txBody>
      </p:sp>
      <p:sp>
        <p:nvSpPr>
          <p:cNvPr id="9" name="object 9"/>
          <p:cNvSpPr/>
          <p:nvPr/>
        </p:nvSpPr>
        <p:spPr>
          <a:xfrm>
            <a:off x="0" y="0"/>
            <a:ext cx="261620" cy="1557020"/>
          </a:xfrm>
          <a:custGeom>
            <a:avLst/>
            <a:gdLst/>
            <a:ahLst/>
            <a:cxnLst/>
            <a:rect l="l" t="t" r="r" b="b"/>
            <a:pathLst>
              <a:path w="261620" h="1557020">
                <a:moveTo>
                  <a:pt x="260997" y="0"/>
                </a:moveTo>
                <a:lnTo>
                  <a:pt x="0" y="0"/>
                </a:lnTo>
                <a:lnTo>
                  <a:pt x="0" y="1556994"/>
                </a:lnTo>
                <a:lnTo>
                  <a:pt x="260997" y="1556994"/>
                </a:lnTo>
                <a:lnTo>
                  <a:pt x="260997" y="0"/>
                </a:lnTo>
                <a:close/>
              </a:path>
            </a:pathLst>
          </a:custGeom>
          <a:solidFill>
            <a:srgbClr val="89AF3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7686060" y="6554524"/>
            <a:ext cx="1299845" cy="2235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300" i="1" spc="-10" dirty="0">
                <a:solidFill>
                  <a:srgbClr val="FFFFFF"/>
                </a:solidFill>
                <a:latin typeface="Lato"/>
                <a:cs typeface="Lato"/>
              </a:rPr>
              <a:t>Photos: </a:t>
            </a:r>
            <a:r>
              <a:rPr sz="1300" i="1" dirty="0">
                <a:solidFill>
                  <a:srgbClr val="FFFFFF"/>
                </a:solidFill>
                <a:latin typeface="Lato"/>
                <a:cs typeface="Lato"/>
              </a:rPr>
              <a:t>©</a:t>
            </a:r>
            <a:r>
              <a:rPr sz="1300" i="1" spc="-55" dirty="0">
                <a:solidFill>
                  <a:srgbClr val="FFFFFF"/>
                </a:solidFill>
                <a:latin typeface="Lato"/>
                <a:cs typeface="Lato"/>
              </a:rPr>
              <a:t> </a:t>
            </a:r>
            <a:r>
              <a:rPr sz="1300" i="1" dirty="0">
                <a:solidFill>
                  <a:srgbClr val="FFFFFF"/>
                </a:solidFill>
                <a:latin typeface="Lato"/>
                <a:cs typeface="Lato"/>
              </a:rPr>
              <a:t>UNHCR</a:t>
            </a:r>
            <a:endParaRPr sz="1300">
              <a:latin typeface="Lato"/>
              <a:cs typeface="Lato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1686966"/>
            <a:ext cx="9144000" cy="5171440"/>
            <a:chOff x="0" y="1686966"/>
            <a:chExt cx="9144000" cy="5171440"/>
          </a:xfrm>
        </p:grpSpPr>
        <p:sp>
          <p:nvSpPr>
            <p:cNvPr id="3" name="object 3"/>
            <p:cNvSpPr/>
            <p:nvPr/>
          </p:nvSpPr>
          <p:spPr>
            <a:xfrm>
              <a:off x="0" y="1686966"/>
              <a:ext cx="9144000" cy="5171440"/>
            </a:xfrm>
            <a:custGeom>
              <a:avLst/>
              <a:gdLst/>
              <a:ahLst/>
              <a:cxnLst/>
              <a:rect l="l" t="t" r="r" b="b"/>
              <a:pathLst>
                <a:path w="9144000" h="5171440">
                  <a:moveTo>
                    <a:pt x="9144000" y="0"/>
                  </a:moveTo>
                  <a:lnTo>
                    <a:pt x="0" y="0"/>
                  </a:lnTo>
                  <a:lnTo>
                    <a:pt x="0" y="5171033"/>
                  </a:lnTo>
                  <a:lnTo>
                    <a:pt x="9144000" y="5171033"/>
                  </a:lnTo>
                  <a:lnTo>
                    <a:pt x="9144000" y="0"/>
                  </a:lnTo>
                  <a:close/>
                </a:path>
              </a:pathLst>
            </a:custGeom>
            <a:solidFill>
              <a:srgbClr val="E6E7E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0" y="1696758"/>
              <a:ext cx="4492498" cy="5161241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4428007" y="1696758"/>
              <a:ext cx="4715992" cy="5159197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7487996" y="6491414"/>
              <a:ext cx="1656080" cy="367030"/>
            </a:xfrm>
            <a:custGeom>
              <a:avLst/>
              <a:gdLst/>
              <a:ahLst/>
              <a:cxnLst/>
              <a:rect l="l" t="t" r="r" b="b"/>
              <a:pathLst>
                <a:path w="1656079" h="367029">
                  <a:moveTo>
                    <a:pt x="1656003" y="0"/>
                  </a:moveTo>
                  <a:lnTo>
                    <a:pt x="0" y="0"/>
                  </a:lnTo>
                  <a:lnTo>
                    <a:pt x="0" y="366585"/>
                  </a:lnTo>
                  <a:lnTo>
                    <a:pt x="1656003" y="366585"/>
                  </a:lnTo>
                  <a:lnTo>
                    <a:pt x="1656003" y="0"/>
                  </a:lnTo>
                  <a:close/>
                </a:path>
              </a:pathLst>
            </a:custGeom>
            <a:solidFill>
              <a:srgbClr val="89AF3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444500" y="511049"/>
            <a:ext cx="7263765" cy="5130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>
                <a:solidFill>
                  <a:srgbClr val="89AF3F"/>
                </a:solidFill>
              </a:rPr>
              <a:t>Gender-sensitive and </a:t>
            </a:r>
            <a:r>
              <a:rPr spc="-10" dirty="0">
                <a:solidFill>
                  <a:srgbClr val="89AF3F"/>
                </a:solidFill>
              </a:rPr>
              <a:t>inclusive</a:t>
            </a:r>
            <a:r>
              <a:rPr spc="5" dirty="0">
                <a:solidFill>
                  <a:srgbClr val="89AF3F"/>
                </a:solidFill>
              </a:rPr>
              <a:t> </a:t>
            </a:r>
            <a:r>
              <a:rPr spc="-5" dirty="0">
                <a:solidFill>
                  <a:srgbClr val="89AF3F"/>
                </a:solidFill>
              </a:rPr>
              <a:t>practices</a:t>
            </a:r>
          </a:p>
        </p:txBody>
      </p:sp>
      <p:sp>
        <p:nvSpPr>
          <p:cNvPr id="8" name="object 8"/>
          <p:cNvSpPr/>
          <p:nvPr/>
        </p:nvSpPr>
        <p:spPr>
          <a:xfrm>
            <a:off x="0" y="0"/>
            <a:ext cx="261620" cy="1557020"/>
          </a:xfrm>
          <a:custGeom>
            <a:avLst/>
            <a:gdLst/>
            <a:ahLst/>
            <a:cxnLst/>
            <a:rect l="l" t="t" r="r" b="b"/>
            <a:pathLst>
              <a:path w="261620" h="1557020">
                <a:moveTo>
                  <a:pt x="260997" y="0"/>
                </a:moveTo>
                <a:lnTo>
                  <a:pt x="0" y="0"/>
                </a:lnTo>
                <a:lnTo>
                  <a:pt x="0" y="1556994"/>
                </a:lnTo>
                <a:lnTo>
                  <a:pt x="260997" y="1556994"/>
                </a:lnTo>
                <a:lnTo>
                  <a:pt x="260997" y="0"/>
                </a:lnTo>
                <a:close/>
              </a:path>
            </a:pathLst>
          </a:custGeom>
          <a:solidFill>
            <a:srgbClr val="89AF3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7686061" y="6554524"/>
            <a:ext cx="1299845" cy="2235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300" i="1" spc="-10" dirty="0">
                <a:solidFill>
                  <a:srgbClr val="FFFFFF"/>
                </a:solidFill>
                <a:latin typeface="Lato"/>
                <a:cs typeface="Lato"/>
              </a:rPr>
              <a:t>Photos: </a:t>
            </a:r>
            <a:r>
              <a:rPr sz="1300" i="1" dirty="0">
                <a:solidFill>
                  <a:srgbClr val="FFFFFF"/>
                </a:solidFill>
                <a:latin typeface="Lato"/>
                <a:cs typeface="Lato"/>
              </a:rPr>
              <a:t>©</a:t>
            </a:r>
            <a:r>
              <a:rPr sz="1300" i="1" spc="-55" dirty="0">
                <a:solidFill>
                  <a:srgbClr val="FFFFFF"/>
                </a:solidFill>
                <a:latin typeface="Lato"/>
                <a:cs typeface="Lato"/>
              </a:rPr>
              <a:t> </a:t>
            </a:r>
            <a:r>
              <a:rPr sz="1300" i="1" dirty="0">
                <a:solidFill>
                  <a:srgbClr val="FFFFFF"/>
                </a:solidFill>
                <a:latin typeface="Lato"/>
                <a:cs typeface="Lato"/>
              </a:rPr>
              <a:t>UNHCR</a:t>
            </a:r>
            <a:endParaRPr sz="1300">
              <a:latin typeface="Lato"/>
              <a:cs typeface="Lato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1557020"/>
          </a:xfrm>
          <a:custGeom>
            <a:avLst/>
            <a:gdLst/>
            <a:ahLst/>
            <a:cxnLst/>
            <a:rect l="l" t="t" r="r" b="b"/>
            <a:pathLst>
              <a:path w="9144000" h="1557020">
                <a:moveTo>
                  <a:pt x="9144000" y="0"/>
                </a:moveTo>
                <a:lnTo>
                  <a:pt x="0" y="0"/>
                </a:lnTo>
                <a:lnTo>
                  <a:pt x="0" y="1556994"/>
                </a:lnTo>
                <a:lnTo>
                  <a:pt x="9144000" y="1556994"/>
                </a:lnTo>
                <a:lnTo>
                  <a:pt x="9144000" y="0"/>
                </a:lnTo>
                <a:close/>
              </a:path>
            </a:pathLst>
          </a:custGeom>
          <a:solidFill>
            <a:srgbClr val="89AF3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444500" y="511049"/>
            <a:ext cx="6520815" cy="5130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25" dirty="0"/>
              <a:t>Use </a:t>
            </a:r>
            <a:r>
              <a:rPr spc="-20" dirty="0"/>
              <a:t>relevant </a:t>
            </a:r>
            <a:r>
              <a:rPr spc="-10" dirty="0"/>
              <a:t>language </a:t>
            </a:r>
            <a:r>
              <a:rPr spc="-20" dirty="0"/>
              <a:t>of</a:t>
            </a:r>
            <a:r>
              <a:rPr spc="-90" dirty="0"/>
              <a:t> </a:t>
            </a:r>
            <a:r>
              <a:rPr spc="5" dirty="0"/>
              <a:t>instruction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B674558-7DBF-EB47-BBA1-A3E029CDFB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74712" y="1851150"/>
            <a:ext cx="4994576" cy="4625849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1686966"/>
            <a:ext cx="7848003" cy="517103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444500" y="2023048"/>
            <a:ext cx="1940560" cy="5130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Principle</a:t>
            </a:r>
            <a:r>
              <a:rPr spc="-75" dirty="0"/>
              <a:t> </a:t>
            </a:r>
            <a:r>
              <a:rPr dirty="0"/>
              <a:t>2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444500" y="3060768"/>
            <a:ext cx="5934710" cy="15494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2000" spc="-10" dirty="0">
                <a:solidFill>
                  <a:srgbClr val="FFFFFF"/>
                </a:solidFill>
                <a:latin typeface="Lato"/>
                <a:cs typeface="Lato"/>
              </a:rPr>
              <a:t>Curriculum, </a:t>
            </a:r>
            <a:r>
              <a:rPr sz="2000" spc="-5" dirty="0">
                <a:solidFill>
                  <a:srgbClr val="FFFFFF"/>
                </a:solidFill>
                <a:latin typeface="Lato"/>
                <a:cs typeface="Lato"/>
              </a:rPr>
              <a:t>materials </a:t>
            </a:r>
            <a:r>
              <a:rPr sz="2000" dirty="0">
                <a:solidFill>
                  <a:srgbClr val="FFFFFF"/>
                </a:solidFill>
                <a:latin typeface="Lato"/>
                <a:cs typeface="Lato"/>
              </a:rPr>
              <a:t>and </a:t>
            </a:r>
            <a:r>
              <a:rPr sz="2000" spc="-10" dirty="0">
                <a:solidFill>
                  <a:srgbClr val="FFFFFF"/>
                </a:solidFill>
                <a:latin typeface="Lato"/>
                <a:cs typeface="Lato"/>
              </a:rPr>
              <a:t>pedagogy </a:t>
            </a:r>
            <a:r>
              <a:rPr sz="2000" spc="-15" dirty="0">
                <a:solidFill>
                  <a:srgbClr val="FFFFFF"/>
                </a:solidFill>
                <a:latin typeface="Lato"/>
                <a:cs typeface="Lato"/>
              </a:rPr>
              <a:t>are </a:t>
            </a:r>
            <a:r>
              <a:rPr sz="2000" spc="-5" dirty="0">
                <a:solidFill>
                  <a:srgbClr val="FFFFFF"/>
                </a:solidFill>
                <a:latin typeface="Lato"/>
                <a:cs typeface="Lato"/>
              </a:rPr>
              <a:t>genuinely  </a:t>
            </a:r>
            <a:r>
              <a:rPr sz="2000" spc="-10" dirty="0">
                <a:solidFill>
                  <a:srgbClr val="FFFFFF"/>
                </a:solidFill>
                <a:latin typeface="Lato"/>
                <a:cs typeface="Lato"/>
              </a:rPr>
              <a:t>accelerated, </a:t>
            </a:r>
            <a:r>
              <a:rPr sz="2000" dirty="0">
                <a:solidFill>
                  <a:srgbClr val="FFFFFF"/>
                </a:solidFill>
                <a:latin typeface="Lato"/>
                <a:cs typeface="Lato"/>
              </a:rPr>
              <a:t>AE-suitable and </a:t>
            </a:r>
            <a:r>
              <a:rPr sz="2000" spc="-5" dirty="0">
                <a:solidFill>
                  <a:srgbClr val="FFFFFF"/>
                </a:solidFill>
                <a:latin typeface="Lato"/>
                <a:cs typeface="Lato"/>
              </a:rPr>
              <a:t>use </a:t>
            </a:r>
            <a:r>
              <a:rPr sz="2000" spc="-15" dirty="0">
                <a:solidFill>
                  <a:srgbClr val="FFFFFF"/>
                </a:solidFill>
                <a:latin typeface="Lato"/>
                <a:cs typeface="Lato"/>
              </a:rPr>
              <a:t>relevant </a:t>
            </a:r>
            <a:r>
              <a:rPr sz="2000" spc="-5" dirty="0">
                <a:solidFill>
                  <a:srgbClr val="FFFFFF"/>
                </a:solidFill>
                <a:latin typeface="Lato"/>
                <a:cs typeface="Lato"/>
              </a:rPr>
              <a:t>language</a:t>
            </a:r>
            <a:r>
              <a:rPr sz="2000" spc="-60" dirty="0">
                <a:solidFill>
                  <a:srgbClr val="FFFFFF"/>
                </a:solidFill>
                <a:latin typeface="Lato"/>
                <a:cs typeface="Lato"/>
              </a:rPr>
              <a:t> </a:t>
            </a:r>
            <a:r>
              <a:rPr sz="2000" spc="-15" dirty="0">
                <a:solidFill>
                  <a:srgbClr val="FFFFFF"/>
                </a:solidFill>
                <a:latin typeface="Lato"/>
                <a:cs typeface="Lato"/>
              </a:rPr>
              <a:t>of  </a:t>
            </a:r>
            <a:r>
              <a:rPr sz="2000" dirty="0">
                <a:solidFill>
                  <a:srgbClr val="FFFFFF"/>
                </a:solidFill>
                <a:latin typeface="Lato"/>
                <a:cs typeface="Lato"/>
              </a:rPr>
              <a:t>instruction.</a:t>
            </a:r>
            <a:endParaRPr sz="2000" dirty="0">
              <a:latin typeface="Lato"/>
              <a:cs typeface="Lato"/>
            </a:endParaRPr>
          </a:p>
          <a:p>
            <a:pPr>
              <a:lnSpc>
                <a:spcPct val="100000"/>
              </a:lnSpc>
              <a:spcBef>
                <a:spcPts val="60"/>
              </a:spcBef>
            </a:pPr>
            <a:endParaRPr sz="1950" dirty="0">
              <a:latin typeface="Lato"/>
              <a:cs typeface="Lato"/>
            </a:endParaRPr>
          </a:p>
          <a:p>
            <a:pPr marL="12700">
              <a:lnSpc>
                <a:spcPct val="100000"/>
              </a:lnSpc>
            </a:pPr>
            <a:r>
              <a:rPr sz="2000" b="1" spc="-15" dirty="0">
                <a:solidFill>
                  <a:srgbClr val="FFFFFF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Part </a:t>
            </a:r>
            <a:r>
              <a:rPr sz="2000" b="1" dirty="0">
                <a:solidFill>
                  <a:srgbClr val="FFFFFF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1: </a:t>
            </a:r>
            <a:r>
              <a:rPr sz="2000" spc="-10" dirty="0">
                <a:solidFill>
                  <a:srgbClr val="FFFFFF"/>
                </a:solidFill>
                <a:latin typeface="Lato"/>
                <a:cs typeface="Lato"/>
              </a:rPr>
              <a:t>Accelerated Learning</a:t>
            </a:r>
            <a:r>
              <a:rPr sz="2000" spc="-35" dirty="0">
                <a:solidFill>
                  <a:srgbClr val="FFFFFF"/>
                </a:solidFill>
                <a:latin typeface="Lato"/>
                <a:cs typeface="Lato"/>
              </a:rPr>
              <a:t> </a:t>
            </a:r>
            <a:r>
              <a:rPr sz="2000" spc="-10" dirty="0">
                <a:solidFill>
                  <a:srgbClr val="FFFFFF"/>
                </a:solidFill>
                <a:latin typeface="Lato"/>
                <a:cs typeface="Lato"/>
              </a:rPr>
              <a:t>Pedagogy</a:t>
            </a:r>
            <a:endParaRPr sz="2000" dirty="0">
              <a:latin typeface="Lato"/>
              <a:cs typeface="Lato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7974000" y="1686966"/>
            <a:ext cx="1170305" cy="5171440"/>
          </a:xfrm>
          <a:custGeom>
            <a:avLst/>
            <a:gdLst/>
            <a:ahLst/>
            <a:cxnLst/>
            <a:rect l="l" t="t" r="r" b="b"/>
            <a:pathLst>
              <a:path w="1170304" h="5171440">
                <a:moveTo>
                  <a:pt x="1170000" y="0"/>
                </a:moveTo>
                <a:lnTo>
                  <a:pt x="0" y="0"/>
                </a:lnTo>
                <a:lnTo>
                  <a:pt x="0" y="5171033"/>
                </a:lnTo>
                <a:lnTo>
                  <a:pt x="1170000" y="5171033"/>
                </a:lnTo>
                <a:lnTo>
                  <a:pt x="1170000" y="0"/>
                </a:lnTo>
                <a:close/>
              </a:path>
            </a:pathLst>
          </a:custGeom>
          <a:solidFill>
            <a:srgbClr val="89AF3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307472" y="243408"/>
            <a:ext cx="1431129" cy="118186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44500" y="511049"/>
            <a:ext cx="5784850" cy="5130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10" dirty="0"/>
              <a:t>Accelerating </a:t>
            </a:r>
            <a:r>
              <a:rPr spc="-15" dirty="0"/>
              <a:t>Learning</a:t>
            </a:r>
            <a:r>
              <a:rPr spc="-45" dirty="0"/>
              <a:t> </a:t>
            </a:r>
            <a:r>
              <a:rPr spc="-5" dirty="0"/>
              <a:t>pedagogy</a:t>
            </a:r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5F136C96-F2F3-D04B-B14D-701FA156DA7E}"/>
              </a:ext>
            </a:extLst>
          </p:cNvPr>
          <p:cNvGrpSpPr/>
          <p:nvPr/>
        </p:nvGrpSpPr>
        <p:grpSpPr>
          <a:xfrm>
            <a:off x="1173734" y="2117190"/>
            <a:ext cx="6731096" cy="4234952"/>
            <a:chOff x="1173734" y="2117190"/>
            <a:chExt cx="6731096" cy="4234952"/>
          </a:xfrm>
        </p:grpSpPr>
        <p:sp>
          <p:nvSpPr>
            <p:cNvPr id="3" name="object 3"/>
            <p:cNvSpPr/>
            <p:nvPr/>
          </p:nvSpPr>
          <p:spPr>
            <a:xfrm>
              <a:off x="1173734" y="2144382"/>
              <a:ext cx="2540635" cy="1525905"/>
            </a:xfrm>
            <a:custGeom>
              <a:avLst/>
              <a:gdLst/>
              <a:ahLst/>
              <a:cxnLst/>
              <a:rect l="l" t="t" r="r" b="b"/>
              <a:pathLst>
                <a:path w="2540635" h="1525904">
                  <a:moveTo>
                    <a:pt x="1148588" y="358127"/>
                  </a:moveTo>
                  <a:lnTo>
                    <a:pt x="1136929" y="286829"/>
                  </a:lnTo>
                  <a:lnTo>
                    <a:pt x="1103464" y="220433"/>
                  </a:lnTo>
                  <a:lnTo>
                    <a:pt x="1089291" y="202311"/>
                  </a:lnTo>
                  <a:lnTo>
                    <a:pt x="1089291" y="358127"/>
                  </a:lnTo>
                  <a:lnTo>
                    <a:pt x="1085761" y="391909"/>
                  </a:lnTo>
                  <a:lnTo>
                    <a:pt x="1058697" y="456234"/>
                  </a:lnTo>
                  <a:lnTo>
                    <a:pt x="1007821" y="514629"/>
                  </a:lnTo>
                  <a:lnTo>
                    <a:pt x="974496" y="541020"/>
                  </a:lnTo>
                  <a:lnTo>
                    <a:pt x="936485" y="565188"/>
                  </a:lnTo>
                  <a:lnTo>
                    <a:pt x="894194" y="586930"/>
                  </a:lnTo>
                  <a:lnTo>
                    <a:pt x="848055" y="605980"/>
                  </a:lnTo>
                  <a:lnTo>
                    <a:pt x="798474" y="622109"/>
                  </a:lnTo>
                  <a:lnTo>
                    <a:pt x="745896" y="635063"/>
                  </a:lnTo>
                  <a:lnTo>
                    <a:pt x="690727" y="644626"/>
                  </a:lnTo>
                  <a:lnTo>
                    <a:pt x="633387" y="650532"/>
                  </a:lnTo>
                  <a:lnTo>
                    <a:pt x="574294" y="652564"/>
                  </a:lnTo>
                  <a:lnTo>
                    <a:pt x="515213" y="650532"/>
                  </a:lnTo>
                  <a:lnTo>
                    <a:pt x="457873" y="644626"/>
                  </a:lnTo>
                  <a:lnTo>
                    <a:pt x="402691" y="635063"/>
                  </a:lnTo>
                  <a:lnTo>
                    <a:pt x="350113" y="622109"/>
                  </a:lnTo>
                  <a:lnTo>
                    <a:pt x="300532" y="605980"/>
                  </a:lnTo>
                  <a:lnTo>
                    <a:pt x="254393" y="586930"/>
                  </a:lnTo>
                  <a:lnTo>
                    <a:pt x="212102" y="565188"/>
                  </a:lnTo>
                  <a:lnTo>
                    <a:pt x="174078" y="541020"/>
                  </a:lnTo>
                  <a:lnTo>
                    <a:pt x="140754" y="514629"/>
                  </a:lnTo>
                  <a:lnTo>
                    <a:pt x="112547" y="486295"/>
                  </a:lnTo>
                  <a:lnTo>
                    <a:pt x="73152" y="424688"/>
                  </a:lnTo>
                  <a:lnTo>
                    <a:pt x="59270" y="358127"/>
                  </a:lnTo>
                  <a:lnTo>
                    <a:pt x="62814" y="324345"/>
                  </a:lnTo>
                  <a:lnTo>
                    <a:pt x="89865" y="260019"/>
                  </a:lnTo>
                  <a:lnTo>
                    <a:pt x="140754" y="201612"/>
                  </a:lnTo>
                  <a:lnTo>
                    <a:pt x="174078" y="175221"/>
                  </a:lnTo>
                  <a:lnTo>
                    <a:pt x="212102" y="151053"/>
                  </a:lnTo>
                  <a:lnTo>
                    <a:pt x="254393" y="129311"/>
                  </a:lnTo>
                  <a:lnTo>
                    <a:pt x="300532" y="110261"/>
                  </a:lnTo>
                  <a:lnTo>
                    <a:pt x="350113" y="94132"/>
                  </a:lnTo>
                  <a:lnTo>
                    <a:pt x="402691" y="81165"/>
                  </a:lnTo>
                  <a:lnTo>
                    <a:pt x="457873" y="71615"/>
                  </a:lnTo>
                  <a:lnTo>
                    <a:pt x="515213" y="65697"/>
                  </a:lnTo>
                  <a:lnTo>
                    <a:pt x="574294" y="63677"/>
                  </a:lnTo>
                  <a:lnTo>
                    <a:pt x="633387" y="65697"/>
                  </a:lnTo>
                  <a:lnTo>
                    <a:pt x="690727" y="71615"/>
                  </a:lnTo>
                  <a:lnTo>
                    <a:pt x="745896" y="81165"/>
                  </a:lnTo>
                  <a:lnTo>
                    <a:pt x="798474" y="94132"/>
                  </a:lnTo>
                  <a:lnTo>
                    <a:pt x="848055" y="110261"/>
                  </a:lnTo>
                  <a:lnTo>
                    <a:pt x="894194" y="129311"/>
                  </a:lnTo>
                  <a:lnTo>
                    <a:pt x="936485" y="151053"/>
                  </a:lnTo>
                  <a:lnTo>
                    <a:pt x="974496" y="175221"/>
                  </a:lnTo>
                  <a:lnTo>
                    <a:pt x="1007821" y="201612"/>
                  </a:lnTo>
                  <a:lnTo>
                    <a:pt x="1036027" y="229946"/>
                  </a:lnTo>
                  <a:lnTo>
                    <a:pt x="1075423" y="291553"/>
                  </a:lnTo>
                  <a:lnTo>
                    <a:pt x="1089291" y="358127"/>
                  </a:lnTo>
                  <a:lnTo>
                    <a:pt x="1089291" y="202311"/>
                  </a:lnTo>
                  <a:lnTo>
                    <a:pt x="1050518" y="160350"/>
                  </a:lnTo>
                  <a:lnTo>
                    <a:pt x="1017460" y="133121"/>
                  </a:lnTo>
                  <a:lnTo>
                    <a:pt x="980389" y="108000"/>
                  </a:lnTo>
                  <a:lnTo>
                    <a:pt x="939609" y="85166"/>
                  </a:lnTo>
                  <a:lnTo>
                    <a:pt x="895400" y="64795"/>
                  </a:lnTo>
                  <a:lnTo>
                    <a:pt x="892378" y="63677"/>
                  </a:lnTo>
                  <a:lnTo>
                    <a:pt x="848042" y="47078"/>
                  </a:lnTo>
                  <a:lnTo>
                    <a:pt x="797839" y="32181"/>
                  </a:lnTo>
                  <a:lnTo>
                    <a:pt x="745083" y="20294"/>
                  </a:lnTo>
                  <a:lnTo>
                    <a:pt x="690041" y="11582"/>
                  </a:lnTo>
                  <a:lnTo>
                    <a:pt x="633018" y="6210"/>
                  </a:lnTo>
                  <a:lnTo>
                    <a:pt x="574294" y="4394"/>
                  </a:lnTo>
                  <a:lnTo>
                    <a:pt x="515581" y="6210"/>
                  </a:lnTo>
                  <a:lnTo>
                    <a:pt x="458558" y="11582"/>
                  </a:lnTo>
                  <a:lnTo>
                    <a:pt x="403517" y="20294"/>
                  </a:lnTo>
                  <a:lnTo>
                    <a:pt x="350748" y="32181"/>
                  </a:lnTo>
                  <a:lnTo>
                    <a:pt x="300558" y="47078"/>
                  </a:lnTo>
                  <a:lnTo>
                    <a:pt x="253199" y="64795"/>
                  </a:lnTo>
                  <a:lnTo>
                    <a:pt x="208991" y="85166"/>
                  </a:lnTo>
                  <a:lnTo>
                    <a:pt x="168211" y="108000"/>
                  </a:lnTo>
                  <a:lnTo>
                    <a:pt x="131140" y="133121"/>
                  </a:lnTo>
                  <a:lnTo>
                    <a:pt x="98082" y="160350"/>
                  </a:lnTo>
                  <a:lnTo>
                    <a:pt x="69316" y="189509"/>
                  </a:lnTo>
                  <a:lnTo>
                    <a:pt x="45135" y="220433"/>
                  </a:lnTo>
                  <a:lnTo>
                    <a:pt x="11671" y="286829"/>
                  </a:lnTo>
                  <a:lnTo>
                    <a:pt x="0" y="358127"/>
                  </a:lnTo>
                  <a:lnTo>
                    <a:pt x="2971" y="394284"/>
                  </a:lnTo>
                  <a:lnTo>
                    <a:pt x="25819" y="463308"/>
                  </a:lnTo>
                  <a:lnTo>
                    <a:pt x="69316" y="526732"/>
                  </a:lnTo>
                  <a:lnTo>
                    <a:pt x="98082" y="555891"/>
                  </a:lnTo>
                  <a:lnTo>
                    <a:pt x="131140" y="583120"/>
                  </a:lnTo>
                  <a:lnTo>
                    <a:pt x="168211" y="608241"/>
                  </a:lnTo>
                  <a:lnTo>
                    <a:pt x="208991" y="631075"/>
                  </a:lnTo>
                  <a:lnTo>
                    <a:pt x="253199" y="651433"/>
                  </a:lnTo>
                  <a:lnTo>
                    <a:pt x="300558" y="669150"/>
                  </a:lnTo>
                  <a:lnTo>
                    <a:pt x="350748" y="684047"/>
                  </a:lnTo>
                  <a:lnTo>
                    <a:pt x="403517" y="695947"/>
                  </a:lnTo>
                  <a:lnTo>
                    <a:pt x="458558" y="704659"/>
                  </a:lnTo>
                  <a:lnTo>
                    <a:pt x="515581" y="710018"/>
                  </a:lnTo>
                  <a:lnTo>
                    <a:pt x="574294" y="711847"/>
                  </a:lnTo>
                  <a:lnTo>
                    <a:pt x="633018" y="710018"/>
                  </a:lnTo>
                  <a:lnTo>
                    <a:pt x="690041" y="704659"/>
                  </a:lnTo>
                  <a:lnTo>
                    <a:pt x="745083" y="695947"/>
                  </a:lnTo>
                  <a:lnTo>
                    <a:pt x="797839" y="684047"/>
                  </a:lnTo>
                  <a:lnTo>
                    <a:pt x="848042" y="669150"/>
                  </a:lnTo>
                  <a:lnTo>
                    <a:pt x="892378" y="652564"/>
                  </a:lnTo>
                  <a:lnTo>
                    <a:pt x="895400" y="651433"/>
                  </a:lnTo>
                  <a:lnTo>
                    <a:pt x="939609" y="631075"/>
                  </a:lnTo>
                  <a:lnTo>
                    <a:pt x="980389" y="608241"/>
                  </a:lnTo>
                  <a:lnTo>
                    <a:pt x="1017460" y="583120"/>
                  </a:lnTo>
                  <a:lnTo>
                    <a:pt x="1050518" y="555891"/>
                  </a:lnTo>
                  <a:lnTo>
                    <a:pt x="1079284" y="526732"/>
                  </a:lnTo>
                  <a:lnTo>
                    <a:pt x="1103464" y="495808"/>
                  </a:lnTo>
                  <a:lnTo>
                    <a:pt x="1136929" y="429412"/>
                  </a:lnTo>
                  <a:lnTo>
                    <a:pt x="1145628" y="394284"/>
                  </a:lnTo>
                  <a:lnTo>
                    <a:pt x="1148588" y="358127"/>
                  </a:lnTo>
                  <a:close/>
                </a:path>
                <a:path w="2540635" h="1525904">
                  <a:moveTo>
                    <a:pt x="1787220" y="1230147"/>
                  </a:moveTo>
                  <a:lnTo>
                    <a:pt x="1780628" y="1181379"/>
                  </a:lnTo>
                  <a:lnTo>
                    <a:pt x="1762010" y="1137475"/>
                  </a:lnTo>
                  <a:lnTo>
                    <a:pt x="1734070" y="1101369"/>
                  </a:lnTo>
                  <a:lnTo>
                    <a:pt x="1733194" y="1100213"/>
                  </a:lnTo>
                  <a:lnTo>
                    <a:pt x="1732026" y="1099312"/>
                  </a:lnTo>
                  <a:lnTo>
                    <a:pt x="1732026" y="1230147"/>
                  </a:lnTo>
                  <a:lnTo>
                    <a:pt x="1732026" y="1341678"/>
                  </a:lnTo>
                  <a:lnTo>
                    <a:pt x="1721891" y="1391754"/>
                  </a:lnTo>
                  <a:lnTo>
                    <a:pt x="1694281" y="1432687"/>
                  </a:lnTo>
                  <a:lnTo>
                    <a:pt x="1653336" y="1460309"/>
                  </a:lnTo>
                  <a:lnTo>
                    <a:pt x="1603260" y="1470444"/>
                  </a:lnTo>
                  <a:lnTo>
                    <a:pt x="882103" y="1470444"/>
                  </a:lnTo>
                  <a:lnTo>
                    <a:pt x="832027" y="1460309"/>
                  </a:lnTo>
                  <a:lnTo>
                    <a:pt x="791095" y="1432687"/>
                  </a:lnTo>
                  <a:lnTo>
                    <a:pt x="763473" y="1391754"/>
                  </a:lnTo>
                  <a:lnTo>
                    <a:pt x="753325" y="1341678"/>
                  </a:lnTo>
                  <a:lnTo>
                    <a:pt x="753325" y="1230147"/>
                  </a:lnTo>
                  <a:lnTo>
                    <a:pt x="763473" y="1180071"/>
                  </a:lnTo>
                  <a:lnTo>
                    <a:pt x="791095" y="1139126"/>
                  </a:lnTo>
                  <a:lnTo>
                    <a:pt x="832027" y="1111504"/>
                  </a:lnTo>
                  <a:lnTo>
                    <a:pt x="882103" y="1101369"/>
                  </a:lnTo>
                  <a:lnTo>
                    <a:pt x="1603260" y="1101369"/>
                  </a:lnTo>
                  <a:lnTo>
                    <a:pt x="1653336" y="1111504"/>
                  </a:lnTo>
                  <a:lnTo>
                    <a:pt x="1694281" y="1139126"/>
                  </a:lnTo>
                  <a:lnTo>
                    <a:pt x="1721891" y="1180071"/>
                  </a:lnTo>
                  <a:lnTo>
                    <a:pt x="1732026" y="1230147"/>
                  </a:lnTo>
                  <a:lnTo>
                    <a:pt x="1732026" y="1099312"/>
                  </a:lnTo>
                  <a:lnTo>
                    <a:pt x="1695932" y="1071397"/>
                  </a:lnTo>
                  <a:lnTo>
                    <a:pt x="1652028" y="1052779"/>
                  </a:lnTo>
                  <a:lnTo>
                    <a:pt x="1603260" y="1046187"/>
                  </a:lnTo>
                  <a:lnTo>
                    <a:pt x="882103" y="1046187"/>
                  </a:lnTo>
                  <a:lnTo>
                    <a:pt x="833348" y="1052779"/>
                  </a:lnTo>
                  <a:lnTo>
                    <a:pt x="789444" y="1071397"/>
                  </a:lnTo>
                  <a:lnTo>
                    <a:pt x="752182" y="1100213"/>
                  </a:lnTo>
                  <a:lnTo>
                    <a:pt x="723353" y="1137475"/>
                  </a:lnTo>
                  <a:lnTo>
                    <a:pt x="704748" y="1181379"/>
                  </a:lnTo>
                  <a:lnTo>
                    <a:pt x="698144" y="1230147"/>
                  </a:lnTo>
                  <a:lnTo>
                    <a:pt x="698144" y="1341678"/>
                  </a:lnTo>
                  <a:lnTo>
                    <a:pt x="704748" y="1390421"/>
                  </a:lnTo>
                  <a:lnTo>
                    <a:pt x="723353" y="1434325"/>
                  </a:lnTo>
                  <a:lnTo>
                    <a:pt x="752182" y="1471587"/>
                  </a:lnTo>
                  <a:lnTo>
                    <a:pt x="789444" y="1500416"/>
                  </a:lnTo>
                  <a:lnTo>
                    <a:pt x="833348" y="1519021"/>
                  </a:lnTo>
                  <a:lnTo>
                    <a:pt x="882103" y="1525625"/>
                  </a:lnTo>
                  <a:lnTo>
                    <a:pt x="1603260" y="1525625"/>
                  </a:lnTo>
                  <a:lnTo>
                    <a:pt x="1652028" y="1519021"/>
                  </a:lnTo>
                  <a:lnTo>
                    <a:pt x="1695932" y="1500416"/>
                  </a:lnTo>
                  <a:lnTo>
                    <a:pt x="1733194" y="1471587"/>
                  </a:lnTo>
                  <a:lnTo>
                    <a:pt x="1734070" y="1470444"/>
                  </a:lnTo>
                  <a:lnTo>
                    <a:pt x="1762010" y="1434325"/>
                  </a:lnTo>
                  <a:lnTo>
                    <a:pt x="1780628" y="1390421"/>
                  </a:lnTo>
                  <a:lnTo>
                    <a:pt x="1787220" y="1341678"/>
                  </a:lnTo>
                  <a:lnTo>
                    <a:pt x="1787220" y="1230147"/>
                  </a:lnTo>
                  <a:close/>
                </a:path>
                <a:path w="2540635" h="1525904">
                  <a:moveTo>
                    <a:pt x="2540038" y="353733"/>
                  </a:moveTo>
                  <a:lnTo>
                    <a:pt x="2528366" y="282448"/>
                  </a:lnTo>
                  <a:lnTo>
                    <a:pt x="2494902" y="216052"/>
                  </a:lnTo>
                  <a:lnTo>
                    <a:pt x="2480741" y="197954"/>
                  </a:lnTo>
                  <a:lnTo>
                    <a:pt x="2480741" y="353733"/>
                  </a:lnTo>
                  <a:lnTo>
                    <a:pt x="2477198" y="387527"/>
                  </a:lnTo>
                  <a:lnTo>
                    <a:pt x="2450147" y="451853"/>
                  </a:lnTo>
                  <a:lnTo>
                    <a:pt x="2399271" y="510260"/>
                  </a:lnTo>
                  <a:lnTo>
                    <a:pt x="2365946" y="536638"/>
                  </a:lnTo>
                  <a:lnTo>
                    <a:pt x="2327922" y="560819"/>
                  </a:lnTo>
                  <a:lnTo>
                    <a:pt x="2285631" y="582549"/>
                  </a:lnTo>
                  <a:lnTo>
                    <a:pt x="2239492" y="601611"/>
                  </a:lnTo>
                  <a:lnTo>
                    <a:pt x="2189924" y="617740"/>
                  </a:lnTo>
                  <a:lnTo>
                    <a:pt x="2137346" y="630694"/>
                  </a:lnTo>
                  <a:lnTo>
                    <a:pt x="2082165" y="640257"/>
                  </a:lnTo>
                  <a:lnTo>
                    <a:pt x="2024824" y="646163"/>
                  </a:lnTo>
                  <a:lnTo>
                    <a:pt x="1965744" y="648182"/>
                  </a:lnTo>
                  <a:lnTo>
                    <a:pt x="1906651" y="646163"/>
                  </a:lnTo>
                  <a:lnTo>
                    <a:pt x="1849323" y="640257"/>
                  </a:lnTo>
                  <a:lnTo>
                    <a:pt x="1794141" y="630694"/>
                  </a:lnTo>
                  <a:lnTo>
                    <a:pt x="1741563" y="617740"/>
                  </a:lnTo>
                  <a:lnTo>
                    <a:pt x="1691995" y="601611"/>
                  </a:lnTo>
                  <a:lnTo>
                    <a:pt x="1645843" y="582549"/>
                  </a:lnTo>
                  <a:lnTo>
                    <a:pt x="1603565" y="560819"/>
                  </a:lnTo>
                  <a:lnTo>
                    <a:pt x="1565541" y="536638"/>
                  </a:lnTo>
                  <a:lnTo>
                    <a:pt x="1532216" y="510260"/>
                  </a:lnTo>
                  <a:lnTo>
                    <a:pt x="1504010" y="481914"/>
                  </a:lnTo>
                  <a:lnTo>
                    <a:pt x="1464627" y="420306"/>
                  </a:lnTo>
                  <a:lnTo>
                    <a:pt x="1450746" y="353733"/>
                  </a:lnTo>
                  <a:lnTo>
                    <a:pt x="1454289" y="319963"/>
                  </a:lnTo>
                  <a:lnTo>
                    <a:pt x="1481340" y="255638"/>
                  </a:lnTo>
                  <a:lnTo>
                    <a:pt x="1532216" y="197243"/>
                  </a:lnTo>
                  <a:lnTo>
                    <a:pt x="1565541" y="170853"/>
                  </a:lnTo>
                  <a:lnTo>
                    <a:pt x="1603565" y="146685"/>
                  </a:lnTo>
                  <a:lnTo>
                    <a:pt x="1645843" y="124942"/>
                  </a:lnTo>
                  <a:lnTo>
                    <a:pt x="1691995" y="105892"/>
                  </a:lnTo>
                  <a:lnTo>
                    <a:pt x="1741563" y="89763"/>
                  </a:lnTo>
                  <a:lnTo>
                    <a:pt x="1794141" y="76809"/>
                  </a:lnTo>
                  <a:lnTo>
                    <a:pt x="1849323" y="67246"/>
                  </a:lnTo>
                  <a:lnTo>
                    <a:pt x="1906651" y="61341"/>
                  </a:lnTo>
                  <a:lnTo>
                    <a:pt x="1965744" y="59309"/>
                  </a:lnTo>
                  <a:lnTo>
                    <a:pt x="2024824" y="61341"/>
                  </a:lnTo>
                  <a:lnTo>
                    <a:pt x="2082165" y="67246"/>
                  </a:lnTo>
                  <a:lnTo>
                    <a:pt x="2137346" y="76809"/>
                  </a:lnTo>
                  <a:lnTo>
                    <a:pt x="2189924" y="89763"/>
                  </a:lnTo>
                  <a:lnTo>
                    <a:pt x="2239492" y="105892"/>
                  </a:lnTo>
                  <a:lnTo>
                    <a:pt x="2285631" y="124942"/>
                  </a:lnTo>
                  <a:lnTo>
                    <a:pt x="2327922" y="146685"/>
                  </a:lnTo>
                  <a:lnTo>
                    <a:pt x="2365946" y="170853"/>
                  </a:lnTo>
                  <a:lnTo>
                    <a:pt x="2399271" y="197243"/>
                  </a:lnTo>
                  <a:lnTo>
                    <a:pt x="2427478" y="225577"/>
                  </a:lnTo>
                  <a:lnTo>
                    <a:pt x="2466860" y="287185"/>
                  </a:lnTo>
                  <a:lnTo>
                    <a:pt x="2480741" y="353733"/>
                  </a:lnTo>
                  <a:lnTo>
                    <a:pt x="2480741" y="197954"/>
                  </a:lnTo>
                  <a:lnTo>
                    <a:pt x="2441956" y="155968"/>
                  </a:lnTo>
                  <a:lnTo>
                    <a:pt x="2408898" y="128727"/>
                  </a:lnTo>
                  <a:lnTo>
                    <a:pt x="2371839" y="103606"/>
                  </a:lnTo>
                  <a:lnTo>
                    <a:pt x="2331047" y="80784"/>
                  </a:lnTo>
                  <a:lnTo>
                    <a:pt x="2286838" y="60413"/>
                  </a:lnTo>
                  <a:lnTo>
                    <a:pt x="2239492" y="42697"/>
                  </a:lnTo>
                  <a:lnTo>
                    <a:pt x="2189289" y="27800"/>
                  </a:lnTo>
                  <a:lnTo>
                    <a:pt x="2136521" y="15913"/>
                  </a:lnTo>
                  <a:lnTo>
                    <a:pt x="2081491" y="7188"/>
                  </a:lnTo>
                  <a:lnTo>
                    <a:pt x="2024456" y="1828"/>
                  </a:lnTo>
                  <a:lnTo>
                    <a:pt x="1965744" y="0"/>
                  </a:lnTo>
                  <a:lnTo>
                    <a:pt x="1907019" y="1828"/>
                  </a:lnTo>
                  <a:lnTo>
                    <a:pt x="1849996" y="7188"/>
                  </a:lnTo>
                  <a:lnTo>
                    <a:pt x="1794967" y="15913"/>
                  </a:lnTo>
                  <a:lnTo>
                    <a:pt x="1742198" y="27800"/>
                  </a:lnTo>
                  <a:lnTo>
                    <a:pt x="1691995" y="42697"/>
                  </a:lnTo>
                  <a:lnTo>
                    <a:pt x="1644650" y="60413"/>
                  </a:lnTo>
                  <a:lnTo>
                    <a:pt x="1600428" y="80784"/>
                  </a:lnTo>
                  <a:lnTo>
                    <a:pt x="1559648" y="103606"/>
                  </a:lnTo>
                  <a:lnTo>
                    <a:pt x="1522590" y="128727"/>
                  </a:lnTo>
                  <a:lnTo>
                    <a:pt x="1489532" y="155968"/>
                  </a:lnTo>
                  <a:lnTo>
                    <a:pt x="1460766" y="185127"/>
                  </a:lnTo>
                  <a:lnTo>
                    <a:pt x="1436573" y="216052"/>
                  </a:lnTo>
                  <a:lnTo>
                    <a:pt x="1403121" y="282448"/>
                  </a:lnTo>
                  <a:lnTo>
                    <a:pt x="1391450" y="353733"/>
                  </a:lnTo>
                  <a:lnTo>
                    <a:pt x="1394409" y="389915"/>
                  </a:lnTo>
                  <a:lnTo>
                    <a:pt x="1417269" y="458939"/>
                  </a:lnTo>
                  <a:lnTo>
                    <a:pt x="1460766" y="522363"/>
                  </a:lnTo>
                  <a:lnTo>
                    <a:pt x="1489532" y="551522"/>
                  </a:lnTo>
                  <a:lnTo>
                    <a:pt x="1522590" y="578764"/>
                  </a:lnTo>
                  <a:lnTo>
                    <a:pt x="1559648" y="603872"/>
                  </a:lnTo>
                  <a:lnTo>
                    <a:pt x="1600428" y="626706"/>
                  </a:lnTo>
                  <a:lnTo>
                    <a:pt x="1644650" y="647077"/>
                  </a:lnTo>
                  <a:lnTo>
                    <a:pt x="1691995" y="664794"/>
                  </a:lnTo>
                  <a:lnTo>
                    <a:pt x="1742198" y="679691"/>
                  </a:lnTo>
                  <a:lnTo>
                    <a:pt x="1794967" y="691578"/>
                  </a:lnTo>
                  <a:lnTo>
                    <a:pt x="1849996" y="700303"/>
                  </a:lnTo>
                  <a:lnTo>
                    <a:pt x="1907019" y="705662"/>
                  </a:lnTo>
                  <a:lnTo>
                    <a:pt x="1965744" y="707478"/>
                  </a:lnTo>
                  <a:lnTo>
                    <a:pt x="2024456" y="705662"/>
                  </a:lnTo>
                  <a:lnTo>
                    <a:pt x="2081491" y="700303"/>
                  </a:lnTo>
                  <a:lnTo>
                    <a:pt x="2136521" y="691578"/>
                  </a:lnTo>
                  <a:lnTo>
                    <a:pt x="2189289" y="679691"/>
                  </a:lnTo>
                  <a:lnTo>
                    <a:pt x="2239492" y="664794"/>
                  </a:lnTo>
                  <a:lnTo>
                    <a:pt x="2283853" y="648182"/>
                  </a:lnTo>
                  <a:lnTo>
                    <a:pt x="2286838" y="647077"/>
                  </a:lnTo>
                  <a:lnTo>
                    <a:pt x="2331047" y="626706"/>
                  </a:lnTo>
                  <a:lnTo>
                    <a:pt x="2371839" y="603872"/>
                  </a:lnTo>
                  <a:lnTo>
                    <a:pt x="2408898" y="578764"/>
                  </a:lnTo>
                  <a:lnTo>
                    <a:pt x="2441956" y="551522"/>
                  </a:lnTo>
                  <a:lnTo>
                    <a:pt x="2470721" y="522363"/>
                  </a:lnTo>
                  <a:lnTo>
                    <a:pt x="2494902" y="491439"/>
                  </a:lnTo>
                  <a:lnTo>
                    <a:pt x="2528366" y="425030"/>
                  </a:lnTo>
                  <a:lnTo>
                    <a:pt x="2537066" y="389915"/>
                  </a:lnTo>
                  <a:lnTo>
                    <a:pt x="2540038" y="353733"/>
                  </a:lnTo>
                  <a:close/>
                </a:path>
              </a:pathLst>
            </a:custGeom>
            <a:solidFill>
              <a:srgbClr val="C9C9C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1386410" y="4186470"/>
              <a:ext cx="426720" cy="426720"/>
            </a:xfrm>
            <a:custGeom>
              <a:avLst/>
              <a:gdLst/>
              <a:ahLst/>
              <a:cxnLst/>
              <a:rect l="l" t="t" r="r" b="b"/>
              <a:pathLst>
                <a:path w="426719" h="426720">
                  <a:moveTo>
                    <a:pt x="213207" y="0"/>
                  </a:moveTo>
                  <a:lnTo>
                    <a:pt x="164320" y="5630"/>
                  </a:lnTo>
                  <a:lnTo>
                    <a:pt x="119442" y="21670"/>
                  </a:lnTo>
                  <a:lnTo>
                    <a:pt x="79855" y="46838"/>
                  </a:lnTo>
                  <a:lnTo>
                    <a:pt x="46838" y="79855"/>
                  </a:lnTo>
                  <a:lnTo>
                    <a:pt x="21670" y="119442"/>
                  </a:lnTo>
                  <a:lnTo>
                    <a:pt x="5630" y="164320"/>
                  </a:lnTo>
                  <a:lnTo>
                    <a:pt x="0" y="213207"/>
                  </a:lnTo>
                  <a:lnTo>
                    <a:pt x="5630" y="262091"/>
                  </a:lnTo>
                  <a:lnTo>
                    <a:pt x="21670" y="306969"/>
                  </a:lnTo>
                  <a:lnTo>
                    <a:pt x="46838" y="346559"/>
                  </a:lnTo>
                  <a:lnTo>
                    <a:pt x="79855" y="379580"/>
                  </a:lnTo>
                  <a:lnTo>
                    <a:pt x="119442" y="404753"/>
                  </a:lnTo>
                  <a:lnTo>
                    <a:pt x="164320" y="420795"/>
                  </a:lnTo>
                  <a:lnTo>
                    <a:pt x="213207" y="426427"/>
                  </a:lnTo>
                  <a:lnTo>
                    <a:pt x="262095" y="420795"/>
                  </a:lnTo>
                  <a:lnTo>
                    <a:pt x="306972" y="404753"/>
                  </a:lnTo>
                  <a:lnTo>
                    <a:pt x="346559" y="379580"/>
                  </a:lnTo>
                  <a:lnTo>
                    <a:pt x="354892" y="371246"/>
                  </a:lnTo>
                  <a:lnTo>
                    <a:pt x="213207" y="371246"/>
                  </a:lnTo>
                  <a:lnTo>
                    <a:pt x="163314" y="363175"/>
                  </a:lnTo>
                  <a:lnTo>
                    <a:pt x="119944" y="340711"/>
                  </a:lnTo>
                  <a:lnTo>
                    <a:pt x="85720" y="306479"/>
                  </a:lnTo>
                  <a:lnTo>
                    <a:pt x="63262" y="263103"/>
                  </a:lnTo>
                  <a:lnTo>
                    <a:pt x="55194" y="213207"/>
                  </a:lnTo>
                  <a:lnTo>
                    <a:pt x="63262" y="163318"/>
                  </a:lnTo>
                  <a:lnTo>
                    <a:pt x="85720" y="119945"/>
                  </a:lnTo>
                  <a:lnTo>
                    <a:pt x="119944" y="85715"/>
                  </a:lnTo>
                  <a:lnTo>
                    <a:pt x="163314" y="63252"/>
                  </a:lnTo>
                  <a:lnTo>
                    <a:pt x="213207" y="55181"/>
                  </a:lnTo>
                  <a:lnTo>
                    <a:pt x="354902" y="55181"/>
                  </a:lnTo>
                  <a:lnTo>
                    <a:pt x="346559" y="46838"/>
                  </a:lnTo>
                  <a:lnTo>
                    <a:pt x="306972" y="21670"/>
                  </a:lnTo>
                  <a:lnTo>
                    <a:pt x="262095" y="5630"/>
                  </a:lnTo>
                  <a:lnTo>
                    <a:pt x="213207" y="0"/>
                  </a:lnTo>
                  <a:close/>
                </a:path>
                <a:path w="426719" h="426720">
                  <a:moveTo>
                    <a:pt x="354902" y="55181"/>
                  </a:moveTo>
                  <a:lnTo>
                    <a:pt x="213207" y="55181"/>
                  </a:lnTo>
                  <a:lnTo>
                    <a:pt x="263100" y="63252"/>
                  </a:lnTo>
                  <a:lnTo>
                    <a:pt x="306470" y="85715"/>
                  </a:lnTo>
                  <a:lnTo>
                    <a:pt x="340695" y="119945"/>
                  </a:lnTo>
                  <a:lnTo>
                    <a:pt x="363152" y="163318"/>
                  </a:lnTo>
                  <a:lnTo>
                    <a:pt x="371220" y="213207"/>
                  </a:lnTo>
                  <a:lnTo>
                    <a:pt x="363152" y="263103"/>
                  </a:lnTo>
                  <a:lnTo>
                    <a:pt x="340695" y="306479"/>
                  </a:lnTo>
                  <a:lnTo>
                    <a:pt x="306470" y="340711"/>
                  </a:lnTo>
                  <a:lnTo>
                    <a:pt x="263100" y="363175"/>
                  </a:lnTo>
                  <a:lnTo>
                    <a:pt x="213207" y="371246"/>
                  </a:lnTo>
                  <a:lnTo>
                    <a:pt x="354892" y="371246"/>
                  </a:lnTo>
                  <a:lnTo>
                    <a:pt x="379576" y="346559"/>
                  </a:lnTo>
                  <a:lnTo>
                    <a:pt x="404745" y="306969"/>
                  </a:lnTo>
                  <a:lnTo>
                    <a:pt x="420784" y="262091"/>
                  </a:lnTo>
                  <a:lnTo>
                    <a:pt x="426415" y="213207"/>
                  </a:lnTo>
                  <a:lnTo>
                    <a:pt x="420784" y="164320"/>
                  </a:lnTo>
                  <a:lnTo>
                    <a:pt x="404745" y="119442"/>
                  </a:lnTo>
                  <a:lnTo>
                    <a:pt x="379576" y="79855"/>
                  </a:lnTo>
                  <a:lnTo>
                    <a:pt x="354902" y="55181"/>
                  </a:lnTo>
                  <a:close/>
                </a:path>
              </a:pathLst>
            </a:custGeom>
            <a:solidFill>
              <a:srgbClr val="C9C9C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grpSp>
          <p:nvGrpSpPr>
            <p:cNvPr id="5" name="object 5"/>
            <p:cNvGrpSpPr/>
            <p:nvPr/>
          </p:nvGrpSpPr>
          <p:grpSpPr>
            <a:xfrm>
              <a:off x="1931397" y="3716844"/>
              <a:ext cx="956310" cy="896619"/>
              <a:chOff x="1931397" y="3716844"/>
              <a:chExt cx="956310" cy="896619"/>
            </a:xfrm>
          </p:grpSpPr>
          <p:sp>
            <p:nvSpPr>
              <p:cNvPr id="6" name="object 6"/>
              <p:cNvSpPr/>
              <p:nvPr/>
            </p:nvSpPr>
            <p:spPr>
              <a:xfrm>
                <a:off x="1931390" y="4186478"/>
                <a:ext cx="956310" cy="426720"/>
              </a:xfrm>
              <a:custGeom>
                <a:avLst/>
                <a:gdLst/>
                <a:ahLst/>
                <a:cxnLst/>
                <a:rect l="l" t="t" r="r" b="b"/>
                <a:pathLst>
                  <a:path w="956310" h="426720">
                    <a:moveTo>
                      <a:pt x="426415" y="213207"/>
                    </a:moveTo>
                    <a:lnTo>
                      <a:pt x="420789" y="164312"/>
                    </a:lnTo>
                    <a:lnTo>
                      <a:pt x="404749" y="119443"/>
                    </a:lnTo>
                    <a:lnTo>
                      <a:pt x="379577" y="79857"/>
                    </a:lnTo>
                    <a:lnTo>
                      <a:pt x="371221" y="71501"/>
                    </a:lnTo>
                    <a:lnTo>
                      <a:pt x="371221" y="213207"/>
                    </a:lnTo>
                    <a:lnTo>
                      <a:pt x="363156" y="263105"/>
                    </a:lnTo>
                    <a:lnTo>
                      <a:pt x="340690" y="306476"/>
                    </a:lnTo>
                    <a:lnTo>
                      <a:pt x="306476" y="340702"/>
                    </a:lnTo>
                    <a:lnTo>
                      <a:pt x="263105" y="363169"/>
                    </a:lnTo>
                    <a:lnTo>
                      <a:pt x="213207" y="371246"/>
                    </a:lnTo>
                    <a:lnTo>
                      <a:pt x="163322" y="363169"/>
                    </a:lnTo>
                    <a:lnTo>
                      <a:pt x="119951" y="340702"/>
                    </a:lnTo>
                    <a:lnTo>
                      <a:pt x="85725" y="306476"/>
                    </a:lnTo>
                    <a:lnTo>
                      <a:pt x="63258" y="263105"/>
                    </a:lnTo>
                    <a:lnTo>
                      <a:pt x="55194" y="213207"/>
                    </a:lnTo>
                    <a:lnTo>
                      <a:pt x="63258" y="163309"/>
                    </a:lnTo>
                    <a:lnTo>
                      <a:pt x="85725" y="119938"/>
                    </a:lnTo>
                    <a:lnTo>
                      <a:pt x="119951" y="85712"/>
                    </a:lnTo>
                    <a:lnTo>
                      <a:pt x="163322" y="63246"/>
                    </a:lnTo>
                    <a:lnTo>
                      <a:pt x="213207" y="55181"/>
                    </a:lnTo>
                    <a:lnTo>
                      <a:pt x="263105" y="63246"/>
                    </a:lnTo>
                    <a:lnTo>
                      <a:pt x="306476" y="85712"/>
                    </a:lnTo>
                    <a:lnTo>
                      <a:pt x="340690" y="119938"/>
                    </a:lnTo>
                    <a:lnTo>
                      <a:pt x="363156" y="163309"/>
                    </a:lnTo>
                    <a:lnTo>
                      <a:pt x="371221" y="213207"/>
                    </a:lnTo>
                    <a:lnTo>
                      <a:pt x="371221" y="71501"/>
                    </a:lnTo>
                    <a:lnTo>
                      <a:pt x="354901" y="55181"/>
                    </a:lnTo>
                    <a:lnTo>
                      <a:pt x="346557" y="46837"/>
                    </a:lnTo>
                    <a:lnTo>
                      <a:pt x="306971" y="21666"/>
                    </a:lnTo>
                    <a:lnTo>
                      <a:pt x="262089" y="5626"/>
                    </a:lnTo>
                    <a:lnTo>
                      <a:pt x="213207" y="0"/>
                    </a:lnTo>
                    <a:lnTo>
                      <a:pt x="164325" y="5626"/>
                    </a:lnTo>
                    <a:lnTo>
                      <a:pt x="119443" y="21666"/>
                    </a:lnTo>
                    <a:lnTo>
                      <a:pt x="79857" y="46837"/>
                    </a:lnTo>
                    <a:lnTo>
                      <a:pt x="46837" y="79857"/>
                    </a:lnTo>
                    <a:lnTo>
                      <a:pt x="21666" y="119443"/>
                    </a:lnTo>
                    <a:lnTo>
                      <a:pt x="5626" y="164312"/>
                    </a:lnTo>
                    <a:lnTo>
                      <a:pt x="0" y="213207"/>
                    </a:lnTo>
                    <a:lnTo>
                      <a:pt x="5626" y="262089"/>
                    </a:lnTo>
                    <a:lnTo>
                      <a:pt x="21666" y="306971"/>
                    </a:lnTo>
                    <a:lnTo>
                      <a:pt x="46837" y="346557"/>
                    </a:lnTo>
                    <a:lnTo>
                      <a:pt x="79857" y="379577"/>
                    </a:lnTo>
                    <a:lnTo>
                      <a:pt x="119443" y="404749"/>
                    </a:lnTo>
                    <a:lnTo>
                      <a:pt x="164325" y="420789"/>
                    </a:lnTo>
                    <a:lnTo>
                      <a:pt x="213207" y="426427"/>
                    </a:lnTo>
                    <a:lnTo>
                      <a:pt x="262089" y="420789"/>
                    </a:lnTo>
                    <a:lnTo>
                      <a:pt x="306971" y="404749"/>
                    </a:lnTo>
                    <a:lnTo>
                      <a:pt x="346557" y="379577"/>
                    </a:lnTo>
                    <a:lnTo>
                      <a:pt x="354888" y="371246"/>
                    </a:lnTo>
                    <a:lnTo>
                      <a:pt x="379577" y="346557"/>
                    </a:lnTo>
                    <a:lnTo>
                      <a:pt x="404749" y="306971"/>
                    </a:lnTo>
                    <a:lnTo>
                      <a:pt x="420789" y="262089"/>
                    </a:lnTo>
                    <a:lnTo>
                      <a:pt x="426415" y="213207"/>
                    </a:lnTo>
                    <a:close/>
                  </a:path>
                  <a:path w="956310" h="426720">
                    <a:moveTo>
                      <a:pt x="956119" y="213207"/>
                    </a:moveTo>
                    <a:lnTo>
                      <a:pt x="950493" y="164312"/>
                    </a:lnTo>
                    <a:lnTo>
                      <a:pt x="934453" y="119443"/>
                    </a:lnTo>
                    <a:lnTo>
                      <a:pt x="909281" y="79857"/>
                    </a:lnTo>
                    <a:lnTo>
                      <a:pt x="900925" y="71501"/>
                    </a:lnTo>
                    <a:lnTo>
                      <a:pt x="900925" y="213207"/>
                    </a:lnTo>
                    <a:lnTo>
                      <a:pt x="892860" y="263105"/>
                    </a:lnTo>
                    <a:lnTo>
                      <a:pt x="870407" y="306476"/>
                    </a:lnTo>
                    <a:lnTo>
                      <a:pt x="836180" y="340702"/>
                    </a:lnTo>
                    <a:lnTo>
                      <a:pt x="792810" y="363169"/>
                    </a:lnTo>
                    <a:lnTo>
                      <a:pt x="742911" y="371246"/>
                    </a:lnTo>
                    <a:lnTo>
                      <a:pt x="693026" y="363169"/>
                    </a:lnTo>
                    <a:lnTo>
                      <a:pt x="649655" y="340702"/>
                    </a:lnTo>
                    <a:lnTo>
                      <a:pt x="615429" y="306476"/>
                    </a:lnTo>
                    <a:lnTo>
                      <a:pt x="592975" y="263105"/>
                    </a:lnTo>
                    <a:lnTo>
                      <a:pt x="584898" y="213207"/>
                    </a:lnTo>
                    <a:lnTo>
                      <a:pt x="592975" y="163309"/>
                    </a:lnTo>
                    <a:lnTo>
                      <a:pt x="615429" y="119938"/>
                    </a:lnTo>
                    <a:lnTo>
                      <a:pt x="649655" y="85712"/>
                    </a:lnTo>
                    <a:lnTo>
                      <a:pt x="693026" y="63246"/>
                    </a:lnTo>
                    <a:lnTo>
                      <a:pt x="742911" y="55181"/>
                    </a:lnTo>
                    <a:lnTo>
                      <a:pt x="792810" y="63246"/>
                    </a:lnTo>
                    <a:lnTo>
                      <a:pt x="836180" y="85712"/>
                    </a:lnTo>
                    <a:lnTo>
                      <a:pt x="870407" y="119938"/>
                    </a:lnTo>
                    <a:lnTo>
                      <a:pt x="892860" y="163309"/>
                    </a:lnTo>
                    <a:lnTo>
                      <a:pt x="900925" y="213207"/>
                    </a:lnTo>
                    <a:lnTo>
                      <a:pt x="900925" y="71501"/>
                    </a:lnTo>
                    <a:lnTo>
                      <a:pt x="884605" y="55181"/>
                    </a:lnTo>
                    <a:lnTo>
                      <a:pt x="876261" y="46837"/>
                    </a:lnTo>
                    <a:lnTo>
                      <a:pt x="836676" y="21666"/>
                    </a:lnTo>
                    <a:lnTo>
                      <a:pt x="791806" y="5626"/>
                    </a:lnTo>
                    <a:lnTo>
                      <a:pt x="742911" y="0"/>
                    </a:lnTo>
                    <a:lnTo>
                      <a:pt x="694029" y="5626"/>
                    </a:lnTo>
                    <a:lnTo>
                      <a:pt x="649147" y="21666"/>
                    </a:lnTo>
                    <a:lnTo>
                      <a:pt x="609561" y="46837"/>
                    </a:lnTo>
                    <a:lnTo>
                      <a:pt x="576541" y="79857"/>
                    </a:lnTo>
                    <a:lnTo>
                      <a:pt x="551383" y="119443"/>
                    </a:lnTo>
                    <a:lnTo>
                      <a:pt x="535343" y="164312"/>
                    </a:lnTo>
                    <a:lnTo>
                      <a:pt x="529704" y="213207"/>
                    </a:lnTo>
                    <a:lnTo>
                      <a:pt x="535343" y="262089"/>
                    </a:lnTo>
                    <a:lnTo>
                      <a:pt x="551383" y="306971"/>
                    </a:lnTo>
                    <a:lnTo>
                      <a:pt x="576541" y="346557"/>
                    </a:lnTo>
                    <a:lnTo>
                      <a:pt x="609561" y="379577"/>
                    </a:lnTo>
                    <a:lnTo>
                      <a:pt x="649147" y="404749"/>
                    </a:lnTo>
                    <a:lnTo>
                      <a:pt x="694029" y="420789"/>
                    </a:lnTo>
                    <a:lnTo>
                      <a:pt x="742911" y="426427"/>
                    </a:lnTo>
                    <a:lnTo>
                      <a:pt x="791806" y="420789"/>
                    </a:lnTo>
                    <a:lnTo>
                      <a:pt x="836676" y="404749"/>
                    </a:lnTo>
                    <a:lnTo>
                      <a:pt x="876261" y="379577"/>
                    </a:lnTo>
                    <a:lnTo>
                      <a:pt x="884593" y="371246"/>
                    </a:lnTo>
                    <a:lnTo>
                      <a:pt x="909281" y="346557"/>
                    </a:lnTo>
                    <a:lnTo>
                      <a:pt x="934453" y="306971"/>
                    </a:lnTo>
                    <a:lnTo>
                      <a:pt x="950493" y="262089"/>
                    </a:lnTo>
                    <a:lnTo>
                      <a:pt x="956119" y="213207"/>
                    </a:lnTo>
                    <a:close/>
                  </a:path>
                </a:pathLst>
              </a:custGeom>
              <a:solidFill>
                <a:srgbClr val="C9C9C9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7" name="object 7"/>
              <p:cNvSpPr/>
              <p:nvPr/>
            </p:nvSpPr>
            <p:spPr>
              <a:xfrm>
                <a:off x="2344655" y="3716844"/>
                <a:ext cx="114300" cy="430530"/>
              </a:xfrm>
              <a:custGeom>
                <a:avLst/>
                <a:gdLst/>
                <a:ahLst/>
                <a:cxnLst/>
                <a:rect l="l" t="t" r="r" b="b"/>
                <a:pathLst>
                  <a:path w="114300" h="430529">
                    <a:moveTo>
                      <a:pt x="68338" y="0"/>
                    </a:moveTo>
                    <a:lnTo>
                      <a:pt x="45339" y="0"/>
                    </a:lnTo>
                    <a:lnTo>
                      <a:pt x="45339" y="331927"/>
                    </a:lnTo>
                    <a:lnTo>
                      <a:pt x="0" y="331927"/>
                    </a:lnTo>
                    <a:lnTo>
                      <a:pt x="56845" y="430364"/>
                    </a:lnTo>
                    <a:lnTo>
                      <a:pt x="113677" y="331927"/>
                    </a:lnTo>
                    <a:lnTo>
                      <a:pt x="68338" y="331927"/>
                    </a:lnTo>
                    <a:lnTo>
                      <a:pt x="68338" y="0"/>
                    </a:lnTo>
                    <a:close/>
                  </a:path>
                </a:pathLst>
              </a:custGeom>
              <a:solidFill>
                <a:srgbClr val="88AE3E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</p:grpSp>
        <p:sp>
          <p:nvSpPr>
            <p:cNvPr id="8" name="object 8"/>
            <p:cNvSpPr/>
            <p:nvPr/>
          </p:nvSpPr>
          <p:spPr>
            <a:xfrm>
              <a:off x="3006100" y="4186470"/>
              <a:ext cx="426720" cy="426720"/>
            </a:xfrm>
            <a:custGeom>
              <a:avLst/>
              <a:gdLst/>
              <a:ahLst/>
              <a:cxnLst/>
              <a:rect l="l" t="t" r="r" b="b"/>
              <a:pathLst>
                <a:path w="426720" h="426720">
                  <a:moveTo>
                    <a:pt x="213207" y="0"/>
                  </a:moveTo>
                  <a:lnTo>
                    <a:pt x="164320" y="5630"/>
                  </a:lnTo>
                  <a:lnTo>
                    <a:pt x="119442" y="21670"/>
                  </a:lnTo>
                  <a:lnTo>
                    <a:pt x="79855" y="46838"/>
                  </a:lnTo>
                  <a:lnTo>
                    <a:pt x="46838" y="79855"/>
                  </a:lnTo>
                  <a:lnTo>
                    <a:pt x="21670" y="119442"/>
                  </a:lnTo>
                  <a:lnTo>
                    <a:pt x="5630" y="164320"/>
                  </a:lnTo>
                  <a:lnTo>
                    <a:pt x="0" y="213207"/>
                  </a:lnTo>
                  <a:lnTo>
                    <a:pt x="5630" y="262091"/>
                  </a:lnTo>
                  <a:lnTo>
                    <a:pt x="21670" y="306969"/>
                  </a:lnTo>
                  <a:lnTo>
                    <a:pt x="46838" y="346559"/>
                  </a:lnTo>
                  <a:lnTo>
                    <a:pt x="79855" y="379580"/>
                  </a:lnTo>
                  <a:lnTo>
                    <a:pt x="119442" y="404753"/>
                  </a:lnTo>
                  <a:lnTo>
                    <a:pt x="164320" y="420795"/>
                  </a:lnTo>
                  <a:lnTo>
                    <a:pt x="213207" y="426427"/>
                  </a:lnTo>
                  <a:lnTo>
                    <a:pt x="262095" y="420795"/>
                  </a:lnTo>
                  <a:lnTo>
                    <a:pt x="306972" y="404753"/>
                  </a:lnTo>
                  <a:lnTo>
                    <a:pt x="346559" y="379580"/>
                  </a:lnTo>
                  <a:lnTo>
                    <a:pt x="354892" y="371246"/>
                  </a:lnTo>
                  <a:lnTo>
                    <a:pt x="213207" y="371246"/>
                  </a:lnTo>
                  <a:lnTo>
                    <a:pt x="163314" y="363175"/>
                  </a:lnTo>
                  <a:lnTo>
                    <a:pt x="119944" y="340711"/>
                  </a:lnTo>
                  <a:lnTo>
                    <a:pt x="85720" y="306479"/>
                  </a:lnTo>
                  <a:lnTo>
                    <a:pt x="63262" y="263103"/>
                  </a:lnTo>
                  <a:lnTo>
                    <a:pt x="55194" y="213207"/>
                  </a:lnTo>
                  <a:lnTo>
                    <a:pt x="63262" y="163318"/>
                  </a:lnTo>
                  <a:lnTo>
                    <a:pt x="85720" y="119945"/>
                  </a:lnTo>
                  <a:lnTo>
                    <a:pt x="119944" y="85715"/>
                  </a:lnTo>
                  <a:lnTo>
                    <a:pt x="163314" y="63252"/>
                  </a:lnTo>
                  <a:lnTo>
                    <a:pt x="213207" y="55181"/>
                  </a:lnTo>
                  <a:lnTo>
                    <a:pt x="354902" y="55181"/>
                  </a:lnTo>
                  <a:lnTo>
                    <a:pt x="346559" y="46838"/>
                  </a:lnTo>
                  <a:lnTo>
                    <a:pt x="306972" y="21670"/>
                  </a:lnTo>
                  <a:lnTo>
                    <a:pt x="262095" y="5630"/>
                  </a:lnTo>
                  <a:lnTo>
                    <a:pt x="213207" y="0"/>
                  </a:lnTo>
                  <a:close/>
                </a:path>
                <a:path w="426720" h="426720">
                  <a:moveTo>
                    <a:pt x="354902" y="55181"/>
                  </a:moveTo>
                  <a:lnTo>
                    <a:pt x="213207" y="55181"/>
                  </a:lnTo>
                  <a:lnTo>
                    <a:pt x="263095" y="63252"/>
                  </a:lnTo>
                  <a:lnTo>
                    <a:pt x="306465" y="85715"/>
                  </a:lnTo>
                  <a:lnTo>
                    <a:pt x="340691" y="119945"/>
                  </a:lnTo>
                  <a:lnTo>
                    <a:pt x="363151" y="163318"/>
                  </a:lnTo>
                  <a:lnTo>
                    <a:pt x="371221" y="213207"/>
                  </a:lnTo>
                  <a:lnTo>
                    <a:pt x="363151" y="263103"/>
                  </a:lnTo>
                  <a:lnTo>
                    <a:pt x="340691" y="306479"/>
                  </a:lnTo>
                  <a:lnTo>
                    <a:pt x="306465" y="340711"/>
                  </a:lnTo>
                  <a:lnTo>
                    <a:pt x="263095" y="363175"/>
                  </a:lnTo>
                  <a:lnTo>
                    <a:pt x="213207" y="371246"/>
                  </a:lnTo>
                  <a:lnTo>
                    <a:pt x="354892" y="371246"/>
                  </a:lnTo>
                  <a:lnTo>
                    <a:pt x="379576" y="346559"/>
                  </a:lnTo>
                  <a:lnTo>
                    <a:pt x="404745" y="306969"/>
                  </a:lnTo>
                  <a:lnTo>
                    <a:pt x="420784" y="262091"/>
                  </a:lnTo>
                  <a:lnTo>
                    <a:pt x="426415" y="213207"/>
                  </a:lnTo>
                  <a:lnTo>
                    <a:pt x="420784" y="164320"/>
                  </a:lnTo>
                  <a:lnTo>
                    <a:pt x="404745" y="119442"/>
                  </a:lnTo>
                  <a:lnTo>
                    <a:pt x="379576" y="79855"/>
                  </a:lnTo>
                  <a:lnTo>
                    <a:pt x="354902" y="55181"/>
                  </a:lnTo>
                  <a:close/>
                </a:path>
              </a:pathLst>
            </a:custGeom>
            <a:solidFill>
              <a:srgbClr val="C9C9C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1386410" y="4739341"/>
              <a:ext cx="426720" cy="426720"/>
            </a:xfrm>
            <a:custGeom>
              <a:avLst/>
              <a:gdLst/>
              <a:ahLst/>
              <a:cxnLst/>
              <a:rect l="l" t="t" r="r" b="b"/>
              <a:pathLst>
                <a:path w="426719" h="426720">
                  <a:moveTo>
                    <a:pt x="213207" y="0"/>
                  </a:moveTo>
                  <a:lnTo>
                    <a:pt x="164320" y="5630"/>
                  </a:lnTo>
                  <a:lnTo>
                    <a:pt x="119442" y="21670"/>
                  </a:lnTo>
                  <a:lnTo>
                    <a:pt x="79855" y="46839"/>
                  </a:lnTo>
                  <a:lnTo>
                    <a:pt x="46838" y="79858"/>
                  </a:lnTo>
                  <a:lnTo>
                    <a:pt x="21670" y="119447"/>
                  </a:lnTo>
                  <a:lnTo>
                    <a:pt x="5630" y="164328"/>
                  </a:lnTo>
                  <a:lnTo>
                    <a:pt x="0" y="213220"/>
                  </a:lnTo>
                  <a:lnTo>
                    <a:pt x="5630" y="262099"/>
                  </a:lnTo>
                  <a:lnTo>
                    <a:pt x="21670" y="306973"/>
                  </a:lnTo>
                  <a:lnTo>
                    <a:pt x="46838" y="346561"/>
                  </a:lnTo>
                  <a:lnTo>
                    <a:pt x="79855" y="379581"/>
                  </a:lnTo>
                  <a:lnTo>
                    <a:pt x="119442" y="404753"/>
                  </a:lnTo>
                  <a:lnTo>
                    <a:pt x="164320" y="420795"/>
                  </a:lnTo>
                  <a:lnTo>
                    <a:pt x="213207" y="426427"/>
                  </a:lnTo>
                  <a:lnTo>
                    <a:pt x="262095" y="420795"/>
                  </a:lnTo>
                  <a:lnTo>
                    <a:pt x="306972" y="404753"/>
                  </a:lnTo>
                  <a:lnTo>
                    <a:pt x="346559" y="379581"/>
                  </a:lnTo>
                  <a:lnTo>
                    <a:pt x="354893" y="371246"/>
                  </a:lnTo>
                  <a:lnTo>
                    <a:pt x="213207" y="371246"/>
                  </a:lnTo>
                  <a:lnTo>
                    <a:pt x="163314" y="363175"/>
                  </a:lnTo>
                  <a:lnTo>
                    <a:pt x="119944" y="340712"/>
                  </a:lnTo>
                  <a:lnTo>
                    <a:pt x="85720" y="306482"/>
                  </a:lnTo>
                  <a:lnTo>
                    <a:pt x="63262" y="263109"/>
                  </a:lnTo>
                  <a:lnTo>
                    <a:pt x="55194" y="213220"/>
                  </a:lnTo>
                  <a:lnTo>
                    <a:pt x="63262" y="163324"/>
                  </a:lnTo>
                  <a:lnTo>
                    <a:pt x="85720" y="119948"/>
                  </a:lnTo>
                  <a:lnTo>
                    <a:pt x="119944" y="85716"/>
                  </a:lnTo>
                  <a:lnTo>
                    <a:pt x="163314" y="63252"/>
                  </a:lnTo>
                  <a:lnTo>
                    <a:pt x="213207" y="55181"/>
                  </a:lnTo>
                  <a:lnTo>
                    <a:pt x="354901" y="55181"/>
                  </a:lnTo>
                  <a:lnTo>
                    <a:pt x="346559" y="46839"/>
                  </a:lnTo>
                  <a:lnTo>
                    <a:pt x="306972" y="21670"/>
                  </a:lnTo>
                  <a:lnTo>
                    <a:pt x="262095" y="5630"/>
                  </a:lnTo>
                  <a:lnTo>
                    <a:pt x="213207" y="0"/>
                  </a:lnTo>
                  <a:close/>
                </a:path>
                <a:path w="426719" h="426720">
                  <a:moveTo>
                    <a:pt x="354901" y="55181"/>
                  </a:moveTo>
                  <a:lnTo>
                    <a:pt x="213207" y="55181"/>
                  </a:lnTo>
                  <a:lnTo>
                    <a:pt x="263100" y="63252"/>
                  </a:lnTo>
                  <a:lnTo>
                    <a:pt x="306470" y="85716"/>
                  </a:lnTo>
                  <a:lnTo>
                    <a:pt x="340695" y="119948"/>
                  </a:lnTo>
                  <a:lnTo>
                    <a:pt x="363152" y="163324"/>
                  </a:lnTo>
                  <a:lnTo>
                    <a:pt x="371220" y="213220"/>
                  </a:lnTo>
                  <a:lnTo>
                    <a:pt x="363152" y="263109"/>
                  </a:lnTo>
                  <a:lnTo>
                    <a:pt x="340695" y="306482"/>
                  </a:lnTo>
                  <a:lnTo>
                    <a:pt x="306470" y="340712"/>
                  </a:lnTo>
                  <a:lnTo>
                    <a:pt x="263100" y="363175"/>
                  </a:lnTo>
                  <a:lnTo>
                    <a:pt x="213207" y="371246"/>
                  </a:lnTo>
                  <a:lnTo>
                    <a:pt x="354893" y="371246"/>
                  </a:lnTo>
                  <a:lnTo>
                    <a:pt x="379576" y="346561"/>
                  </a:lnTo>
                  <a:lnTo>
                    <a:pt x="404745" y="306973"/>
                  </a:lnTo>
                  <a:lnTo>
                    <a:pt x="420784" y="262099"/>
                  </a:lnTo>
                  <a:lnTo>
                    <a:pt x="426415" y="213220"/>
                  </a:lnTo>
                  <a:lnTo>
                    <a:pt x="420784" y="164328"/>
                  </a:lnTo>
                  <a:lnTo>
                    <a:pt x="404745" y="119447"/>
                  </a:lnTo>
                  <a:lnTo>
                    <a:pt x="379576" y="79858"/>
                  </a:lnTo>
                  <a:lnTo>
                    <a:pt x="354901" y="55181"/>
                  </a:lnTo>
                  <a:close/>
                </a:path>
              </a:pathLst>
            </a:custGeom>
            <a:solidFill>
              <a:srgbClr val="C9C9C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1931397" y="4739341"/>
              <a:ext cx="426720" cy="426720"/>
            </a:xfrm>
            <a:custGeom>
              <a:avLst/>
              <a:gdLst/>
              <a:ahLst/>
              <a:cxnLst/>
              <a:rect l="l" t="t" r="r" b="b"/>
              <a:pathLst>
                <a:path w="426719" h="426720">
                  <a:moveTo>
                    <a:pt x="213207" y="0"/>
                  </a:moveTo>
                  <a:lnTo>
                    <a:pt x="164320" y="5630"/>
                  </a:lnTo>
                  <a:lnTo>
                    <a:pt x="119442" y="21670"/>
                  </a:lnTo>
                  <a:lnTo>
                    <a:pt x="79855" y="46839"/>
                  </a:lnTo>
                  <a:lnTo>
                    <a:pt x="46838" y="79858"/>
                  </a:lnTo>
                  <a:lnTo>
                    <a:pt x="21670" y="119447"/>
                  </a:lnTo>
                  <a:lnTo>
                    <a:pt x="5630" y="164328"/>
                  </a:lnTo>
                  <a:lnTo>
                    <a:pt x="0" y="213220"/>
                  </a:lnTo>
                  <a:lnTo>
                    <a:pt x="5630" y="262099"/>
                  </a:lnTo>
                  <a:lnTo>
                    <a:pt x="21670" y="306973"/>
                  </a:lnTo>
                  <a:lnTo>
                    <a:pt x="46838" y="346561"/>
                  </a:lnTo>
                  <a:lnTo>
                    <a:pt x="79855" y="379581"/>
                  </a:lnTo>
                  <a:lnTo>
                    <a:pt x="119442" y="404753"/>
                  </a:lnTo>
                  <a:lnTo>
                    <a:pt x="164320" y="420795"/>
                  </a:lnTo>
                  <a:lnTo>
                    <a:pt x="213207" y="426427"/>
                  </a:lnTo>
                  <a:lnTo>
                    <a:pt x="262095" y="420795"/>
                  </a:lnTo>
                  <a:lnTo>
                    <a:pt x="306972" y="404753"/>
                  </a:lnTo>
                  <a:lnTo>
                    <a:pt x="346559" y="379581"/>
                  </a:lnTo>
                  <a:lnTo>
                    <a:pt x="354893" y="371246"/>
                  </a:lnTo>
                  <a:lnTo>
                    <a:pt x="213207" y="371246"/>
                  </a:lnTo>
                  <a:lnTo>
                    <a:pt x="163319" y="363175"/>
                  </a:lnTo>
                  <a:lnTo>
                    <a:pt x="119950" y="340712"/>
                  </a:lnTo>
                  <a:lnTo>
                    <a:pt x="85723" y="306482"/>
                  </a:lnTo>
                  <a:lnTo>
                    <a:pt x="63263" y="263109"/>
                  </a:lnTo>
                  <a:lnTo>
                    <a:pt x="55194" y="213220"/>
                  </a:lnTo>
                  <a:lnTo>
                    <a:pt x="63263" y="163324"/>
                  </a:lnTo>
                  <a:lnTo>
                    <a:pt x="85723" y="119948"/>
                  </a:lnTo>
                  <a:lnTo>
                    <a:pt x="119950" y="85716"/>
                  </a:lnTo>
                  <a:lnTo>
                    <a:pt x="163319" y="63252"/>
                  </a:lnTo>
                  <a:lnTo>
                    <a:pt x="213207" y="55181"/>
                  </a:lnTo>
                  <a:lnTo>
                    <a:pt x="354901" y="55181"/>
                  </a:lnTo>
                  <a:lnTo>
                    <a:pt x="346559" y="46839"/>
                  </a:lnTo>
                  <a:lnTo>
                    <a:pt x="306972" y="21670"/>
                  </a:lnTo>
                  <a:lnTo>
                    <a:pt x="262095" y="5630"/>
                  </a:lnTo>
                  <a:lnTo>
                    <a:pt x="213207" y="0"/>
                  </a:lnTo>
                  <a:close/>
                </a:path>
                <a:path w="426719" h="426720">
                  <a:moveTo>
                    <a:pt x="354901" y="55181"/>
                  </a:moveTo>
                  <a:lnTo>
                    <a:pt x="213207" y="55181"/>
                  </a:lnTo>
                  <a:lnTo>
                    <a:pt x="263100" y="63252"/>
                  </a:lnTo>
                  <a:lnTo>
                    <a:pt x="306470" y="85716"/>
                  </a:lnTo>
                  <a:lnTo>
                    <a:pt x="340695" y="119948"/>
                  </a:lnTo>
                  <a:lnTo>
                    <a:pt x="363152" y="163324"/>
                  </a:lnTo>
                  <a:lnTo>
                    <a:pt x="371221" y="213220"/>
                  </a:lnTo>
                  <a:lnTo>
                    <a:pt x="363152" y="263109"/>
                  </a:lnTo>
                  <a:lnTo>
                    <a:pt x="340695" y="306482"/>
                  </a:lnTo>
                  <a:lnTo>
                    <a:pt x="306470" y="340712"/>
                  </a:lnTo>
                  <a:lnTo>
                    <a:pt x="263100" y="363175"/>
                  </a:lnTo>
                  <a:lnTo>
                    <a:pt x="213207" y="371246"/>
                  </a:lnTo>
                  <a:lnTo>
                    <a:pt x="354893" y="371246"/>
                  </a:lnTo>
                  <a:lnTo>
                    <a:pt x="379576" y="346561"/>
                  </a:lnTo>
                  <a:lnTo>
                    <a:pt x="404745" y="306973"/>
                  </a:lnTo>
                  <a:lnTo>
                    <a:pt x="420784" y="262099"/>
                  </a:lnTo>
                  <a:lnTo>
                    <a:pt x="426415" y="213220"/>
                  </a:lnTo>
                  <a:lnTo>
                    <a:pt x="420784" y="164328"/>
                  </a:lnTo>
                  <a:lnTo>
                    <a:pt x="404745" y="119447"/>
                  </a:lnTo>
                  <a:lnTo>
                    <a:pt x="379576" y="79858"/>
                  </a:lnTo>
                  <a:lnTo>
                    <a:pt x="354901" y="55181"/>
                  </a:lnTo>
                  <a:close/>
                </a:path>
              </a:pathLst>
            </a:custGeom>
            <a:solidFill>
              <a:srgbClr val="C9C9C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1386410" y="5285639"/>
              <a:ext cx="426720" cy="426720"/>
            </a:xfrm>
            <a:custGeom>
              <a:avLst/>
              <a:gdLst/>
              <a:ahLst/>
              <a:cxnLst/>
              <a:rect l="l" t="t" r="r" b="b"/>
              <a:pathLst>
                <a:path w="426719" h="426720">
                  <a:moveTo>
                    <a:pt x="213207" y="0"/>
                  </a:moveTo>
                  <a:lnTo>
                    <a:pt x="164320" y="5630"/>
                  </a:lnTo>
                  <a:lnTo>
                    <a:pt x="119442" y="21667"/>
                  </a:lnTo>
                  <a:lnTo>
                    <a:pt x="79855" y="46834"/>
                  </a:lnTo>
                  <a:lnTo>
                    <a:pt x="46838" y="79850"/>
                  </a:lnTo>
                  <a:lnTo>
                    <a:pt x="21670" y="119437"/>
                  </a:lnTo>
                  <a:lnTo>
                    <a:pt x="5630" y="164316"/>
                  </a:lnTo>
                  <a:lnTo>
                    <a:pt x="0" y="213207"/>
                  </a:lnTo>
                  <a:lnTo>
                    <a:pt x="5630" y="262091"/>
                  </a:lnTo>
                  <a:lnTo>
                    <a:pt x="21670" y="306966"/>
                  </a:lnTo>
                  <a:lnTo>
                    <a:pt x="46838" y="346554"/>
                  </a:lnTo>
                  <a:lnTo>
                    <a:pt x="79855" y="379572"/>
                  </a:lnTo>
                  <a:lnTo>
                    <a:pt x="119442" y="404742"/>
                  </a:lnTo>
                  <a:lnTo>
                    <a:pt x="164320" y="420783"/>
                  </a:lnTo>
                  <a:lnTo>
                    <a:pt x="213207" y="426415"/>
                  </a:lnTo>
                  <a:lnTo>
                    <a:pt x="262095" y="420783"/>
                  </a:lnTo>
                  <a:lnTo>
                    <a:pt x="306972" y="404742"/>
                  </a:lnTo>
                  <a:lnTo>
                    <a:pt x="346559" y="379572"/>
                  </a:lnTo>
                  <a:lnTo>
                    <a:pt x="354910" y="371221"/>
                  </a:lnTo>
                  <a:lnTo>
                    <a:pt x="213207" y="371221"/>
                  </a:lnTo>
                  <a:lnTo>
                    <a:pt x="163314" y="363151"/>
                  </a:lnTo>
                  <a:lnTo>
                    <a:pt x="119944" y="340691"/>
                  </a:lnTo>
                  <a:lnTo>
                    <a:pt x="85720" y="306465"/>
                  </a:lnTo>
                  <a:lnTo>
                    <a:pt x="63262" y="263095"/>
                  </a:lnTo>
                  <a:lnTo>
                    <a:pt x="55194" y="213207"/>
                  </a:lnTo>
                  <a:lnTo>
                    <a:pt x="63262" y="163318"/>
                  </a:lnTo>
                  <a:lnTo>
                    <a:pt x="85720" y="119945"/>
                  </a:lnTo>
                  <a:lnTo>
                    <a:pt x="119944" y="85715"/>
                  </a:lnTo>
                  <a:lnTo>
                    <a:pt x="163314" y="63252"/>
                  </a:lnTo>
                  <a:lnTo>
                    <a:pt x="213207" y="55181"/>
                  </a:lnTo>
                  <a:lnTo>
                    <a:pt x="354906" y="55181"/>
                  </a:lnTo>
                  <a:lnTo>
                    <a:pt x="346559" y="46834"/>
                  </a:lnTo>
                  <a:lnTo>
                    <a:pt x="306972" y="21667"/>
                  </a:lnTo>
                  <a:lnTo>
                    <a:pt x="262095" y="5630"/>
                  </a:lnTo>
                  <a:lnTo>
                    <a:pt x="213207" y="0"/>
                  </a:lnTo>
                  <a:close/>
                </a:path>
                <a:path w="426719" h="426720">
                  <a:moveTo>
                    <a:pt x="354906" y="55181"/>
                  </a:moveTo>
                  <a:lnTo>
                    <a:pt x="213207" y="55181"/>
                  </a:lnTo>
                  <a:lnTo>
                    <a:pt x="263100" y="63252"/>
                  </a:lnTo>
                  <a:lnTo>
                    <a:pt x="306470" y="85715"/>
                  </a:lnTo>
                  <a:lnTo>
                    <a:pt x="340695" y="119945"/>
                  </a:lnTo>
                  <a:lnTo>
                    <a:pt x="363152" y="163318"/>
                  </a:lnTo>
                  <a:lnTo>
                    <a:pt x="371220" y="213207"/>
                  </a:lnTo>
                  <a:lnTo>
                    <a:pt x="363152" y="263095"/>
                  </a:lnTo>
                  <a:lnTo>
                    <a:pt x="340695" y="306465"/>
                  </a:lnTo>
                  <a:lnTo>
                    <a:pt x="306470" y="340691"/>
                  </a:lnTo>
                  <a:lnTo>
                    <a:pt x="263100" y="363151"/>
                  </a:lnTo>
                  <a:lnTo>
                    <a:pt x="213207" y="371221"/>
                  </a:lnTo>
                  <a:lnTo>
                    <a:pt x="354910" y="371221"/>
                  </a:lnTo>
                  <a:lnTo>
                    <a:pt x="379576" y="346554"/>
                  </a:lnTo>
                  <a:lnTo>
                    <a:pt x="404745" y="306966"/>
                  </a:lnTo>
                  <a:lnTo>
                    <a:pt x="420784" y="262091"/>
                  </a:lnTo>
                  <a:lnTo>
                    <a:pt x="426415" y="213207"/>
                  </a:lnTo>
                  <a:lnTo>
                    <a:pt x="420784" y="164316"/>
                  </a:lnTo>
                  <a:lnTo>
                    <a:pt x="404745" y="119437"/>
                  </a:lnTo>
                  <a:lnTo>
                    <a:pt x="379576" y="79850"/>
                  </a:lnTo>
                  <a:lnTo>
                    <a:pt x="354906" y="55181"/>
                  </a:lnTo>
                  <a:close/>
                </a:path>
              </a:pathLst>
            </a:custGeom>
            <a:solidFill>
              <a:srgbClr val="C9C9C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1931397" y="5285639"/>
              <a:ext cx="426720" cy="426720"/>
            </a:xfrm>
            <a:custGeom>
              <a:avLst/>
              <a:gdLst/>
              <a:ahLst/>
              <a:cxnLst/>
              <a:rect l="l" t="t" r="r" b="b"/>
              <a:pathLst>
                <a:path w="426719" h="426720">
                  <a:moveTo>
                    <a:pt x="213207" y="0"/>
                  </a:moveTo>
                  <a:lnTo>
                    <a:pt x="164320" y="5630"/>
                  </a:lnTo>
                  <a:lnTo>
                    <a:pt x="119442" y="21667"/>
                  </a:lnTo>
                  <a:lnTo>
                    <a:pt x="79855" y="46834"/>
                  </a:lnTo>
                  <a:lnTo>
                    <a:pt x="46838" y="79850"/>
                  </a:lnTo>
                  <a:lnTo>
                    <a:pt x="21670" y="119437"/>
                  </a:lnTo>
                  <a:lnTo>
                    <a:pt x="5630" y="164316"/>
                  </a:lnTo>
                  <a:lnTo>
                    <a:pt x="0" y="213207"/>
                  </a:lnTo>
                  <a:lnTo>
                    <a:pt x="5630" y="262091"/>
                  </a:lnTo>
                  <a:lnTo>
                    <a:pt x="21670" y="306966"/>
                  </a:lnTo>
                  <a:lnTo>
                    <a:pt x="46838" y="346554"/>
                  </a:lnTo>
                  <a:lnTo>
                    <a:pt x="79855" y="379572"/>
                  </a:lnTo>
                  <a:lnTo>
                    <a:pt x="119442" y="404742"/>
                  </a:lnTo>
                  <a:lnTo>
                    <a:pt x="164320" y="420783"/>
                  </a:lnTo>
                  <a:lnTo>
                    <a:pt x="213207" y="426415"/>
                  </a:lnTo>
                  <a:lnTo>
                    <a:pt x="262095" y="420783"/>
                  </a:lnTo>
                  <a:lnTo>
                    <a:pt x="306972" y="404742"/>
                  </a:lnTo>
                  <a:lnTo>
                    <a:pt x="346559" y="379572"/>
                  </a:lnTo>
                  <a:lnTo>
                    <a:pt x="354910" y="371221"/>
                  </a:lnTo>
                  <a:lnTo>
                    <a:pt x="213207" y="371221"/>
                  </a:lnTo>
                  <a:lnTo>
                    <a:pt x="163319" y="363151"/>
                  </a:lnTo>
                  <a:lnTo>
                    <a:pt x="119950" y="340691"/>
                  </a:lnTo>
                  <a:lnTo>
                    <a:pt x="85723" y="306465"/>
                  </a:lnTo>
                  <a:lnTo>
                    <a:pt x="63263" y="263095"/>
                  </a:lnTo>
                  <a:lnTo>
                    <a:pt x="55194" y="213207"/>
                  </a:lnTo>
                  <a:lnTo>
                    <a:pt x="63263" y="163318"/>
                  </a:lnTo>
                  <a:lnTo>
                    <a:pt x="85723" y="119945"/>
                  </a:lnTo>
                  <a:lnTo>
                    <a:pt x="119950" y="85715"/>
                  </a:lnTo>
                  <a:lnTo>
                    <a:pt x="163319" y="63252"/>
                  </a:lnTo>
                  <a:lnTo>
                    <a:pt x="213207" y="55181"/>
                  </a:lnTo>
                  <a:lnTo>
                    <a:pt x="354906" y="55181"/>
                  </a:lnTo>
                  <a:lnTo>
                    <a:pt x="346559" y="46834"/>
                  </a:lnTo>
                  <a:lnTo>
                    <a:pt x="306972" y="21667"/>
                  </a:lnTo>
                  <a:lnTo>
                    <a:pt x="262095" y="5630"/>
                  </a:lnTo>
                  <a:lnTo>
                    <a:pt x="213207" y="0"/>
                  </a:lnTo>
                  <a:close/>
                </a:path>
                <a:path w="426719" h="426720">
                  <a:moveTo>
                    <a:pt x="354906" y="55181"/>
                  </a:moveTo>
                  <a:lnTo>
                    <a:pt x="213207" y="55181"/>
                  </a:lnTo>
                  <a:lnTo>
                    <a:pt x="263100" y="63252"/>
                  </a:lnTo>
                  <a:lnTo>
                    <a:pt x="306470" y="85715"/>
                  </a:lnTo>
                  <a:lnTo>
                    <a:pt x="340695" y="119945"/>
                  </a:lnTo>
                  <a:lnTo>
                    <a:pt x="363152" y="163318"/>
                  </a:lnTo>
                  <a:lnTo>
                    <a:pt x="371221" y="213207"/>
                  </a:lnTo>
                  <a:lnTo>
                    <a:pt x="363152" y="263095"/>
                  </a:lnTo>
                  <a:lnTo>
                    <a:pt x="340695" y="306465"/>
                  </a:lnTo>
                  <a:lnTo>
                    <a:pt x="306470" y="340691"/>
                  </a:lnTo>
                  <a:lnTo>
                    <a:pt x="263100" y="363151"/>
                  </a:lnTo>
                  <a:lnTo>
                    <a:pt x="213207" y="371221"/>
                  </a:lnTo>
                  <a:lnTo>
                    <a:pt x="354910" y="371221"/>
                  </a:lnTo>
                  <a:lnTo>
                    <a:pt x="379576" y="346554"/>
                  </a:lnTo>
                  <a:lnTo>
                    <a:pt x="404745" y="306966"/>
                  </a:lnTo>
                  <a:lnTo>
                    <a:pt x="420784" y="262091"/>
                  </a:lnTo>
                  <a:lnTo>
                    <a:pt x="426415" y="213207"/>
                  </a:lnTo>
                  <a:lnTo>
                    <a:pt x="420784" y="164316"/>
                  </a:lnTo>
                  <a:lnTo>
                    <a:pt x="404745" y="119437"/>
                  </a:lnTo>
                  <a:lnTo>
                    <a:pt x="379576" y="79850"/>
                  </a:lnTo>
                  <a:lnTo>
                    <a:pt x="354906" y="55181"/>
                  </a:lnTo>
                  <a:close/>
                </a:path>
              </a:pathLst>
            </a:custGeom>
            <a:solidFill>
              <a:srgbClr val="C9C9C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2461103" y="5285639"/>
              <a:ext cx="426720" cy="426720"/>
            </a:xfrm>
            <a:custGeom>
              <a:avLst/>
              <a:gdLst/>
              <a:ahLst/>
              <a:cxnLst/>
              <a:rect l="l" t="t" r="r" b="b"/>
              <a:pathLst>
                <a:path w="426719" h="426720">
                  <a:moveTo>
                    <a:pt x="213207" y="0"/>
                  </a:moveTo>
                  <a:lnTo>
                    <a:pt x="164320" y="5630"/>
                  </a:lnTo>
                  <a:lnTo>
                    <a:pt x="119442" y="21667"/>
                  </a:lnTo>
                  <a:lnTo>
                    <a:pt x="79855" y="46834"/>
                  </a:lnTo>
                  <a:lnTo>
                    <a:pt x="46838" y="79850"/>
                  </a:lnTo>
                  <a:lnTo>
                    <a:pt x="21670" y="119437"/>
                  </a:lnTo>
                  <a:lnTo>
                    <a:pt x="5630" y="164316"/>
                  </a:lnTo>
                  <a:lnTo>
                    <a:pt x="0" y="213207"/>
                  </a:lnTo>
                  <a:lnTo>
                    <a:pt x="5630" y="262091"/>
                  </a:lnTo>
                  <a:lnTo>
                    <a:pt x="21670" y="306966"/>
                  </a:lnTo>
                  <a:lnTo>
                    <a:pt x="46838" y="346554"/>
                  </a:lnTo>
                  <a:lnTo>
                    <a:pt x="79855" y="379572"/>
                  </a:lnTo>
                  <a:lnTo>
                    <a:pt x="119442" y="404742"/>
                  </a:lnTo>
                  <a:lnTo>
                    <a:pt x="164320" y="420783"/>
                  </a:lnTo>
                  <a:lnTo>
                    <a:pt x="213207" y="426415"/>
                  </a:lnTo>
                  <a:lnTo>
                    <a:pt x="262095" y="420783"/>
                  </a:lnTo>
                  <a:lnTo>
                    <a:pt x="306972" y="404742"/>
                  </a:lnTo>
                  <a:lnTo>
                    <a:pt x="346559" y="379572"/>
                  </a:lnTo>
                  <a:lnTo>
                    <a:pt x="354910" y="371221"/>
                  </a:lnTo>
                  <a:lnTo>
                    <a:pt x="213207" y="371221"/>
                  </a:lnTo>
                  <a:lnTo>
                    <a:pt x="163319" y="363151"/>
                  </a:lnTo>
                  <a:lnTo>
                    <a:pt x="119950" y="340691"/>
                  </a:lnTo>
                  <a:lnTo>
                    <a:pt x="85723" y="306465"/>
                  </a:lnTo>
                  <a:lnTo>
                    <a:pt x="63263" y="263095"/>
                  </a:lnTo>
                  <a:lnTo>
                    <a:pt x="55194" y="213207"/>
                  </a:lnTo>
                  <a:lnTo>
                    <a:pt x="63263" y="163318"/>
                  </a:lnTo>
                  <a:lnTo>
                    <a:pt x="85723" y="119945"/>
                  </a:lnTo>
                  <a:lnTo>
                    <a:pt x="119950" y="85715"/>
                  </a:lnTo>
                  <a:lnTo>
                    <a:pt x="163319" y="63252"/>
                  </a:lnTo>
                  <a:lnTo>
                    <a:pt x="213207" y="55181"/>
                  </a:lnTo>
                  <a:lnTo>
                    <a:pt x="354906" y="55181"/>
                  </a:lnTo>
                  <a:lnTo>
                    <a:pt x="346559" y="46834"/>
                  </a:lnTo>
                  <a:lnTo>
                    <a:pt x="306972" y="21667"/>
                  </a:lnTo>
                  <a:lnTo>
                    <a:pt x="262095" y="5630"/>
                  </a:lnTo>
                  <a:lnTo>
                    <a:pt x="213207" y="0"/>
                  </a:lnTo>
                  <a:close/>
                </a:path>
                <a:path w="426719" h="426720">
                  <a:moveTo>
                    <a:pt x="354906" y="55181"/>
                  </a:moveTo>
                  <a:lnTo>
                    <a:pt x="213207" y="55181"/>
                  </a:lnTo>
                  <a:lnTo>
                    <a:pt x="263100" y="63252"/>
                  </a:lnTo>
                  <a:lnTo>
                    <a:pt x="306470" y="85715"/>
                  </a:lnTo>
                  <a:lnTo>
                    <a:pt x="340695" y="119945"/>
                  </a:lnTo>
                  <a:lnTo>
                    <a:pt x="363152" y="163318"/>
                  </a:lnTo>
                  <a:lnTo>
                    <a:pt x="371221" y="213207"/>
                  </a:lnTo>
                  <a:lnTo>
                    <a:pt x="363152" y="263095"/>
                  </a:lnTo>
                  <a:lnTo>
                    <a:pt x="340695" y="306465"/>
                  </a:lnTo>
                  <a:lnTo>
                    <a:pt x="306470" y="340691"/>
                  </a:lnTo>
                  <a:lnTo>
                    <a:pt x="263100" y="363151"/>
                  </a:lnTo>
                  <a:lnTo>
                    <a:pt x="213207" y="371221"/>
                  </a:lnTo>
                  <a:lnTo>
                    <a:pt x="354910" y="371221"/>
                  </a:lnTo>
                  <a:lnTo>
                    <a:pt x="379576" y="346554"/>
                  </a:lnTo>
                  <a:lnTo>
                    <a:pt x="404745" y="306966"/>
                  </a:lnTo>
                  <a:lnTo>
                    <a:pt x="420784" y="262091"/>
                  </a:lnTo>
                  <a:lnTo>
                    <a:pt x="426415" y="213207"/>
                  </a:lnTo>
                  <a:lnTo>
                    <a:pt x="420784" y="164316"/>
                  </a:lnTo>
                  <a:lnTo>
                    <a:pt x="404745" y="119437"/>
                  </a:lnTo>
                  <a:lnTo>
                    <a:pt x="379576" y="79850"/>
                  </a:lnTo>
                  <a:lnTo>
                    <a:pt x="354906" y="55181"/>
                  </a:lnTo>
                  <a:close/>
                </a:path>
              </a:pathLst>
            </a:custGeom>
            <a:solidFill>
              <a:srgbClr val="C9C9C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3006100" y="5285639"/>
              <a:ext cx="426720" cy="426720"/>
            </a:xfrm>
            <a:custGeom>
              <a:avLst/>
              <a:gdLst/>
              <a:ahLst/>
              <a:cxnLst/>
              <a:rect l="l" t="t" r="r" b="b"/>
              <a:pathLst>
                <a:path w="426720" h="426720">
                  <a:moveTo>
                    <a:pt x="213207" y="0"/>
                  </a:moveTo>
                  <a:lnTo>
                    <a:pt x="164320" y="5630"/>
                  </a:lnTo>
                  <a:lnTo>
                    <a:pt x="119442" y="21667"/>
                  </a:lnTo>
                  <a:lnTo>
                    <a:pt x="79855" y="46834"/>
                  </a:lnTo>
                  <a:lnTo>
                    <a:pt x="46838" y="79850"/>
                  </a:lnTo>
                  <a:lnTo>
                    <a:pt x="21670" y="119437"/>
                  </a:lnTo>
                  <a:lnTo>
                    <a:pt x="5630" y="164316"/>
                  </a:lnTo>
                  <a:lnTo>
                    <a:pt x="0" y="213207"/>
                  </a:lnTo>
                  <a:lnTo>
                    <a:pt x="5630" y="262091"/>
                  </a:lnTo>
                  <a:lnTo>
                    <a:pt x="21670" y="306966"/>
                  </a:lnTo>
                  <a:lnTo>
                    <a:pt x="46838" y="346554"/>
                  </a:lnTo>
                  <a:lnTo>
                    <a:pt x="79855" y="379572"/>
                  </a:lnTo>
                  <a:lnTo>
                    <a:pt x="119442" y="404742"/>
                  </a:lnTo>
                  <a:lnTo>
                    <a:pt x="164320" y="420783"/>
                  </a:lnTo>
                  <a:lnTo>
                    <a:pt x="213207" y="426415"/>
                  </a:lnTo>
                  <a:lnTo>
                    <a:pt x="262095" y="420783"/>
                  </a:lnTo>
                  <a:lnTo>
                    <a:pt x="306972" y="404742"/>
                  </a:lnTo>
                  <a:lnTo>
                    <a:pt x="346559" y="379572"/>
                  </a:lnTo>
                  <a:lnTo>
                    <a:pt x="354910" y="371221"/>
                  </a:lnTo>
                  <a:lnTo>
                    <a:pt x="213207" y="371221"/>
                  </a:lnTo>
                  <a:lnTo>
                    <a:pt x="163314" y="363151"/>
                  </a:lnTo>
                  <a:lnTo>
                    <a:pt x="119944" y="340691"/>
                  </a:lnTo>
                  <a:lnTo>
                    <a:pt x="85720" y="306465"/>
                  </a:lnTo>
                  <a:lnTo>
                    <a:pt x="63262" y="263095"/>
                  </a:lnTo>
                  <a:lnTo>
                    <a:pt x="55194" y="213207"/>
                  </a:lnTo>
                  <a:lnTo>
                    <a:pt x="63262" y="163318"/>
                  </a:lnTo>
                  <a:lnTo>
                    <a:pt x="85720" y="119945"/>
                  </a:lnTo>
                  <a:lnTo>
                    <a:pt x="119944" y="85715"/>
                  </a:lnTo>
                  <a:lnTo>
                    <a:pt x="163314" y="63252"/>
                  </a:lnTo>
                  <a:lnTo>
                    <a:pt x="213207" y="55181"/>
                  </a:lnTo>
                  <a:lnTo>
                    <a:pt x="354906" y="55181"/>
                  </a:lnTo>
                  <a:lnTo>
                    <a:pt x="346559" y="46834"/>
                  </a:lnTo>
                  <a:lnTo>
                    <a:pt x="306972" y="21667"/>
                  </a:lnTo>
                  <a:lnTo>
                    <a:pt x="262095" y="5630"/>
                  </a:lnTo>
                  <a:lnTo>
                    <a:pt x="213207" y="0"/>
                  </a:lnTo>
                  <a:close/>
                </a:path>
                <a:path w="426720" h="426720">
                  <a:moveTo>
                    <a:pt x="354906" y="55181"/>
                  </a:moveTo>
                  <a:lnTo>
                    <a:pt x="213207" y="55181"/>
                  </a:lnTo>
                  <a:lnTo>
                    <a:pt x="263095" y="63252"/>
                  </a:lnTo>
                  <a:lnTo>
                    <a:pt x="306465" y="85715"/>
                  </a:lnTo>
                  <a:lnTo>
                    <a:pt x="340691" y="119945"/>
                  </a:lnTo>
                  <a:lnTo>
                    <a:pt x="363151" y="163318"/>
                  </a:lnTo>
                  <a:lnTo>
                    <a:pt x="371221" y="213207"/>
                  </a:lnTo>
                  <a:lnTo>
                    <a:pt x="363151" y="263095"/>
                  </a:lnTo>
                  <a:lnTo>
                    <a:pt x="340691" y="306465"/>
                  </a:lnTo>
                  <a:lnTo>
                    <a:pt x="306465" y="340691"/>
                  </a:lnTo>
                  <a:lnTo>
                    <a:pt x="263095" y="363151"/>
                  </a:lnTo>
                  <a:lnTo>
                    <a:pt x="213207" y="371221"/>
                  </a:lnTo>
                  <a:lnTo>
                    <a:pt x="354910" y="371221"/>
                  </a:lnTo>
                  <a:lnTo>
                    <a:pt x="379576" y="346554"/>
                  </a:lnTo>
                  <a:lnTo>
                    <a:pt x="404745" y="306966"/>
                  </a:lnTo>
                  <a:lnTo>
                    <a:pt x="420784" y="262091"/>
                  </a:lnTo>
                  <a:lnTo>
                    <a:pt x="426415" y="213207"/>
                  </a:lnTo>
                  <a:lnTo>
                    <a:pt x="420784" y="164316"/>
                  </a:lnTo>
                  <a:lnTo>
                    <a:pt x="404745" y="119437"/>
                  </a:lnTo>
                  <a:lnTo>
                    <a:pt x="379576" y="79850"/>
                  </a:lnTo>
                  <a:lnTo>
                    <a:pt x="354906" y="55181"/>
                  </a:lnTo>
                  <a:close/>
                </a:path>
              </a:pathLst>
            </a:custGeom>
            <a:solidFill>
              <a:srgbClr val="C9C9C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 txBox="1"/>
            <p:nvPr/>
          </p:nvSpPr>
          <p:spPr>
            <a:xfrm>
              <a:off x="1279672" y="2393327"/>
              <a:ext cx="937894" cy="202565"/>
            </a:xfrm>
            <a:prstGeom prst="rect">
              <a:avLst/>
            </a:prstGeom>
          </p:spPr>
          <p:txBody>
            <a:bodyPr vert="horz" wrap="square" lIns="0" tIns="13335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05"/>
                </a:spcBef>
              </a:pPr>
              <a:r>
                <a:rPr sz="1150" b="1" spc="-35" dirty="0">
                  <a:solidFill>
                    <a:srgbClr val="57585B"/>
                  </a:solidFill>
                  <a:latin typeface="Lato"/>
                  <a:cs typeface="Lato"/>
                </a:rPr>
                <a:t>KNOWLEDGE</a:t>
              </a:r>
              <a:endParaRPr sz="1150">
                <a:latin typeface="Lato"/>
                <a:cs typeface="Lato"/>
              </a:endParaRPr>
            </a:p>
          </p:txBody>
        </p:sp>
        <p:sp>
          <p:nvSpPr>
            <p:cNvPr id="16" name="object 16"/>
            <p:cNvSpPr txBox="1"/>
            <p:nvPr/>
          </p:nvSpPr>
          <p:spPr>
            <a:xfrm>
              <a:off x="2721146" y="2388961"/>
              <a:ext cx="858519" cy="202565"/>
            </a:xfrm>
            <a:prstGeom prst="rect">
              <a:avLst/>
            </a:prstGeom>
          </p:spPr>
          <p:txBody>
            <a:bodyPr vert="horz" wrap="square" lIns="0" tIns="13335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05"/>
                </a:spcBef>
              </a:pPr>
              <a:r>
                <a:rPr sz="1150" b="1" spc="-30" dirty="0">
                  <a:solidFill>
                    <a:srgbClr val="57585B"/>
                  </a:solidFill>
                  <a:latin typeface="Lato"/>
                  <a:cs typeface="Lato"/>
                </a:rPr>
                <a:t>EXPERIENCE</a:t>
              </a:r>
              <a:endParaRPr sz="1150">
                <a:latin typeface="Lato"/>
                <a:cs typeface="Lato"/>
              </a:endParaRPr>
            </a:p>
          </p:txBody>
        </p:sp>
        <p:sp>
          <p:nvSpPr>
            <p:cNvPr id="17" name="object 17"/>
            <p:cNvSpPr txBox="1"/>
            <p:nvPr/>
          </p:nvSpPr>
          <p:spPr>
            <a:xfrm>
              <a:off x="2147644" y="3324636"/>
              <a:ext cx="523875" cy="202565"/>
            </a:xfrm>
            <a:prstGeom prst="rect">
              <a:avLst/>
            </a:prstGeom>
          </p:spPr>
          <p:txBody>
            <a:bodyPr vert="horz" wrap="square" lIns="0" tIns="13335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05"/>
                </a:spcBef>
              </a:pPr>
              <a:r>
                <a:rPr sz="1150" b="1" spc="-35" dirty="0">
                  <a:solidFill>
                    <a:srgbClr val="57585B"/>
                  </a:solidFill>
                  <a:latin typeface="Lato"/>
                  <a:cs typeface="Lato"/>
                </a:rPr>
                <a:t>Teacher</a:t>
              </a:r>
              <a:endParaRPr sz="1150">
                <a:latin typeface="Lato"/>
                <a:cs typeface="Lato"/>
              </a:endParaRPr>
            </a:p>
          </p:txBody>
        </p:sp>
        <p:sp>
          <p:nvSpPr>
            <p:cNvPr id="18" name="object 18"/>
            <p:cNvSpPr txBox="1"/>
            <p:nvPr/>
          </p:nvSpPr>
          <p:spPr>
            <a:xfrm>
              <a:off x="2545872" y="4761850"/>
              <a:ext cx="556895" cy="379095"/>
            </a:xfrm>
            <a:prstGeom prst="rect">
              <a:avLst/>
            </a:prstGeom>
          </p:spPr>
          <p:txBody>
            <a:bodyPr vert="horz" wrap="square" lIns="0" tIns="12065" rIns="0" bIns="0" rtlCol="0">
              <a:spAutoFit/>
            </a:bodyPr>
            <a:lstStyle/>
            <a:p>
              <a:pPr marL="12700" marR="5080">
                <a:lnSpc>
                  <a:spcPct val="100800"/>
                </a:lnSpc>
                <a:spcBef>
                  <a:spcPts val="95"/>
                </a:spcBef>
              </a:pPr>
              <a:r>
                <a:rPr sz="1150" b="1" spc="-30" dirty="0">
                  <a:solidFill>
                    <a:srgbClr val="57585B"/>
                  </a:solidFill>
                  <a:latin typeface="Lato"/>
                  <a:cs typeface="Lato"/>
                </a:rPr>
                <a:t>Class </a:t>
              </a:r>
              <a:r>
                <a:rPr sz="1150" b="1" spc="-15" dirty="0">
                  <a:solidFill>
                    <a:srgbClr val="57585B"/>
                  </a:solidFill>
                  <a:latin typeface="Lato"/>
                  <a:cs typeface="Lato"/>
                </a:rPr>
                <a:t>of  </a:t>
              </a:r>
              <a:r>
                <a:rPr sz="1150" b="1" spc="-40" dirty="0">
                  <a:solidFill>
                    <a:srgbClr val="57585B"/>
                  </a:solidFill>
                  <a:latin typeface="Lato"/>
                  <a:cs typeface="Lato"/>
                </a:rPr>
                <a:t>students</a:t>
              </a:r>
              <a:endParaRPr sz="1150">
                <a:latin typeface="Lato"/>
                <a:cs typeface="Lato"/>
              </a:endParaRPr>
            </a:p>
          </p:txBody>
        </p:sp>
        <p:sp>
          <p:nvSpPr>
            <p:cNvPr id="19" name="object 19"/>
            <p:cNvSpPr txBox="1"/>
            <p:nvPr/>
          </p:nvSpPr>
          <p:spPr>
            <a:xfrm>
              <a:off x="1749962" y="5884783"/>
              <a:ext cx="1303020" cy="467359"/>
            </a:xfrm>
            <a:prstGeom prst="rect">
              <a:avLst/>
            </a:prstGeom>
          </p:spPr>
          <p:txBody>
            <a:bodyPr vert="horz" wrap="square" lIns="0" tIns="12065" rIns="0" bIns="0" rtlCol="0">
              <a:spAutoFit/>
            </a:bodyPr>
            <a:lstStyle/>
            <a:p>
              <a:pPr marL="344170" marR="5080" indent="-332105">
                <a:lnSpc>
                  <a:spcPct val="100000"/>
                </a:lnSpc>
                <a:spcBef>
                  <a:spcPts val="95"/>
                </a:spcBef>
              </a:pPr>
              <a:r>
                <a:rPr sz="1450" b="1" spc="-50" dirty="0">
                  <a:solidFill>
                    <a:srgbClr val="57585B"/>
                  </a:solidFill>
                  <a:latin typeface="Lato"/>
                  <a:cs typeface="Lato"/>
                </a:rPr>
                <a:t>Teacher-centred  learning</a:t>
              </a:r>
              <a:endParaRPr sz="1450">
                <a:latin typeface="Lato"/>
                <a:cs typeface="Lato"/>
              </a:endParaRPr>
            </a:p>
          </p:txBody>
        </p:sp>
        <p:sp>
          <p:nvSpPr>
            <p:cNvPr id="20" name="object 20"/>
            <p:cNvSpPr/>
            <p:nvPr/>
          </p:nvSpPr>
          <p:spPr>
            <a:xfrm>
              <a:off x="4221296" y="2236285"/>
              <a:ext cx="3683534" cy="3615598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 txBox="1"/>
            <p:nvPr/>
          </p:nvSpPr>
          <p:spPr>
            <a:xfrm>
              <a:off x="5622409" y="2117190"/>
              <a:ext cx="890905" cy="193040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100" b="1" spc="-35" dirty="0">
                  <a:solidFill>
                    <a:srgbClr val="57585B"/>
                  </a:solidFill>
                  <a:latin typeface="Lato"/>
                  <a:cs typeface="Lato"/>
                </a:rPr>
                <a:t>KNOWLEDGE</a:t>
              </a:r>
              <a:endParaRPr sz="1100">
                <a:latin typeface="Lato"/>
                <a:cs typeface="Lato"/>
              </a:endParaRPr>
            </a:p>
          </p:txBody>
        </p:sp>
        <p:sp>
          <p:nvSpPr>
            <p:cNvPr id="22" name="object 22"/>
            <p:cNvSpPr txBox="1"/>
            <p:nvPr/>
          </p:nvSpPr>
          <p:spPr>
            <a:xfrm rot="3180000">
              <a:off x="4219357" y="4924648"/>
              <a:ext cx="807200" cy="1397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>
                <a:lnSpc>
                  <a:spcPts val="1100"/>
                </a:lnSpc>
              </a:pPr>
              <a:r>
                <a:rPr sz="1100" b="1" spc="-40" dirty="0">
                  <a:solidFill>
                    <a:srgbClr val="57585B"/>
                  </a:solidFill>
                  <a:latin typeface="Lato"/>
                  <a:cs typeface="Lato"/>
                </a:rPr>
                <a:t>EXPERIENC</a:t>
              </a:r>
              <a:r>
                <a:rPr sz="1100" b="1" dirty="0">
                  <a:solidFill>
                    <a:srgbClr val="57585B"/>
                  </a:solidFill>
                  <a:latin typeface="Lato"/>
                  <a:cs typeface="Lato"/>
                </a:rPr>
                <a:t>E</a:t>
              </a:r>
              <a:endParaRPr sz="1100">
                <a:latin typeface="Lato"/>
                <a:cs typeface="Lato"/>
              </a:endParaRPr>
            </a:p>
          </p:txBody>
        </p:sp>
        <p:sp>
          <p:nvSpPr>
            <p:cNvPr id="23" name="object 23"/>
            <p:cNvSpPr txBox="1"/>
            <p:nvPr/>
          </p:nvSpPr>
          <p:spPr>
            <a:xfrm rot="18480000">
              <a:off x="7260105" y="5002827"/>
              <a:ext cx="517069" cy="1397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>
                <a:lnSpc>
                  <a:spcPts val="1100"/>
                </a:lnSpc>
              </a:pPr>
              <a:r>
                <a:rPr sz="1100" b="1" spc="-40" dirty="0">
                  <a:solidFill>
                    <a:srgbClr val="57585B"/>
                  </a:solidFill>
                  <a:latin typeface="Lato"/>
                  <a:cs typeface="Lato"/>
                </a:rPr>
                <a:t>BELIEF</a:t>
              </a:r>
              <a:r>
                <a:rPr sz="1100" b="1" dirty="0">
                  <a:solidFill>
                    <a:srgbClr val="57585B"/>
                  </a:solidFill>
                  <a:latin typeface="Lato"/>
                  <a:cs typeface="Lato"/>
                </a:rPr>
                <a:t>S</a:t>
              </a:r>
              <a:endParaRPr sz="1100">
                <a:latin typeface="Lato"/>
                <a:cs typeface="Lato"/>
              </a:endParaRPr>
            </a:p>
          </p:txBody>
        </p:sp>
        <p:sp>
          <p:nvSpPr>
            <p:cNvPr id="24" name="object 24"/>
            <p:cNvSpPr txBox="1"/>
            <p:nvPr/>
          </p:nvSpPr>
          <p:spPr>
            <a:xfrm>
              <a:off x="5443627" y="5884783"/>
              <a:ext cx="1288415" cy="467359"/>
            </a:xfrm>
            <a:prstGeom prst="rect">
              <a:avLst/>
            </a:prstGeom>
          </p:spPr>
          <p:txBody>
            <a:bodyPr vert="horz" wrap="square" lIns="0" tIns="12065" rIns="0" bIns="0" rtlCol="0">
              <a:spAutoFit/>
            </a:bodyPr>
            <a:lstStyle/>
            <a:p>
              <a:pPr marL="337820" marR="5080" indent="-325755">
                <a:lnSpc>
                  <a:spcPct val="100000"/>
                </a:lnSpc>
                <a:spcBef>
                  <a:spcPts val="95"/>
                </a:spcBef>
              </a:pPr>
              <a:r>
                <a:rPr sz="1450" b="1" spc="-50" dirty="0">
                  <a:solidFill>
                    <a:srgbClr val="57585B"/>
                  </a:solidFill>
                  <a:latin typeface="Lato"/>
                  <a:cs typeface="Lato"/>
                </a:rPr>
                <a:t>Student-centred  learning</a:t>
              </a:r>
              <a:endParaRPr sz="1450">
                <a:latin typeface="Lato"/>
                <a:cs typeface="Lato"/>
              </a:endParaRPr>
            </a:p>
          </p:txBody>
        </p:sp>
        <p:sp>
          <p:nvSpPr>
            <p:cNvPr id="25" name="object 25"/>
            <p:cNvSpPr/>
            <p:nvPr/>
          </p:nvSpPr>
          <p:spPr>
            <a:xfrm>
              <a:off x="1953069" y="2851378"/>
              <a:ext cx="922019" cy="296545"/>
            </a:xfrm>
            <a:custGeom>
              <a:avLst/>
              <a:gdLst/>
              <a:ahLst/>
              <a:cxnLst/>
              <a:rect l="l" t="t" r="r" b="b"/>
              <a:pathLst>
                <a:path w="922019" h="296544">
                  <a:moveTo>
                    <a:pt x="296278" y="296278"/>
                  </a:moveTo>
                  <a:lnTo>
                    <a:pt x="266852" y="186499"/>
                  </a:lnTo>
                  <a:lnTo>
                    <a:pt x="234797" y="218554"/>
                  </a:lnTo>
                  <a:lnTo>
                    <a:pt x="16256" y="0"/>
                  </a:lnTo>
                  <a:lnTo>
                    <a:pt x="0" y="16256"/>
                  </a:lnTo>
                  <a:lnTo>
                    <a:pt x="218528" y="234823"/>
                  </a:lnTo>
                  <a:lnTo>
                    <a:pt x="186474" y="266865"/>
                  </a:lnTo>
                  <a:lnTo>
                    <a:pt x="296278" y="296278"/>
                  </a:lnTo>
                  <a:close/>
                </a:path>
                <a:path w="922019" h="296544">
                  <a:moveTo>
                    <a:pt x="921778" y="16256"/>
                  </a:moveTo>
                  <a:lnTo>
                    <a:pt x="905522" y="0"/>
                  </a:lnTo>
                  <a:lnTo>
                    <a:pt x="686981" y="218554"/>
                  </a:lnTo>
                  <a:lnTo>
                    <a:pt x="654900" y="186499"/>
                  </a:lnTo>
                  <a:lnTo>
                    <a:pt x="625487" y="296278"/>
                  </a:lnTo>
                  <a:lnTo>
                    <a:pt x="735304" y="266865"/>
                  </a:lnTo>
                  <a:lnTo>
                    <a:pt x="703249" y="234823"/>
                  </a:lnTo>
                  <a:lnTo>
                    <a:pt x="921778" y="16256"/>
                  </a:lnTo>
                  <a:close/>
                </a:path>
              </a:pathLst>
            </a:custGeom>
            <a:solidFill>
              <a:srgbClr val="88AE3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 txBox="1"/>
            <p:nvPr/>
          </p:nvSpPr>
          <p:spPr>
            <a:xfrm>
              <a:off x="4748566" y="3320434"/>
              <a:ext cx="523875" cy="202565"/>
            </a:xfrm>
            <a:prstGeom prst="rect">
              <a:avLst/>
            </a:prstGeom>
          </p:spPr>
          <p:txBody>
            <a:bodyPr vert="horz" wrap="square" lIns="0" tIns="13335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05"/>
                </a:spcBef>
              </a:pPr>
              <a:r>
                <a:rPr sz="1150" b="1" spc="-35" dirty="0">
                  <a:solidFill>
                    <a:srgbClr val="57585B"/>
                  </a:solidFill>
                  <a:latin typeface="Lato"/>
                  <a:cs typeface="Lato"/>
                </a:rPr>
                <a:t>Teacher</a:t>
              </a:r>
              <a:endParaRPr sz="1150">
                <a:latin typeface="Lato"/>
                <a:cs typeface="Lato"/>
              </a:endParaRPr>
            </a:p>
          </p:txBody>
        </p:sp>
        <p:sp>
          <p:nvSpPr>
            <p:cNvPr id="27" name="object 27"/>
            <p:cNvSpPr txBox="1"/>
            <p:nvPr/>
          </p:nvSpPr>
          <p:spPr>
            <a:xfrm>
              <a:off x="6444496" y="4309236"/>
              <a:ext cx="829310" cy="555625"/>
            </a:xfrm>
            <a:prstGeom prst="rect">
              <a:avLst/>
            </a:prstGeom>
          </p:spPr>
          <p:txBody>
            <a:bodyPr vert="horz" wrap="square" lIns="0" tIns="12065" rIns="0" bIns="0" rtlCol="0">
              <a:spAutoFit/>
            </a:bodyPr>
            <a:lstStyle/>
            <a:p>
              <a:pPr marL="12700" marR="5080">
                <a:lnSpc>
                  <a:spcPct val="100800"/>
                </a:lnSpc>
                <a:spcBef>
                  <a:spcPts val="95"/>
                </a:spcBef>
              </a:pPr>
              <a:r>
                <a:rPr sz="1150" b="1" spc="-35" dirty="0">
                  <a:solidFill>
                    <a:srgbClr val="57585B"/>
                  </a:solidFill>
                  <a:latin typeface="Lato"/>
                  <a:cs typeface="Lato"/>
                </a:rPr>
                <a:t>Individual </a:t>
              </a:r>
              <a:r>
                <a:rPr sz="1150" b="1" spc="5" dirty="0">
                  <a:solidFill>
                    <a:srgbClr val="57585B"/>
                  </a:solidFill>
                  <a:latin typeface="Lato"/>
                  <a:cs typeface="Lato"/>
                </a:rPr>
                <a:t>&amp;  </a:t>
              </a:r>
              <a:r>
                <a:rPr sz="1150" b="1" spc="-35" dirty="0">
                  <a:solidFill>
                    <a:srgbClr val="57585B"/>
                  </a:solidFill>
                  <a:latin typeface="Lato"/>
                  <a:cs typeface="Lato"/>
                </a:rPr>
                <a:t>collabora</a:t>
              </a:r>
              <a:r>
                <a:rPr sz="1150" b="1" spc="-10" dirty="0">
                  <a:solidFill>
                    <a:srgbClr val="57585B"/>
                  </a:solidFill>
                  <a:latin typeface="Lato"/>
                  <a:cs typeface="Lato"/>
                </a:rPr>
                <a:t>ti</a:t>
              </a:r>
              <a:r>
                <a:rPr sz="1150" b="1" spc="-35" dirty="0">
                  <a:solidFill>
                    <a:srgbClr val="57585B"/>
                  </a:solidFill>
                  <a:latin typeface="Lato"/>
                  <a:cs typeface="Lato"/>
                </a:rPr>
                <a:t>ng  </a:t>
              </a:r>
              <a:r>
                <a:rPr sz="1150" b="1" spc="-40" dirty="0">
                  <a:solidFill>
                    <a:srgbClr val="57585B"/>
                  </a:solidFill>
                  <a:latin typeface="Lato"/>
                  <a:cs typeface="Lato"/>
                </a:rPr>
                <a:t>students</a:t>
              </a:r>
              <a:endParaRPr sz="1150">
                <a:latin typeface="Lato"/>
                <a:cs typeface="Lato"/>
              </a:endParaRPr>
            </a:p>
          </p:txBody>
        </p:sp>
      </p:grp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44500" y="516002"/>
            <a:ext cx="3365500" cy="4826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000" spc="-10" dirty="0"/>
              <a:t>Small group</a:t>
            </a:r>
            <a:r>
              <a:rPr sz="3000" spc="-75" dirty="0"/>
              <a:t> </a:t>
            </a:r>
            <a:r>
              <a:rPr sz="3000" dirty="0"/>
              <a:t>activity</a:t>
            </a:r>
            <a:endParaRPr sz="3000"/>
          </a:p>
        </p:txBody>
      </p:sp>
      <p:sp>
        <p:nvSpPr>
          <p:cNvPr id="3" name="object 3"/>
          <p:cNvSpPr txBox="1"/>
          <p:nvPr/>
        </p:nvSpPr>
        <p:spPr>
          <a:xfrm>
            <a:off x="908367" y="1752600"/>
            <a:ext cx="7327265" cy="4510978"/>
          </a:xfrm>
          <a:prstGeom prst="rect">
            <a:avLst/>
          </a:prstGeom>
        </p:spPr>
        <p:txBody>
          <a:bodyPr vert="horz" wrap="square" lIns="0" tIns="88900" rIns="0" bIns="0" rtlCol="0">
            <a:spAutoFit/>
          </a:bodyPr>
          <a:lstStyle/>
          <a:p>
            <a:pPr marL="241300" indent="-228600">
              <a:lnSpc>
                <a:spcPct val="100000"/>
              </a:lnSpc>
              <a:spcBef>
                <a:spcPts val="700"/>
              </a:spcBef>
              <a:buChar char="•"/>
              <a:tabLst>
                <a:tab pos="241300" algn="l"/>
              </a:tabLst>
            </a:pPr>
            <a:r>
              <a:rPr sz="2000" spc="-5" dirty="0">
                <a:solidFill>
                  <a:srgbClr val="939598"/>
                </a:solidFill>
                <a:latin typeface="Lato"/>
                <a:cs typeface="Lato"/>
              </a:rPr>
              <a:t>Find </a:t>
            </a:r>
            <a:r>
              <a:rPr sz="2000" spc="-10" dirty="0">
                <a:solidFill>
                  <a:srgbClr val="939598"/>
                </a:solidFill>
                <a:latin typeface="Lato"/>
                <a:cs typeface="Lato"/>
              </a:rPr>
              <a:t>your </a:t>
            </a:r>
            <a:r>
              <a:rPr sz="2000" dirty="0">
                <a:solidFill>
                  <a:srgbClr val="939598"/>
                </a:solidFill>
                <a:latin typeface="Lato"/>
                <a:cs typeface="Lato"/>
              </a:rPr>
              <a:t>assigned</a:t>
            </a:r>
            <a:r>
              <a:rPr sz="2000" spc="-85" dirty="0">
                <a:solidFill>
                  <a:srgbClr val="939598"/>
                </a:solidFill>
                <a:latin typeface="Lato"/>
                <a:cs typeface="Lato"/>
              </a:rPr>
              <a:t> </a:t>
            </a:r>
            <a:r>
              <a:rPr sz="2000" spc="-5" dirty="0">
                <a:solidFill>
                  <a:srgbClr val="939598"/>
                </a:solidFill>
                <a:latin typeface="Lato"/>
                <a:cs typeface="Lato"/>
              </a:rPr>
              <a:t>table.</a:t>
            </a:r>
            <a:endParaRPr sz="2000" dirty="0">
              <a:latin typeface="Lato"/>
              <a:cs typeface="Lato"/>
            </a:endParaRPr>
          </a:p>
          <a:p>
            <a:pPr marL="241300" marR="235585" indent="-228600">
              <a:lnSpc>
                <a:spcPct val="125000"/>
              </a:lnSpc>
              <a:spcBef>
                <a:spcPts val="1000"/>
              </a:spcBef>
              <a:buChar char="•"/>
              <a:tabLst>
                <a:tab pos="241300" algn="l"/>
              </a:tabLst>
            </a:pPr>
            <a:r>
              <a:rPr sz="2000" spc="-20" dirty="0">
                <a:solidFill>
                  <a:srgbClr val="939598"/>
                </a:solidFill>
                <a:latin typeface="Lato"/>
                <a:cs typeface="Lato"/>
              </a:rPr>
              <a:t>After </a:t>
            </a:r>
            <a:r>
              <a:rPr sz="2000" spc="-10" dirty="0">
                <a:solidFill>
                  <a:srgbClr val="939598"/>
                </a:solidFill>
                <a:latin typeface="Lato"/>
                <a:cs typeface="Lato"/>
              </a:rPr>
              <a:t>your </a:t>
            </a:r>
            <a:r>
              <a:rPr sz="2000" spc="-5" dirty="0">
                <a:solidFill>
                  <a:srgbClr val="939598"/>
                </a:solidFill>
                <a:latin typeface="Lato"/>
                <a:cs typeface="Lato"/>
              </a:rPr>
              <a:t>facilitator </a:t>
            </a:r>
            <a:r>
              <a:rPr sz="2000" spc="-10" dirty="0">
                <a:solidFill>
                  <a:srgbClr val="939598"/>
                </a:solidFill>
                <a:latin typeface="Lato"/>
                <a:cs typeface="Lato"/>
              </a:rPr>
              <a:t>introduces </a:t>
            </a:r>
            <a:r>
              <a:rPr sz="2000" spc="-5" dirty="0">
                <a:solidFill>
                  <a:srgbClr val="939598"/>
                </a:solidFill>
                <a:latin typeface="Lato"/>
                <a:cs typeface="Lato"/>
              </a:rPr>
              <a:t>the materials, </a:t>
            </a:r>
            <a:r>
              <a:rPr sz="2000" dirty="0">
                <a:solidFill>
                  <a:srgbClr val="939598"/>
                </a:solidFill>
                <a:latin typeface="Lato"/>
                <a:cs typeface="Lato"/>
              </a:rPr>
              <a:t>spend about</a:t>
            </a:r>
            <a:r>
              <a:rPr sz="2000" spc="-155" dirty="0">
                <a:solidFill>
                  <a:srgbClr val="939598"/>
                </a:solidFill>
                <a:latin typeface="Lato"/>
                <a:cs typeface="Lato"/>
              </a:rPr>
              <a:t> </a:t>
            </a:r>
            <a:r>
              <a:rPr sz="2000" dirty="0">
                <a:solidFill>
                  <a:srgbClr val="939598"/>
                </a:solidFill>
                <a:latin typeface="Lato"/>
                <a:cs typeface="Lato"/>
              </a:rPr>
              <a:t>10  </a:t>
            </a:r>
            <a:r>
              <a:rPr sz="2000" spc="-5" dirty="0">
                <a:solidFill>
                  <a:srgbClr val="939598"/>
                </a:solidFill>
                <a:latin typeface="Lato"/>
                <a:cs typeface="Lato"/>
              </a:rPr>
              <a:t>minutes </a:t>
            </a:r>
            <a:r>
              <a:rPr sz="2000" dirty="0">
                <a:solidFill>
                  <a:srgbClr val="939598"/>
                </a:solidFill>
                <a:latin typeface="Lato"/>
                <a:cs typeface="Lato"/>
              </a:rPr>
              <a:t>looking </a:t>
            </a:r>
            <a:r>
              <a:rPr sz="2000" spc="-10" dirty="0">
                <a:solidFill>
                  <a:srgbClr val="939598"/>
                </a:solidFill>
                <a:latin typeface="Lato"/>
                <a:cs typeface="Lato"/>
              </a:rPr>
              <a:t>through </a:t>
            </a:r>
            <a:r>
              <a:rPr sz="2000" dirty="0">
                <a:solidFill>
                  <a:srgbClr val="939598"/>
                </a:solidFill>
                <a:latin typeface="Lato"/>
                <a:cs typeface="Lato"/>
              </a:rPr>
              <a:t>one or </a:t>
            </a:r>
            <a:r>
              <a:rPr sz="2000" spc="-10" dirty="0">
                <a:solidFill>
                  <a:srgbClr val="939598"/>
                </a:solidFill>
                <a:latin typeface="Lato"/>
                <a:cs typeface="Lato"/>
              </a:rPr>
              <a:t>two</a:t>
            </a:r>
            <a:r>
              <a:rPr sz="2000" spc="-40" dirty="0">
                <a:solidFill>
                  <a:srgbClr val="939598"/>
                </a:solidFill>
                <a:latin typeface="Lato"/>
                <a:cs typeface="Lato"/>
              </a:rPr>
              <a:t> </a:t>
            </a:r>
            <a:r>
              <a:rPr sz="2000" spc="-5" dirty="0">
                <a:solidFill>
                  <a:srgbClr val="939598"/>
                </a:solidFill>
                <a:latin typeface="Lato"/>
                <a:cs typeface="Lato"/>
              </a:rPr>
              <a:t>items.</a:t>
            </a:r>
            <a:endParaRPr sz="2000" dirty="0">
              <a:latin typeface="Lato"/>
              <a:cs typeface="Lato"/>
            </a:endParaRPr>
          </a:p>
          <a:p>
            <a:pPr marL="241300" marR="5080" indent="-228600">
              <a:lnSpc>
                <a:spcPct val="125000"/>
              </a:lnSpc>
              <a:spcBef>
                <a:spcPts val="1000"/>
              </a:spcBef>
              <a:buChar char="•"/>
              <a:tabLst>
                <a:tab pos="241300" algn="l"/>
              </a:tabLst>
            </a:pPr>
            <a:r>
              <a:rPr sz="2000" spc="-10" dirty="0">
                <a:solidFill>
                  <a:srgbClr val="939598"/>
                </a:solidFill>
                <a:latin typeface="Lato"/>
                <a:cs typeface="Lato"/>
              </a:rPr>
              <a:t>Using </a:t>
            </a:r>
            <a:r>
              <a:rPr sz="2000" spc="-5" dirty="0">
                <a:solidFill>
                  <a:srgbClr val="939598"/>
                </a:solidFill>
                <a:latin typeface="Lato"/>
                <a:cs typeface="Lato"/>
              </a:rPr>
              <a:t>the </a:t>
            </a:r>
            <a:r>
              <a:rPr sz="2000" dirty="0">
                <a:solidFill>
                  <a:srgbClr val="939598"/>
                </a:solidFill>
                <a:latin typeface="Lato"/>
                <a:cs typeface="Lato"/>
              </a:rPr>
              <a:t>AE </a:t>
            </a:r>
            <a:r>
              <a:rPr sz="2000" spc="-5" dirty="0">
                <a:solidFill>
                  <a:srgbClr val="939598"/>
                </a:solidFill>
                <a:latin typeface="Lato"/>
                <a:cs typeface="Lato"/>
              </a:rPr>
              <a:t>checklist </a:t>
            </a:r>
            <a:r>
              <a:rPr sz="2000" spc="-10" dirty="0">
                <a:solidFill>
                  <a:srgbClr val="939598"/>
                </a:solidFill>
                <a:latin typeface="Lato"/>
                <a:cs typeface="Lato"/>
              </a:rPr>
              <a:t>for </a:t>
            </a:r>
            <a:r>
              <a:rPr sz="2000" spc="-5" dirty="0">
                <a:solidFill>
                  <a:srgbClr val="939598"/>
                </a:solidFill>
                <a:latin typeface="Lato"/>
                <a:cs typeface="Lato"/>
              </a:rPr>
              <a:t>Principle </a:t>
            </a:r>
            <a:r>
              <a:rPr sz="2000" dirty="0">
                <a:solidFill>
                  <a:srgbClr val="939598"/>
                </a:solidFill>
                <a:latin typeface="Lato"/>
                <a:cs typeface="Lato"/>
              </a:rPr>
              <a:t>2, discuss </a:t>
            </a:r>
            <a:r>
              <a:rPr sz="2000" spc="-5" dirty="0">
                <a:solidFill>
                  <a:srgbClr val="939598"/>
                </a:solidFill>
                <a:latin typeface="Lato"/>
                <a:cs typeface="Lato"/>
              </a:rPr>
              <a:t>how the  curriculum </a:t>
            </a:r>
            <a:r>
              <a:rPr sz="2000" dirty="0">
                <a:solidFill>
                  <a:srgbClr val="939598"/>
                </a:solidFill>
                <a:latin typeface="Lato"/>
                <a:cs typeface="Lato"/>
              </a:rPr>
              <a:t>and teaching and learning </a:t>
            </a:r>
            <a:r>
              <a:rPr sz="2000" spc="-5" dirty="0">
                <a:solidFill>
                  <a:srgbClr val="939598"/>
                </a:solidFill>
                <a:latin typeface="Lato"/>
                <a:cs typeface="Lato"/>
              </a:rPr>
              <a:t>materials meet </a:t>
            </a:r>
            <a:r>
              <a:rPr sz="2000" dirty="0">
                <a:solidFill>
                  <a:srgbClr val="939598"/>
                </a:solidFill>
                <a:latin typeface="Lato"/>
                <a:cs typeface="Lato"/>
              </a:rPr>
              <a:t>some or</a:t>
            </a:r>
            <a:r>
              <a:rPr sz="2000" spc="-110" dirty="0">
                <a:solidFill>
                  <a:srgbClr val="939598"/>
                </a:solidFill>
                <a:latin typeface="Lato"/>
                <a:cs typeface="Lato"/>
              </a:rPr>
              <a:t> </a:t>
            </a:r>
            <a:r>
              <a:rPr sz="2000" dirty="0">
                <a:solidFill>
                  <a:srgbClr val="939598"/>
                </a:solidFill>
                <a:latin typeface="Lato"/>
                <a:cs typeface="Lato"/>
              </a:rPr>
              <a:t>all  </a:t>
            </a:r>
            <a:r>
              <a:rPr sz="2000" spc="-15" dirty="0">
                <a:solidFill>
                  <a:srgbClr val="939598"/>
                </a:solidFill>
                <a:latin typeface="Lato"/>
                <a:cs typeface="Lato"/>
              </a:rPr>
              <a:t>of </a:t>
            </a:r>
            <a:r>
              <a:rPr sz="2000" spc="-5" dirty="0">
                <a:solidFill>
                  <a:srgbClr val="939598"/>
                </a:solidFill>
                <a:latin typeface="Lato"/>
                <a:cs typeface="Lato"/>
              </a:rPr>
              <a:t>the </a:t>
            </a:r>
            <a:r>
              <a:rPr sz="2000" spc="5" dirty="0">
                <a:solidFill>
                  <a:srgbClr val="939598"/>
                </a:solidFill>
                <a:latin typeface="Lato"/>
                <a:cs typeface="Lato"/>
              </a:rPr>
              <a:t>action</a:t>
            </a:r>
            <a:r>
              <a:rPr sz="2000" spc="-30" dirty="0">
                <a:solidFill>
                  <a:srgbClr val="939598"/>
                </a:solidFill>
                <a:latin typeface="Lato"/>
                <a:cs typeface="Lato"/>
              </a:rPr>
              <a:t> </a:t>
            </a:r>
            <a:r>
              <a:rPr sz="2000" spc="-10" dirty="0">
                <a:solidFill>
                  <a:srgbClr val="939598"/>
                </a:solidFill>
                <a:latin typeface="Lato"/>
                <a:cs typeface="Lato"/>
              </a:rPr>
              <a:t>points.</a:t>
            </a:r>
            <a:endParaRPr sz="2000" dirty="0">
              <a:latin typeface="Lato"/>
              <a:cs typeface="Lato"/>
            </a:endParaRPr>
          </a:p>
          <a:p>
            <a:pPr marL="241300" indent="-228600">
              <a:lnSpc>
                <a:spcPct val="100000"/>
              </a:lnSpc>
              <a:spcBef>
                <a:spcPts val="1000"/>
              </a:spcBef>
              <a:buChar char="•"/>
              <a:tabLst>
                <a:tab pos="241300" algn="l"/>
              </a:tabLst>
            </a:pPr>
            <a:r>
              <a:rPr sz="2000" spc="-10" dirty="0">
                <a:solidFill>
                  <a:srgbClr val="939598"/>
                </a:solidFill>
                <a:latin typeface="Lato"/>
                <a:cs typeface="Lato"/>
              </a:rPr>
              <a:t>Be </a:t>
            </a:r>
            <a:r>
              <a:rPr sz="2000" spc="-15" dirty="0">
                <a:solidFill>
                  <a:srgbClr val="939598"/>
                </a:solidFill>
                <a:latin typeface="Lato"/>
                <a:cs typeface="Lato"/>
              </a:rPr>
              <a:t>prepared </a:t>
            </a:r>
            <a:r>
              <a:rPr sz="2000" spc="-5" dirty="0">
                <a:solidFill>
                  <a:srgbClr val="939598"/>
                </a:solidFill>
                <a:latin typeface="Lato"/>
                <a:cs typeface="Lato"/>
              </a:rPr>
              <a:t>to </a:t>
            </a:r>
            <a:r>
              <a:rPr sz="2000" spc="-10" dirty="0">
                <a:solidFill>
                  <a:srgbClr val="939598"/>
                </a:solidFill>
                <a:latin typeface="Lato"/>
                <a:cs typeface="Lato"/>
              </a:rPr>
              <a:t>share </a:t>
            </a:r>
            <a:r>
              <a:rPr sz="2000" spc="-5" dirty="0">
                <a:solidFill>
                  <a:srgbClr val="939598"/>
                </a:solidFill>
                <a:latin typeface="Lato"/>
                <a:cs typeface="Lato"/>
              </a:rPr>
              <a:t>with the full</a:t>
            </a:r>
            <a:r>
              <a:rPr sz="2000" spc="-15" dirty="0">
                <a:solidFill>
                  <a:srgbClr val="939598"/>
                </a:solidFill>
                <a:latin typeface="Lato"/>
                <a:cs typeface="Lato"/>
              </a:rPr>
              <a:t> </a:t>
            </a:r>
            <a:r>
              <a:rPr sz="2000" spc="-10" dirty="0">
                <a:solidFill>
                  <a:srgbClr val="939598"/>
                </a:solidFill>
                <a:latin typeface="Lato"/>
                <a:cs typeface="Lato"/>
              </a:rPr>
              <a:t>group:</a:t>
            </a:r>
            <a:endParaRPr sz="2000" dirty="0">
              <a:latin typeface="Lato"/>
              <a:cs typeface="Lato"/>
            </a:endParaRPr>
          </a:p>
          <a:p>
            <a:pPr marL="431800" marR="323215" lvl="1" indent="-180340">
              <a:lnSpc>
                <a:spcPct val="125000"/>
              </a:lnSpc>
              <a:buChar char="-"/>
              <a:tabLst>
                <a:tab pos="411480" algn="l"/>
              </a:tabLst>
            </a:pPr>
            <a:r>
              <a:rPr sz="2000" spc="-10" dirty="0">
                <a:solidFill>
                  <a:srgbClr val="939598"/>
                </a:solidFill>
                <a:latin typeface="Lato"/>
                <a:cs typeface="Lato"/>
              </a:rPr>
              <a:t>One </a:t>
            </a:r>
            <a:r>
              <a:rPr sz="2000" spc="-5" dirty="0">
                <a:solidFill>
                  <a:srgbClr val="939598"/>
                </a:solidFill>
                <a:latin typeface="Lato"/>
                <a:cs typeface="Lato"/>
              </a:rPr>
              <a:t>example </a:t>
            </a:r>
            <a:r>
              <a:rPr sz="2000" spc="-15" dirty="0">
                <a:solidFill>
                  <a:srgbClr val="939598"/>
                </a:solidFill>
                <a:latin typeface="Lato"/>
                <a:cs typeface="Lato"/>
              </a:rPr>
              <a:t>of </a:t>
            </a:r>
            <a:r>
              <a:rPr sz="2000" spc="-5" dirty="0">
                <a:solidFill>
                  <a:srgbClr val="939598"/>
                </a:solidFill>
                <a:latin typeface="Lato"/>
                <a:cs typeface="Lato"/>
              </a:rPr>
              <a:t>how the materials meet </a:t>
            </a:r>
            <a:r>
              <a:rPr sz="2000" dirty="0">
                <a:solidFill>
                  <a:srgbClr val="939598"/>
                </a:solidFill>
                <a:latin typeface="Lato"/>
                <a:cs typeface="Lato"/>
              </a:rPr>
              <a:t>one or </a:t>
            </a:r>
            <a:r>
              <a:rPr sz="2000" spc="-15" dirty="0">
                <a:solidFill>
                  <a:srgbClr val="939598"/>
                </a:solidFill>
                <a:latin typeface="Lato"/>
                <a:cs typeface="Lato"/>
              </a:rPr>
              <a:t>more of</a:t>
            </a:r>
            <a:r>
              <a:rPr sz="2000" spc="-145" dirty="0">
                <a:solidFill>
                  <a:srgbClr val="939598"/>
                </a:solidFill>
                <a:latin typeface="Lato"/>
                <a:cs typeface="Lato"/>
              </a:rPr>
              <a:t> </a:t>
            </a:r>
            <a:r>
              <a:rPr sz="2000" spc="-5" dirty="0">
                <a:solidFill>
                  <a:srgbClr val="939598"/>
                </a:solidFill>
                <a:latin typeface="Lato"/>
                <a:cs typeface="Lato"/>
              </a:rPr>
              <a:t>the  </a:t>
            </a:r>
            <a:r>
              <a:rPr sz="2000" spc="5" dirty="0">
                <a:solidFill>
                  <a:srgbClr val="939598"/>
                </a:solidFill>
                <a:latin typeface="Lato"/>
                <a:cs typeface="Lato"/>
              </a:rPr>
              <a:t>action</a:t>
            </a:r>
            <a:r>
              <a:rPr sz="2000" spc="-5" dirty="0">
                <a:solidFill>
                  <a:srgbClr val="939598"/>
                </a:solidFill>
                <a:latin typeface="Lato"/>
                <a:cs typeface="Lato"/>
              </a:rPr>
              <a:t> </a:t>
            </a:r>
            <a:r>
              <a:rPr sz="2000" spc="-10" dirty="0">
                <a:solidFill>
                  <a:srgbClr val="939598"/>
                </a:solidFill>
                <a:latin typeface="Lato"/>
                <a:cs typeface="Lato"/>
              </a:rPr>
              <a:t>points</a:t>
            </a:r>
            <a:endParaRPr sz="2000" dirty="0">
              <a:latin typeface="Lato"/>
              <a:cs typeface="Lato"/>
            </a:endParaRPr>
          </a:p>
          <a:p>
            <a:pPr marL="431800" marR="449580" lvl="1" indent="-180340">
              <a:lnSpc>
                <a:spcPct val="125000"/>
              </a:lnSpc>
              <a:buChar char="-"/>
              <a:tabLst>
                <a:tab pos="411480" algn="l"/>
              </a:tabLst>
            </a:pPr>
            <a:r>
              <a:rPr sz="2000" spc="-10" dirty="0">
                <a:solidFill>
                  <a:srgbClr val="939598"/>
                </a:solidFill>
                <a:latin typeface="Lato"/>
                <a:cs typeface="Lato"/>
              </a:rPr>
              <a:t>One </a:t>
            </a:r>
            <a:r>
              <a:rPr sz="2000" dirty="0">
                <a:solidFill>
                  <a:srgbClr val="939598"/>
                </a:solidFill>
                <a:latin typeface="Lato"/>
                <a:cs typeface="Lato"/>
              </a:rPr>
              <a:t>question, </a:t>
            </a:r>
            <a:r>
              <a:rPr sz="2000" spc="-10" dirty="0">
                <a:solidFill>
                  <a:srgbClr val="939598"/>
                </a:solidFill>
                <a:latin typeface="Lato"/>
                <a:cs typeface="Lato"/>
              </a:rPr>
              <a:t>challenge </a:t>
            </a:r>
            <a:r>
              <a:rPr sz="2000" dirty="0">
                <a:solidFill>
                  <a:srgbClr val="939598"/>
                </a:solidFill>
                <a:latin typeface="Lato"/>
                <a:cs typeface="Lato"/>
              </a:rPr>
              <a:t>or issue </a:t>
            </a:r>
            <a:r>
              <a:rPr sz="2000" spc="-10" dirty="0">
                <a:solidFill>
                  <a:srgbClr val="939598"/>
                </a:solidFill>
                <a:latin typeface="Lato"/>
                <a:cs typeface="Lato"/>
              </a:rPr>
              <a:t>that </a:t>
            </a:r>
            <a:r>
              <a:rPr sz="2000" spc="-5" dirty="0">
                <a:solidFill>
                  <a:srgbClr val="939598"/>
                </a:solidFill>
                <a:latin typeface="Lato"/>
                <a:cs typeface="Lato"/>
              </a:rPr>
              <a:t>came up </a:t>
            </a:r>
            <a:r>
              <a:rPr sz="2000" dirty="0">
                <a:solidFill>
                  <a:srgbClr val="939598"/>
                </a:solidFill>
                <a:latin typeface="Lato"/>
                <a:cs typeface="Lato"/>
              </a:rPr>
              <a:t>during </a:t>
            </a:r>
            <a:r>
              <a:rPr sz="2000" spc="-10" dirty="0">
                <a:solidFill>
                  <a:srgbClr val="939598"/>
                </a:solidFill>
                <a:latin typeface="Lato"/>
                <a:cs typeface="Lato"/>
              </a:rPr>
              <a:t>your  </a:t>
            </a:r>
            <a:r>
              <a:rPr sz="2000" dirty="0">
                <a:solidFill>
                  <a:srgbClr val="939598"/>
                </a:solidFill>
                <a:latin typeface="Lato"/>
                <a:cs typeface="Lato"/>
              </a:rPr>
              <a:t>discussion</a:t>
            </a:r>
            <a:endParaRPr sz="2000" dirty="0">
              <a:latin typeface="Lato"/>
              <a:cs typeface="Lato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44500" y="511049"/>
            <a:ext cx="3342640" cy="5130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Plenary</a:t>
            </a:r>
            <a:r>
              <a:rPr spc="-160" dirty="0"/>
              <a:t> </a:t>
            </a:r>
            <a:r>
              <a:rPr spc="-5" dirty="0"/>
              <a:t>discussion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6987B89A-5DFF-0C40-898F-8F493EE7B780}"/>
              </a:ext>
            </a:extLst>
          </p:cNvPr>
          <p:cNvGrpSpPr/>
          <p:nvPr/>
        </p:nvGrpSpPr>
        <p:grpSpPr>
          <a:xfrm>
            <a:off x="4618800" y="2192280"/>
            <a:ext cx="3481678" cy="3530731"/>
            <a:chOff x="4618800" y="2192280"/>
            <a:chExt cx="3481678" cy="3530731"/>
          </a:xfrm>
        </p:grpSpPr>
        <p:sp>
          <p:nvSpPr>
            <p:cNvPr id="3" name="object 3"/>
            <p:cNvSpPr/>
            <p:nvPr/>
          </p:nvSpPr>
          <p:spPr>
            <a:xfrm>
              <a:off x="4618800" y="2305542"/>
              <a:ext cx="3481678" cy="3417469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 txBox="1"/>
            <p:nvPr/>
          </p:nvSpPr>
          <p:spPr>
            <a:xfrm>
              <a:off x="5942435" y="2192280"/>
              <a:ext cx="843280" cy="184150"/>
            </a:xfrm>
            <a:prstGeom prst="rect">
              <a:avLst/>
            </a:prstGeom>
          </p:spPr>
          <p:txBody>
            <a:bodyPr vert="horz" wrap="square" lIns="0" tIns="1778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40"/>
                </a:spcBef>
              </a:pPr>
              <a:r>
                <a:rPr sz="1000" b="1" spc="-10" dirty="0">
                  <a:solidFill>
                    <a:srgbClr val="57585B"/>
                  </a:solidFill>
                  <a:latin typeface="Lato"/>
                  <a:cs typeface="Lato"/>
                </a:rPr>
                <a:t>KNOWLEDGE</a:t>
              </a:r>
              <a:endParaRPr sz="1000">
                <a:latin typeface="Lato"/>
                <a:cs typeface="Lato"/>
              </a:endParaRPr>
            </a:p>
          </p:txBody>
        </p:sp>
        <p:sp>
          <p:nvSpPr>
            <p:cNvPr id="5" name="object 5"/>
            <p:cNvSpPr txBox="1"/>
            <p:nvPr/>
          </p:nvSpPr>
          <p:spPr>
            <a:xfrm rot="3180000">
              <a:off x="4617101" y="4846447"/>
              <a:ext cx="762728" cy="13208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>
                <a:lnSpc>
                  <a:spcPts val="1040"/>
                </a:lnSpc>
              </a:pPr>
              <a:r>
                <a:rPr sz="1000" b="1" spc="-15" dirty="0">
                  <a:solidFill>
                    <a:srgbClr val="57585B"/>
                  </a:solidFill>
                  <a:latin typeface="Lato"/>
                  <a:cs typeface="Lato"/>
                </a:rPr>
                <a:t>EXPERIENC</a:t>
              </a:r>
              <a:r>
                <a:rPr sz="1000" b="1" spc="20" dirty="0">
                  <a:solidFill>
                    <a:srgbClr val="57585B"/>
                  </a:solidFill>
                  <a:latin typeface="Lato"/>
                  <a:cs typeface="Lato"/>
                </a:rPr>
                <a:t>E</a:t>
              </a:r>
              <a:endParaRPr sz="1000">
                <a:latin typeface="Lato"/>
                <a:cs typeface="Lato"/>
              </a:endParaRPr>
            </a:p>
          </p:txBody>
        </p:sp>
        <p:sp>
          <p:nvSpPr>
            <p:cNvPr id="6" name="object 6"/>
            <p:cNvSpPr txBox="1"/>
            <p:nvPr/>
          </p:nvSpPr>
          <p:spPr>
            <a:xfrm rot="18480000">
              <a:off x="7491108" y="4920454"/>
              <a:ext cx="488721" cy="13208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>
                <a:lnSpc>
                  <a:spcPts val="1040"/>
                </a:lnSpc>
              </a:pPr>
              <a:r>
                <a:rPr sz="1000" b="1" spc="-20" dirty="0">
                  <a:solidFill>
                    <a:srgbClr val="57585B"/>
                  </a:solidFill>
                  <a:latin typeface="Lato"/>
                  <a:cs typeface="Lato"/>
                </a:rPr>
                <a:t>BELIEF</a:t>
              </a:r>
              <a:r>
                <a:rPr sz="1000" b="1" spc="20" dirty="0">
                  <a:solidFill>
                    <a:srgbClr val="57585B"/>
                  </a:solidFill>
                  <a:latin typeface="Lato"/>
                  <a:cs typeface="Lato"/>
                </a:rPr>
                <a:t>S</a:t>
              </a:r>
              <a:endParaRPr sz="1000">
                <a:latin typeface="Lato"/>
                <a:cs typeface="Lato"/>
              </a:endParaRPr>
            </a:p>
          </p:txBody>
        </p:sp>
        <p:sp>
          <p:nvSpPr>
            <p:cNvPr id="7" name="object 7"/>
            <p:cNvSpPr txBox="1"/>
            <p:nvPr/>
          </p:nvSpPr>
          <p:spPr>
            <a:xfrm>
              <a:off x="5116478" y="3329588"/>
              <a:ext cx="496570" cy="192405"/>
            </a:xfrm>
            <a:prstGeom prst="rect">
              <a:avLst/>
            </a:prstGeom>
          </p:spPr>
          <p:txBody>
            <a:bodyPr vert="horz" wrap="square" lIns="0" tIns="12065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95"/>
                </a:spcBef>
              </a:pPr>
              <a:r>
                <a:rPr sz="1100" b="1" spc="-40" dirty="0">
                  <a:solidFill>
                    <a:srgbClr val="57585B"/>
                  </a:solidFill>
                  <a:latin typeface="Lato"/>
                  <a:cs typeface="Lato"/>
                </a:rPr>
                <a:t>Teacher</a:t>
              </a:r>
              <a:endParaRPr sz="1100">
                <a:latin typeface="Lato"/>
                <a:cs typeface="Lato"/>
              </a:endParaRPr>
            </a:p>
          </p:txBody>
        </p:sp>
        <p:sp>
          <p:nvSpPr>
            <p:cNvPr id="8" name="object 8"/>
            <p:cNvSpPr txBox="1"/>
            <p:nvPr/>
          </p:nvSpPr>
          <p:spPr>
            <a:xfrm>
              <a:off x="6719472" y="4264204"/>
              <a:ext cx="784860" cy="526415"/>
            </a:xfrm>
            <a:prstGeom prst="rect">
              <a:avLst/>
            </a:prstGeom>
          </p:spPr>
          <p:txBody>
            <a:bodyPr vert="horz" wrap="square" lIns="0" tIns="12065" rIns="0" bIns="0" rtlCol="0">
              <a:spAutoFit/>
            </a:bodyPr>
            <a:lstStyle/>
            <a:p>
              <a:pPr marL="12700" marR="5080">
                <a:lnSpc>
                  <a:spcPct val="100000"/>
                </a:lnSpc>
                <a:spcBef>
                  <a:spcPts val="95"/>
                </a:spcBef>
              </a:pPr>
              <a:r>
                <a:rPr sz="1100" b="1" spc="-35" dirty="0">
                  <a:solidFill>
                    <a:srgbClr val="57585B"/>
                  </a:solidFill>
                  <a:latin typeface="Lato"/>
                  <a:cs typeface="Lato"/>
                </a:rPr>
                <a:t>Individual </a:t>
              </a:r>
              <a:r>
                <a:rPr sz="1100" b="1" spc="-5" dirty="0">
                  <a:solidFill>
                    <a:srgbClr val="57585B"/>
                  </a:solidFill>
                  <a:latin typeface="Lato"/>
                  <a:cs typeface="Lato"/>
                </a:rPr>
                <a:t>&amp;  </a:t>
              </a:r>
              <a:r>
                <a:rPr sz="1100" b="1" spc="-40" dirty="0">
                  <a:solidFill>
                    <a:srgbClr val="57585B"/>
                  </a:solidFill>
                  <a:latin typeface="Lato"/>
                  <a:cs typeface="Lato"/>
                </a:rPr>
                <a:t>collabora</a:t>
              </a:r>
              <a:r>
                <a:rPr sz="1100" b="1" spc="-15" dirty="0">
                  <a:solidFill>
                    <a:srgbClr val="57585B"/>
                  </a:solidFill>
                  <a:latin typeface="Lato"/>
                  <a:cs typeface="Lato"/>
                </a:rPr>
                <a:t>ti</a:t>
              </a:r>
              <a:r>
                <a:rPr sz="1100" b="1" spc="-40" dirty="0">
                  <a:solidFill>
                    <a:srgbClr val="57585B"/>
                  </a:solidFill>
                  <a:latin typeface="Lato"/>
                  <a:cs typeface="Lato"/>
                </a:rPr>
                <a:t>ng  students</a:t>
              </a:r>
              <a:endParaRPr sz="1100">
                <a:latin typeface="Lato"/>
                <a:cs typeface="Lato"/>
              </a:endParaRPr>
            </a:p>
          </p:txBody>
        </p:sp>
      </p:grpSp>
      <p:sp>
        <p:nvSpPr>
          <p:cNvPr id="9" name="object 9"/>
          <p:cNvSpPr txBox="1"/>
          <p:nvPr/>
        </p:nvSpPr>
        <p:spPr>
          <a:xfrm>
            <a:off x="908499" y="2498567"/>
            <a:ext cx="2996565" cy="11684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41300" marR="5080" indent="-228600">
              <a:lnSpc>
                <a:spcPct val="125000"/>
              </a:lnSpc>
              <a:spcBef>
                <a:spcPts val="100"/>
              </a:spcBef>
              <a:buChar char="•"/>
              <a:tabLst>
                <a:tab pos="241300" algn="l"/>
              </a:tabLst>
            </a:pPr>
            <a:r>
              <a:rPr sz="2000" spc="-5" dirty="0">
                <a:solidFill>
                  <a:srgbClr val="939598"/>
                </a:solidFill>
                <a:latin typeface="Lato"/>
                <a:cs typeface="Lato"/>
              </a:rPr>
              <a:t>Examples </a:t>
            </a:r>
            <a:r>
              <a:rPr sz="2000" spc="-10" dirty="0">
                <a:solidFill>
                  <a:srgbClr val="939598"/>
                </a:solidFill>
                <a:latin typeface="Lato"/>
                <a:cs typeface="Lato"/>
              </a:rPr>
              <a:t>of </a:t>
            </a:r>
            <a:r>
              <a:rPr sz="2000" spc="-5" dirty="0">
                <a:solidFill>
                  <a:srgbClr val="939598"/>
                </a:solidFill>
                <a:latin typeface="Lato"/>
                <a:cs typeface="Lato"/>
              </a:rPr>
              <a:t>genuinely  </a:t>
            </a:r>
            <a:r>
              <a:rPr sz="2000" spc="-10" dirty="0">
                <a:solidFill>
                  <a:srgbClr val="939598"/>
                </a:solidFill>
                <a:latin typeface="Lato"/>
                <a:cs typeface="Lato"/>
              </a:rPr>
              <a:t>accelerated </a:t>
            </a:r>
            <a:r>
              <a:rPr sz="2000" spc="-5" dirty="0">
                <a:solidFill>
                  <a:srgbClr val="939598"/>
                </a:solidFill>
                <a:latin typeface="Lato"/>
                <a:cs typeface="Lato"/>
              </a:rPr>
              <a:t>curriculum,  materials </a:t>
            </a:r>
            <a:r>
              <a:rPr sz="2000" dirty="0">
                <a:solidFill>
                  <a:srgbClr val="939598"/>
                </a:solidFill>
                <a:latin typeface="Lato"/>
                <a:cs typeface="Lato"/>
              </a:rPr>
              <a:t>and</a:t>
            </a:r>
            <a:r>
              <a:rPr sz="2000" spc="-75" dirty="0">
                <a:solidFill>
                  <a:srgbClr val="939598"/>
                </a:solidFill>
                <a:latin typeface="Lato"/>
                <a:cs typeface="Lato"/>
              </a:rPr>
              <a:t> </a:t>
            </a:r>
            <a:r>
              <a:rPr sz="2000" spc="-5" dirty="0">
                <a:solidFill>
                  <a:srgbClr val="939598"/>
                </a:solidFill>
                <a:latin typeface="Lato"/>
                <a:cs typeface="Lato"/>
              </a:rPr>
              <a:t>pedagogy?</a:t>
            </a:r>
            <a:endParaRPr sz="2000">
              <a:latin typeface="Lato"/>
              <a:cs typeface="Lato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908499" y="4022567"/>
            <a:ext cx="2730500" cy="7874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41300" marR="5080" indent="-228600">
              <a:lnSpc>
                <a:spcPct val="125000"/>
              </a:lnSpc>
              <a:spcBef>
                <a:spcPts val="100"/>
              </a:spcBef>
              <a:buChar char="•"/>
              <a:tabLst>
                <a:tab pos="241300" algn="l"/>
              </a:tabLst>
            </a:pPr>
            <a:r>
              <a:rPr sz="2000" spc="-5" dirty="0">
                <a:solidFill>
                  <a:srgbClr val="939598"/>
                </a:solidFill>
                <a:latin typeface="Lato"/>
                <a:cs typeface="Lato"/>
              </a:rPr>
              <a:t>Questions,</a:t>
            </a:r>
            <a:r>
              <a:rPr sz="2000" spc="-70" dirty="0">
                <a:solidFill>
                  <a:srgbClr val="939598"/>
                </a:solidFill>
                <a:latin typeface="Lato"/>
                <a:cs typeface="Lato"/>
              </a:rPr>
              <a:t> </a:t>
            </a:r>
            <a:r>
              <a:rPr sz="2000" spc="-5" dirty="0">
                <a:solidFill>
                  <a:srgbClr val="939598"/>
                </a:solidFill>
                <a:latin typeface="Lato"/>
                <a:cs typeface="Lato"/>
              </a:rPr>
              <a:t>challenges,  </a:t>
            </a:r>
            <a:r>
              <a:rPr sz="2000" spc="-10" dirty="0">
                <a:solidFill>
                  <a:srgbClr val="939598"/>
                </a:solidFill>
                <a:latin typeface="Lato"/>
                <a:cs typeface="Lato"/>
              </a:rPr>
              <a:t>comments?</a:t>
            </a:r>
            <a:endParaRPr sz="2000">
              <a:latin typeface="Lato"/>
              <a:cs typeface="Lato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19100" y="5805528"/>
            <a:ext cx="4695190" cy="5435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400" b="1" dirty="0">
                <a:solidFill>
                  <a:srgbClr val="FFFFFF"/>
                </a:solidFill>
                <a:latin typeface="Lato"/>
                <a:cs typeface="Lato"/>
              </a:rPr>
              <a:t>TEAM </a:t>
            </a:r>
            <a:r>
              <a:rPr sz="3400" b="1" spc="-85" dirty="0">
                <a:solidFill>
                  <a:srgbClr val="FFFFFF"/>
                </a:solidFill>
                <a:latin typeface="Lato"/>
                <a:cs typeface="Lato"/>
              </a:rPr>
              <a:t>DAILY</a:t>
            </a:r>
            <a:r>
              <a:rPr sz="3400" b="1" spc="-185" dirty="0">
                <a:solidFill>
                  <a:srgbClr val="FFFFFF"/>
                </a:solidFill>
                <a:latin typeface="Lato"/>
                <a:cs typeface="Lato"/>
              </a:rPr>
              <a:t> </a:t>
            </a:r>
            <a:r>
              <a:rPr sz="3400" b="1" spc="-25" dirty="0">
                <a:solidFill>
                  <a:srgbClr val="FFFFFF"/>
                </a:solidFill>
                <a:latin typeface="Lato"/>
                <a:cs typeface="Lato"/>
              </a:rPr>
              <a:t>CHECK-IN</a:t>
            </a:r>
            <a:endParaRPr sz="3400">
              <a:latin typeface="Lato"/>
              <a:cs typeface="Lato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7974000" y="1686966"/>
            <a:ext cx="1170305" cy="5171440"/>
          </a:xfrm>
          <a:custGeom>
            <a:avLst/>
            <a:gdLst/>
            <a:ahLst/>
            <a:cxnLst/>
            <a:rect l="l" t="t" r="r" b="b"/>
            <a:pathLst>
              <a:path w="1170304" h="5171440">
                <a:moveTo>
                  <a:pt x="1170000" y="0"/>
                </a:moveTo>
                <a:lnTo>
                  <a:pt x="0" y="0"/>
                </a:lnTo>
                <a:lnTo>
                  <a:pt x="0" y="5171033"/>
                </a:lnTo>
                <a:lnTo>
                  <a:pt x="1170000" y="5171033"/>
                </a:lnTo>
                <a:lnTo>
                  <a:pt x="1170000" y="0"/>
                </a:lnTo>
                <a:close/>
              </a:path>
            </a:pathLst>
          </a:custGeom>
          <a:solidFill>
            <a:srgbClr val="89AF3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307472" y="243408"/>
            <a:ext cx="1431129" cy="118186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2836062" y="2022665"/>
            <a:ext cx="2211705" cy="3284854"/>
          </a:xfrm>
          <a:custGeom>
            <a:avLst/>
            <a:gdLst/>
            <a:ahLst/>
            <a:cxnLst/>
            <a:rect l="l" t="t" r="r" b="b"/>
            <a:pathLst>
              <a:path w="2211704" h="3284854">
                <a:moveTo>
                  <a:pt x="1097127" y="2659037"/>
                </a:moveTo>
                <a:lnTo>
                  <a:pt x="347078" y="2659037"/>
                </a:lnTo>
                <a:lnTo>
                  <a:pt x="347078" y="2769743"/>
                </a:lnTo>
                <a:lnTo>
                  <a:pt x="1097127" y="2769743"/>
                </a:lnTo>
                <a:lnTo>
                  <a:pt x="1097127" y="2659037"/>
                </a:lnTo>
                <a:close/>
              </a:path>
              <a:path w="2211704" h="3284854">
                <a:moveTo>
                  <a:pt x="1097127" y="2426944"/>
                </a:moveTo>
                <a:lnTo>
                  <a:pt x="347078" y="2426944"/>
                </a:lnTo>
                <a:lnTo>
                  <a:pt x="347078" y="2537650"/>
                </a:lnTo>
                <a:lnTo>
                  <a:pt x="1097127" y="2537650"/>
                </a:lnTo>
                <a:lnTo>
                  <a:pt x="1097127" y="2426944"/>
                </a:lnTo>
                <a:close/>
              </a:path>
              <a:path w="2211704" h="3284854">
                <a:moveTo>
                  <a:pt x="1097127" y="1983994"/>
                </a:moveTo>
                <a:lnTo>
                  <a:pt x="347078" y="1983994"/>
                </a:lnTo>
                <a:lnTo>
                  <a:pt x="347078" y="2094699"/>
                </a:lnTo>
                <a:lnTo>
                  <a:pt x="1097127" y="2094699"/>
                </a:lnTo>
                <a:lnTo>
                  <a:pt x="1097127" y="1983994"/>
                </a:lnTo>
                <a:close/>
              </a:path>
              <a:path w="2211704" h="3284854">
                <a:moveTo>
                  <a:pt x="1097127" y="1751888"/>
                </a:moveTo>
                <a:lnTo>
                  <a:pt x="347078" y="1751888"/>
                </a:lnTo>
                <a:lnTo>
                  <a:pt x="347078" y="1862594"/>
                </a:lnTo>
                <a:lnTo>
                  <a:pt x="1097127" y="1862594"/>
                </a:lnTo>
                <a:lnTo>
                  <a:pt x="1097127" y="1751888"/>
                </a:lnTo>
                <a:close/>
              </a:path>
              <a:path w="2211704" h="3284854">
                <a:moveTo>
                  <a:pt x="1097127" y="1282204"/>
                </a:moveTo>
                <a:lnTo>
                  <a:pt x="347078" y="1282204"/>
                </a:lnTo>
                <a:lnTo>
                  <a:pt x="347078" y="1392910"/>
                </a:lnTo>
                <a:lnTo>
                  <a:pt x="1097127" y="1392910"/>
                </a:lnTo>
                <a:lnTo>
                  <a:pt x="1097127" y="1282204"/>
                </a:lnTo>
                <a:close/>
              </a:path>
              <a:path w="2211704" h="3284854">
                <a:moveTo>
                  <a:pt x="1097127" y="1050112"/>
                </a:moveTo>
                <a:lnTo>
                  <a:pt x="347078" y="1050112"/>
                </a:lnTo>
                <a:lnTo>
                  <a:pt x="347078" y="1160818"/>
                </a:lnTo>
                <a:lnTo>
                  <a:pt x="1097127" y="1160818"/>
                </a:lnTo>
                <a:lnTo>
                  <a:pt x="1097127" y="1050112"/>
                </a:lnTo>
                <a:close/>
              </a:path>
              <a:path w="2211704" h="3284854">
                <a:moveTo>
                  <a:pt x="1963343" y="1002601"/>
                </a:moveTo>
                <a:lnTo>
                  <a:pt x="1907146" y="946416"/>
                </a:lnTo>
                <a:lnTo>
                  <a:pt x="1741347" y="1112189"/>
                </a:lnTo>
                <a:lnTo>
                  <a:pt x="1741347" y="1045794"/>
                </a:lnTo>
                <a:lnTo>
                  <a:pt x="1738223" y="1030351"/>
                </a:lnTo>
                <a:lnTo>
                  <a:pt x="1729701" y="1017714"/>
                </a:lnTo>
                <a:lnTo>
                  <a:pt x="1717065" y="1009192"/>
                </a:lnTo>
                <a:lnTo>
                  <a:pt x="1701609" y="1006068"/>
                </a:lnTo>
                <a:lnTo>
                  <a:pt x="1323136" y="1006068"/>
                </a:lnTo>
                <a:lnTo>
                  <a:pt x="1307680" y="1009192"/>
                </a:lnTo>
                <a:lnTo>
                  <a:pt x="1295057" y="1017714"/>
                </a:lnTo>
                <a:lnTo>
                  <a:pt x="1286535" y="1030351"/>
                </a:lnTo>
                <a:lnTo>
                  <a:pt x="1283398" y="1045794"/>
                </a:lnTo>
                <a:lnTo>
                  <a:pt x="1283398" y="1424305"/>
                </a:lnTo>
                <a:lnTo>
                  <a:pt x="1286535" y="1439748"/>
                </a:lnTo>
                <a:lnTo>
                  <a:pt x="1295057" y="1452384"/>
                </a:lnTo>
                <a:lnTo>
                  <a:pt x="1307680" y="1460906"/>
                </a:lnTo>
                <a:lnTo>
                  <a:pt x="1323136" y="1464030"/>
                </a:lnTo>
                <a:lnTo>
                  <a:pt x="1701609" y="1464030"/>
                </a:lnTo>
                <a:lnTo>
                  <a:pt x="1717065" y="1460906"/>
                </a:lnTo>
                <a:lnTo>
                  <a:pt x="1729701" y="1452384"/>
                </a:lnTo>
                <a:lnTo>
                  <a:pt x="1738223" y="1439748"/>
                </a:lnTo>
                <a:lnTo>
                  <a:pt x="1741347" y="1424305"/>
                </a:lnTo>
                <a:lnTo>
                  <a:pt x="1741347" y="1334427"/>
                </a:lnTo>
                <a:lnTo>
                  <a:pt x="1661871" y="1334427"/>
                </a:lnTo>
                <a:lnTo>
                  <a:pt x="1661871" y="1384554"/>
                </a:lnTo>
                <a:lnTo>
                  <a:pt x="1362875" y="1384554"/>
                </a:lnTo>
                <a:lnTo>
                  <a:pt x="1362875" y="1085557"/>
                </a:lnTo>
                <a:lnTo>
                  <a:pt x="1661871" y="1085557"/>
                </a:lnTo>
                <a:lnTo>
                  <a:pt x="1661871" y="1118387"/>
                </a:lnTo>
                <a:lnTo>
                  <a:pt x="1735137" y="1118387"/>
                </a:lnTo>
                <a:lnTo>
                  <a:pt x="1598637" y="1254874"/>
                </a:lnTo>
                <a:lnTo>
                  <a:pt x="1490764" y="1146987"/>
                </a:lnTo>
                <a:lnTo>
                  <a:pt x="1434553" y="1203185"/>
                </a:lnTo>
                <a:lnTo>
                  <a:pt x="1598637" y="1367294"/>
                </a:lnTo>
                <a:lnTo>
                  <a:pt x="1963343" y="1002601"/>
                </a:lnTo>
                <a:close/>
              </a:path>
              <a:path w="2211704" h="3284854">
                <a:moveTo>
                  <a:pt x="1963356" y="2365781"/>
                </a:moveTo>
                <a:lnTo>
                  <a:pt x="1907146" y="2309596"/>
                </a:lnTo>
                <a:lnTo>
                  <a:pt x="1741360" y="2475369"/>
                </a:lnTo>
                <a:lnTo>
                  <a:pt x="1741360" y="2408999"/>
                </a:lnTo>
                <a:lnTo>
                  <a:pt x="1738223" y="2393531"/>
                </a:lnTo>
                <a:lnTo>
                  <a:pt x="1729701" y="2380894"/>
                </a:lnTo>
                <a:lnTo>
                  <a:pt x="1717065" y="2372372"/>
                </a:lnTo>
                <a:lnTo>
                  <a:pt x="1701609" y="2369248"/>
                </a:lnTo>
                <a:lnTo>
                  <a:pt x="1323136" y="2369248"/>
                </a:lnTo>
                <a:lnTo>
                  <a:pt x="1307680" y="2372372"/>
                </a:lnTo>
                <a:lnTo>
                  <a:pt x="1295044" y="2380894"/>
                </a:lnTo>
                <a:lnTo>
                  <a:pt x="1286522" y="2393531"/>
                </a:lnTo>
                <a:lnTo>
                  <a:pt x="1283398" y="2408999"/>
                </a:lnTo>
                <a:lnTo>
                  <a:pt x="1283398" y="2787472"/>
                </a:lnTo>
                <a:lnTo>
                  <a:pt x="1286522" y="2802915"/>
                </a:lnTo>
                <a:lnTo>
                  <a:pt x="1295044" y="2815552"/>
                </a:lnTo>
                <a:lnTo>
                  <a:pt x="1307680" y="2824073"/>
                </a:lnTo>
                <a:lnTo>
                  <a:pt x="1323136" y="2827210"/>
                </a:lnTo>
                <a:lnTo>
                  <a:pt x="1701609" y="2827210"/>
                </a:lnTo>
                <a:lnTo>
                  <a:pt x="1717065" y="2824073"/>
                </a:lnTo>
                <a:lnTo>
                  <a:pt x="1729701" y="2815552"/>
                </a:lnTo>
                <a:lnTo>
                  <a:pt x="1738223" y="2802915"/>
                </a:lnTo>
                <a:lnTo>
                  <a:pt x="1741360" y="2787472"/>
                </a:lnTo>
                <a:lnTo>
                  <a:pt x="1741360" y="2697594"/>
                </a:lnTo>
                <a:lnTo>
                  <a:pt x="1661871" y="2697594"/>
                </a:lnTo>
                <a:lnTo>
                  <a:pt x="1661871" y="2747734"/>
                </a:lnTo>
                <a:lnTo>
                  <a:pt x="1362887" y="2747734"/>
                </a:lnTo>
                <a:lnTo>
                  <a:pt x="1362887" y="2448725"/>
                </a:lnTo>
                <a:lnTo>
                  <a:pt x="1661871" y="2448725"/>
                </a:lnTo>
                <a:lnTo>
                  <a:pt x="1661871" y="2481567"/>
                </a:lnTo>
                <a:lnTo>
                  <a:pt x="1735162" y="2481567"/>
                </a:lnTo>
                <a:lnTo>
                  <a:pt x="1598650" y="2618067"/>
                </a:lnTo>
                <a:lnTo>
                  <a:pt x="1490764" y="2510167"/>
                </a:lnTo>
                <a:lnTo>
                  <a:pt x="1434566" y="2566378"/>
                </a:lnTo>
                <a:lnTo>
                  <a:pt x="1598650" y="2730474"/>
                </a:lnTo>
                <a:lnTo>
                  <a:pt x="1963356" y="2365781"/>
                </a:lnTo>
                <a:close/>
              </a:path>
              <a:path w="2211704" h="3284854">
                <a:moveTo>
                  <a:pt x="1963356" y="1684197"/>
                </a:moveTo>
                <a:lnTo>
                  <a:pt x="1907159" y="1628000"/>
                </a:lnTo>
                <a:lnTo>
                  <a:pt x="1741360" y="1793773"/>
                </a:lnTo>
                <a:lnTo>
                  <a:pt x="1741360" y="1727390"/>
                </a:lnTo>
                <a:lnTo>
                  <a:pt x="1738223" y="1711947"/>
                </a:lnTo>
                <a:lnTo>
                  <a:pt x="1729701" y="1699310"/>
                </a:lnTo>
                <a:lnTo>
                  <a:pt x="1717078" y="1690789"/>
                </a:lnTo>
                <a:lnTo>
                  <a:pt x="1701622" y="1687652"/>
                </a:lnTo>
                <a:lnTo>
                  <a:pt x="1323149" y="1687652"/>
                </a:lnTo>
                <a:lnTo>
                  <a:pt x="1307680" y="1690789"/>
                </a:lnTo>
                <a:lnTo>
                  <a:pt x="1295044" y="1699310"/>
                </a:lnTo>
                <a:lnTo>
                  <a:pt x="1286522" y="1711947"/>
                </a:lnTo>
                <a:lnTo>
                  <a:pt x="1283398" y="1727390"/>
                </a:lnTo>
                <a:lnTo>
                  <a:pt x="1283398" y="2105863"/>
                </a:lnTo>
                <a:lnTo>
                  <a:pt x="1286522" y="2121331"/>
                </a:lnTo>
                <a:lnTo>
                  <a:pt x="1295044" y="2133955"/>
                </a:lnTo>
                <a:lnTo>
                  <a:pt x="1307680" y="2142477"/>
                </a:lnTo>
                <a:lnTo>
                  <a:pt x="1323149" y="2145601"/>
                </a:lnTo>
                <a:lnTo>
                  <a:pt x="1701622" y="2145601"/>
                </a:lnTo>
                <a:lnTo>
                  <a:pt x="1717078" y="2142477"/>
                </a:lnTo>
                <a:lnTo>
                  <a:pt x="1729701" y="2133955"/>
                </a:lnTo>
                <a:lnTo>
                  <a:pt x="1738223" y="2121331"/>
                </a:lnTo>
                <a:lnTo>
                  <a:pt x="1741360" y="2105863"/>
                </a:lnTo>
                <a:lnTo>
                  <a:pt x="1741360" y="2015998"/>
                </a:lnTo>
                <a:lnTo>
                  <a:pt x="1661883" y="2015998"/>
                </a:lnTo>
                <a:lnTo>
                  <a:pt x="1661883" y="2066124"/>
                </a:lnTo>
                <a:lnTo>
                  <a:pt x="1362887" y="2066124"/>
                </a:lnTo>
                <a:lnTo>
                  <a:pt x="1362887" y="1767141"/>
                </a:lnTo>
                <a:lnTo>
                  <a:pt x="1661883" y="1767141"/>
                </a:lnTo>
                <a:lnTo>
                  <a:pt x="1661883" y="1799971"/>
                </a:lnTo>
                <a:lnTo>
                  <a:pt x="1735162" y="1799971"/>
                </a:lnTo>
                <a:lnTo>
                  <a:pt x="1598650" y="1936470"/>
                </a:lnTo>
                <a:lnTo>
                  <a:pt x="1490764" y="1828571"/>
                </a:lnTo>
                <a:lnTo>
                  <a:pt x="1434566" y="1884781"/>
                </a:lnTo>
                <a:lnTo>
                  <a:pt x="1598650" y="2048852"/>
                </a:lnTo>
                <a:lnTo>
                  <a:pt x="1963356" y="1684197"/>
                </a:lnTo>
                <a:close/>
              </a:path>
              <a:path w="2211704" h="3284854">
                <a:moveTo>
                  <a:pt x="2211667" y="372935"/>
                </a:moveTo>
                <a:lnTo>
                  <a:pt x="2207310" y="351383"/>
                </a:lnTo>
                <a:lnTo>
                  <a:pt x="2195449" y="333794"/>
                </a:lnTo>
                <a:lnTo>
                  <a:pt x="2177859" y="321932"/>
                </a:lnTo>
                <a:lnTo>
                  <a:pt x="2156320" y="317588"/>
                </a:lnTo>
                <a:lnTo>
                  <a:pt x="2100973" y="317588"/>
                </a:lnTo>
                <a:lnTo>
                  <a:pt x="2100973" y="428294"/>
                </a:lnTo>
                <a:lnTo>
                  <a:pt x="2100973" y="3173539"/>
                </a:lnTo>
                <a:lnTo>
                  <a:pt x="110705" y="3173539"/>
                </a:lnTo>
                <a:lnTo>
                  <a:pt x="110705" y="428294"/>
                </a:lnTo>
                <a:lnTo>
                  <a:pt x="879716" y="428294"/>
                </a:lnTo>
                <a:lnTo>
                  <a:pt x="879716" y="690537"/>
                </a:lnTo>
                <a:lnTo>
                  <a:pt x="884059" y="712089"/>
                </a:lnTo>
                <a:lnTo>
                  <a:pt x="895921" y="729691"/>
                </a:lnTo>
                <a:lnTo>
                  <a:pt x="913511" y="741553"/>
                </a:lnTo>
                <a:lnTo>
                  <a:pt x="935062" y="745896"/>
                </a:lnTo>
                <a:lnTo>
                  <a:pt x="1276781" y="745896"/>
                </a:lnTo>
                <a:lnTo>
                  <a:pt x="1298321" y="741553"/>
                </a:lnTo>
                <a:lnTo>
                  <a:pt x="1315923" y="729691"/>
                </a:lnTo>
                <a:lnTo>
                  <a:pt x="1327785" y="712089"/>
                </a:lnTo>
                <a:lnTo>
                  <a:pt x="1332141" y="690537"/>
                </a:lnTo>
                <a:lnTo>
                  <a:pt x="1332141" y="635190"/>
                </a:lnTo>
                <a:lnTo>
                  <a:pt x="1332141" y="428294"/>
                </a:lnTo>
                <a:lnTo>
                  <a:pt x="2100973" y="428294"/>
                </a:lnTo>
                <a:lnTo>
                  <a:pt x="2100973" y="317588"/>
                </a:lnTo>
                <a:lnTo>
                  <a:pt x="1332141" y="317588"/>
                </a:lnTo>
                <a:lnTo>
                  <a:pt x="1332141" y="110705"/>
                </a:lnTo>
                <a:lnTo>
                  <a:pt x="1332141" y="55346"/>
                </a:lnTo>
                <a:lnTo>
                  <a:pt x="1327785" y="33807"/>
                </a:lnTo>
                <a:lnTo>
                  <a:pt x="1315923" y="16217"/>
                </a:lnTo>
                <a:lnTo>
                  <a:pt x="1298321" y="4356"/>
                </a:lnTo>
                <a:lnTo>
                  <a:pt x="1276781" y="0"/>
                </a:lnTo>
                <a:lnTo>
                  <a:pt x="1221447" y="0"/>
                </a:lnTo>
                <a:lnTo>
                  <a:pt x="1221447" y="110705"/>
                </a:lnTo>
                <a:lnTo>
                  <a:pt x="1221447" y="635190"/>
                </a:lnTo>
                <a:lnTo>
                  <a:pt x="990434" y="635190"/>
                </a:lnTo>
                <a:lnTo>
                  <a:pt x="990434" y="110705"/>
                </a:lnTo>
                <a:lnTo>
                  <a:pt x="1221447" y="110705"/>
                </a:lnTo>
                <a:lnTo>
                  <a:pt x="1221447" y="0"/>
                </a:lnTo>
                <a:lnTo>
                  <a:pt x="935062" y="0"/>
                </a:lnTo>
                <a:lnTo>
                  <a:pt x="913511" y="4356"/>
                </a:lnTo>
                <a:lnTo>
                  <a:pt x="895921" y="16217"/>
                </a:lnTo>
                <a:lnTo>
                  <a:pt x="884059" y="33807"/>
                </a:lnTo>
                <a:lnTo>
                  <a:pt x="879716" y="55346"/>
                </a:lnTo>
                <a:lnTo>
                  <a:pt x="879716" y="317588"/>
                </a:lnTo>
                <a:lnTo>
                  <a:pt x="55346" y="317588"/>
                </a:lnTo>
                <a:lnTo>
                  <a:pt x="33794" y="321932"/>
                </a:lnTo>
                <a:lnTo>
                  <a:pt x="16205" y="333794"/>
                </a:lnTo>
                <a:lnTo>
                  <a:pt x="4343" y="351383"/>
                </a:lnTo>
                <a:lnTo>
                  <a:pt x="0" y="372935"/>
                </a:lnTo>
                <a:lnTo>
                  <a:pt x="0" y="3228898"/>
                </a:lnTo>
                <a:lnTo>
                  <a:pt x="4343" y="3250438"/>
                </a:lnTo>
                <a:lnTo>
                  <a:pt x="16205" y="3268027"/>
                </a:lnTo>
                <a:lnTo>
                  <a:pt x="33794" y="3279889"/>
                </a:lnTo>
                <a:lnTo>
                  <a:pt x="55346" y="3284245"/>
                </a:lnTo>
                <a:lnTo>
                  <a:pt x="2156320" y="3284245"/>
                </a:lnTo>
                <a:lnTo>
                  <a:pt x="2177859" y="3279889"/>
                </a:lnTo>
                <a:lnTo>
                  <a:pt x="2195449" y="3268027"/>
                </a:lnTo>
                <a:lnTo>
                  <a:pt x="2207310" y="3250438"/>
                </a:lnTo>
                <a:lnTo>
                  <a:pt x="2211667" y="3228898"/>
                </a:lnTo>
                <a:lnTo>
                  <a:pt x="2211667" y="372935"/>
                </a:lnTo>
                <a:close/>
              </a:path>
            </a:pathLst>
          </a:custGeom>
          <a:solidFill>
            <a:srgbClr val="88AE3E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44500" y="511049"/>
            <a:ext cx="2606040" cy="5130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Self-reflection</a:t>
            </a:r>
          </a:p>
        </p:txBody>
      </p:sp>
      <p:sp>
        <p:nvSpPr>
          <p:cNvPr id="3" name="object 3"/>
          <p:cNvSpPr/>
          <p:nvPr/>
        </p:nvSpPr>
        <p:spPr>
          <a:xfrm>
            <a:off x="715953" y="2297431"/>
            <a:ext cx="3490776" cy="348155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4620600" y="2654167"/>
            <a:ext cx="3665220" cy="26924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76860" marR="152400" indent="-228600">
              <a:lnSpc>
                <a:spcPct val="125000"/>
              </a:lnSpc>
              <a:spcBef>
                <a:spcPts val="100"/>
              </a:spcBef>
              <a:buChar char="•"/>
              <a:tabLst>
                <a:tab pos="277495" algn="l"/>
              </a:tabLst>
            </a:pPr>
            <a:r>
              <a:rPr sz="2000" spc="-10" dirty="0">
                <a:solidFill>
                  <a:srgbClr val="939598"/>
                </a:solidFill>
                <a:latin typeface="Lato"/>
                <a:cs typeface="Lato"/>
              </a:rPr>
              <a:t>What </a:t>
            </a:r>
            <a:r>
              <a:rPr sz="2000" dirty="0">
                <a:solidFill>
                  <a:srgbClr val="939598"/>
                </a:solidFill>
                <a:latin typeface="Lato"/>
                <a:cs typeface="Lato"/>
              </a:rPr>
              <a:t>is </a:t>
            </a:r>
            <a:r>
              <a:rPr sz="2000" spc="-5" dirty="0">
                <a:solidFill>
                  <a:srgbClr val="939598"/>
                </a:solidFill>
                <a:latin typeface="Lato"/>
                <a:cs typeface="Lato"/>
              </a:rPr>
              <a:t>something </a:t>
            </a:r>
            <a:r>
              <a:rPr sz="2000" spc="-10" dirty="0">
                <a:solidFill>
                  <a:srgbClr val="939598"/>
                </a:solidFill>
                <a:latin typeface="Lato"/>
                <a:cs typeface="Lato"/>
              </a:rPr>
              <a:t>you </a:t>
            </a:r>
            <a:r>
              <a:rPr sz="2000" spc="-15" dirty="0">
                <a:solidFill>
                  <a:srgbClr val="939598"/>
                </a:solidFill>
                <a:latin typeface="Lato"/>
                <a:cs typeface="Lato"/>
              </a:rPr>
              <a:t>have  </a:t>
            </a:r>
            <a:r>
              <a:rPr sz="2000" dirty="0">
                <a:solidFill>
                  <a:srgbClr val="939598"/>
                </a:solidFill>
                <a:latin typeface="Lato"/>
                <a:cs typeface="Lato"/>
              </a:rPr>
              <a:t>learned outside </a:t>
            </a:r>
            <a:r>
              <a:rPr sz="2000" spc="-15" dirty="0">
                <a:solidFill>
                  <a:srgbClr val="939598"/>
                </a:solidFill>
                <a:latin typeface="Lato"/>
                <a:cs typeface="Lato"/>
              </a:rPr>
              <a:t>of </a:t>
            </a:r>
            <a:r>
              <a:rPr sz="2000" spc="-5" dirty="0">
                <a:solidFill>
                  <a:srgbClr val="939598"/>
                </a:solidFill>
                <a:latin typeface="Lato"/>
                <a:cs typeface="Lato"/>
              </a:rPr>
              <a:t>the</a:t>
            </a:r>
            <a:r>
              <a:rPr sz="2000" spc="-120" dirty="0">
                <a:solidFill>
                  <a:srgbClr val="939598"/>
                </a:solidFill>
                <a:latin typeface="Lato"/>
                <a:cs typeface="Lato"/>
              </a:rPr>
              <a:t> </a:t>
            </a:r>
            <a:r>
              <a:rPr sz="2000" dirty="0">
                <a:solidFill>
                  <a:srgbClr val="939598"/>
                </a:solidFill>
                <a:latin typeface="Lato"/>
                <a:cs typeface="Lato"/>
              </a:rPr>
              <a:t>school  </a:t>
            </a:r>
            <a:r>
              <a:rPr sz="2000" spc="-15" dirty="0">
                <a:solidFill>
                  <a:srgbClr val="939598"/>
                </a:solidFill>
                <a:latin typeface="Lato"/>
                <a:cs typeface="Lato"/>
              </a:rPr>
              <a:t>setting </a:t>
            </a:r>
            <a:r>
              <a:rPr sz="2000" dirty="0">
                <a:solidFill>
                  <a:srgbClr val="939598"/>
                </a:solidFill>
                <a:latin typeface="Lato"/>
                <a:cs typeface="Lato"/>
              </a:rPr>
              <a:t>or on </a:t>
            </a:r>
            <a:r>
              <a:rPr sz="2000" spc="-10" dirty="0">
                <a:solidFill>
                  <a:srgbClr val="939598"/>
                </a:solidFill>
                <a:latin typeface="Lato"/>
                <a:cs typeface="Lato"/>
              </a:rPr>
              <a:t>your</a:t>
            </a:r>
            <a:r>
              <a:rPr sz="2000" spc="-150" dirty="0">
                <a:solidFill>
                  <a:srgbClr val="939598"/>
                </a:solidFill>
                <a:latin typeface="Lato"/>
                <a:cs typeface="Lato"/>
              </a:rPr>
              <a:t> </a:t>
            </a:r>
            <a:r>
              <a:rPr sz="2000" spc="-20" dirty="0">
                <a:solidFill>
                  <a:srgbClr val="939598"/>
                </a:solidFill>
                <a:latin typeface="Lato"/>
                <a:cs typeface="Lato"/>
              </a:rPr>
              <a:t>own?</a:t>
            </a:r>
            <a:endParaRPr sz="2000" dirty="0">
              <a:latin typeface="Lato"/>
              <a:cs typeface="Lato"/>
            </a:endParaRPr>
          </a:p>
          <a:p>
            <a:pPr>
              <a:lnSpc>
                <a:spcPct val="100000"/>
              </a:lnSpc>
              <a:spcBef>
                <a:spcPts val="60"/>
              </a:spcBef>
              <a:buClr>
                <a:srgbClr val="939598"/>
              </a:buClr>
              <a:buFont typeface="Lato"/>
              <a:buChar char="•"/>
            </a:pPr>
            <a:endParaRPr sz="2950" dirty="0">
              <a:latin typeface="Lato"/>
              <a:cs typeface="Lato"/>
            </a:endParaRPr>
          </a:p>
          <a:p>
            <a:pPr marL="241300" indent="-228600">
              <a:lnSpc>
                <a:spcPct val="100000"/>
              </a:lnSpc>
              <a:buChar char="•"/>
              <a:tabLst>
                <a:tab pos="241300" algn="l"/>
              </a:tabLst>
            </a:pPr>
            <a:r>
              <a:rPr sz="2000" spc="-15" dirty="0">
                <a:solidFill>
                  <a:srgbClr val="939598"/>
                </a:solidFill>
                <a:latin typeface="Lato"/>
                <a:cs typeface="Lato"/>
              </a:rPr>
              <a:t>Why </a:t>
            </a:r>
            <a:r>
              <a:rPr sz="2000" dirty="0">
                <a:solidFill>
                  <a:srgbClr val="939598"/>
                </a:solidFill>
                <a:latin typeface="Lato"/>
                <a:cs typeface="Lato"/>
              </a:rPr>
              <a:t>and </a:t>
            </a:r>
            <a:r>
              <a:rPr sz="2000" spc="-5" dirty="0">
                <a:solidFill>
                  <a:srgbClr val="939598"/>
                </a:solidFill>
                <a:latin typeface="Lato"/>
                <a:cs typeface="Lato"/>
              </a:rPr>
              <a:t>how </a:t>
            </a:r>
            <a:r>
              <a:rPr sz="2000" dirty="0">
                <a:solidFill>
                  <a:srgbClr val="939598"/>
                </a:solidFill>
                <a:latin typeface="Lato"/>
                <a:cs typeface="Lato"/>
              </a:rPr>
              <a:t>did </a:t>
            </a:r>
            <a:r>
              <a:rPr sz="2000" spc="-10" dirty="0">
                <a:solidFill>
                  <a:srgbClr val="939598"/>
                </a:solidFill>
                <a:latin typeface="Lato"/>
                <a:cs typeface="Lato"/>
              </a:rPr>
              <a:t>you </a:t>
            </a:r>
            <a:r>
              <a:rPr sz="2000" dirty="0">
                <a:solidFill>
                  <a:srgbClr val="939598"/>
                </a:solidFill>
                <a:latin typeface="Lato"/>
                <a:cs typeface="Lato"/>
              </a:rPr>
              <a:t>learn</a:t>
            </a:r>
            <a:r>
              <a:rPr sz="2000" spc="-195" dirty="0">
                <a:solidFill>
                  <a:srgbClr val="939598"/>
                </a:solidFill>
                <a:latin typeface="Lato"/>
                <a:cs typeface="Lato"/>
              </a:rPr>
              <a:t> </a:t>
            </a:r>
            <a:r>
              <a:rPr sz="2000" dirty="0">
                <a:solidFill>
                  <a:srgbClr val="939598"/>
                </a:solidFill>
                <a:latin typeface="Lato"/>
                <a:cs typeface="Lato"/>
              </a:rPr>
              <a:t>it?</a:t>
            </a:r>
            <a:endParaRPr sz="2000" dirty="0">
              <a:latin typeface="Lato"/>
              <a:cs typeface="Lato"/>
            </a:endParaRPr>
          </a:p>
          <a:p>
            <a:pPr>
              <a:lnSpc>
                <a:spcPct val="100000"/>
              </a:lnSpc>
              <a:buClr>
                <a:srgbClr val="939598"/>
              </a:buClr>
              <a:buFont typeface="Lato"/>
              <a:buChar char="•"/>
            </a:pPr>
            <a:endParaRPr sz="3000" dirty="0">
              <a:latin typeface="Lato"/>
              <a:cs typeface="Lato"/>
            </a:endParaRPr>
          </a:p>
          <a:p>
            <a:pPr marL="241300" indent="-228600">
              <a:lnSpc>
                <a:spcPct val="100000"/>
              </a:lnSpc>
              <a:buChar char="•"/>
              <a:tabLst>
                <a:tab pos="241300" algn="l"/>
              </a:tabLst>
            </a:pPr>
            <a:r>
              <a:rPr sz="2000" spc="-10" dirty="0">
                <a:solidFill>
                  <a:srgbClr val="939598"/>
                </a:solidFill>
                <a:latin typeface="Lato"/>
                <a:cs typeface="Lato"/>
              </a:rPr>
              <a:t>What </a:t>
            </a:r>
            <a:r>
              <a:rPr sz="2000" spc="-5" dirty="0">
                <a:solidFill>
                  <a:srgbClr val="939598"/>
                </a:solidFill>
                <a:latin typeface="Lato"/>
                <a:cs typeface="Lato"/>
              </a:rPr>
              <a:t>facilitated </a:t>
            </a:r>
            <a:r>
              <a:rPr sz="2000" spc="-10" dirty="0">
                <a:solidFill>
                  <a:srgbClr val="939598"/>
                </a:solidFill>
                <a:latin typeface="Lato"/>
                <a:cs typeface="Lato"/>
              </a:rPr>
              <a:t>your</a:t>
            </a:r>
            <a:r>
              <a:rPr sz="2000" spc="-130" dirty="0">
                <a:solidFill>
                  <a:srgbClr val="939598"/>
                </a:solidFill>
                <a:latin typeface="Lato"/>
                <a:cs typeface="Lato"/>
              </a:rPr>
              <a:t> </a:t>
            </a:r>
            <a:r>
              <a:rPr sz="2000" dirty="0">
                <a:solidFill>
                  <a:srgbClr val="939598"/>
                </a:solidFill>
                <a:latin typeface="Lato"/>
                <a:cs typeface="Lato"/>
              </a:rPr>
              <a:t>learning?</a:t>
            </a:r>
            <a:endParaRPr sz="2000" dirty="0">
              <a:latin typeface="Lato"/>
              <a:cs typeface="Lato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1686966"/>
            <a:ext cx="9144000" cy="5171440"/>
            <a:chOff x="0" y="1686966"/>
            <a:chExt cx="9144000" cy="5171440"/>
          </a:xfrm>
        </p:grpSpPr>
        <p:sp>
          <p:nvSpPr>
            <p:cNvPr id="3" name="object 3"/>
            <p:cNvSpPr/>
            <p:nvPr/>
          </p:nvSpPr>
          <p:spPr>
            <a:xfrm>
              <a:off x="0" y="1686966"/>
              <a:ext cx="9144000" cy="5171440"/>
            </a:xfrm>
            <a:custGeom>
              <a:avLst/>
              <a:gdLst/>
              <a:ahLst/>
              <a:cxnLst/>
              <a:rect l="l" t="t" r="r" b="b"/>
              <a:pathLst>
                <a:path w="9144000" h="5171440">
                  <a:moveTo>
                    <a:pt x="9144000" y="0"/>
                  </a:moveTo>
                  <a:lnTo>
                    <a:pt x="0" y="0"/>
                  </a:lnTo>
                  <a:lnTo>
                    <a:pt x="0" y="5171033"/>
                  </a:lnTo>
                  <a:lnTo>
                    <a:pt x="9144000" y="5171033"/>
                  </a:lnTo>
                  <a:lnTo>
                    <a:pt x="9144000" y="0"/>
                  </a:lnTo>
                  <a:close/>
                </a:path>
              </a:pathLst>
            </a:custGeom>
            <a:solidFill>
              <a:srgbClr val="E6E7E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1778000" y="1686966"/>
              <a:ext cx="5587987" cy="5171033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5006098" y="6494805"/>
              <a:ext cx="2368550" cy="363220"/>
            </a:xfrm>
            <a:custGeom>
              <a:avLst/>
              <a:gdLst/>
              <a:ahLst/>
              <a:cxnLst/>
              <a:rect l="l" t="t" r="r" b="b"/>
              <a:pathLst>
                <a:path w="2368550" h="363220">
                  <a:moveTo>
                    <a:pt x="2368003" y="0"/>
                  </a:moveTo>
                  <a:lnTo>
                    <a:pt x="0" y="0"/>
                  </a:lnTo>
                  <a:lnTo>
                    <a:pt x="0" y="363194"/>
                  </a:lnTo>
                  <a:lnTo>
                    <a:pt x="2368003" y="363194"/>
                  </a:lnTo>
                  <a:lnTo>
                    <a:pt x="2368003" y="0"/>
                  </a:lnTo>
                  <a:close/>
                </a:path>
              </a:pathLst>
            </a:custGeom>
            <a:solidFill>
              <a:srgbClr val="89AF3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444500" y="511049"/>
            <a:ext cx="4147820" cy="5130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10" dirty="0">
                <a:solidFill>
                  <a:srgbClr val="89AF3F"/>
                </a:solidFill>
              </a:rPr>
              <a:t>Who </a:t>
            </a:r>
            <a:r>
              <a:rPr dirty="0">
                <a:solidFill>
                  <a:srgbClr val="89AF3F"/>
                </a:solidFill>
              </a:rPr>
              <a:t>is the </a:t>
            </a:r>
            <a:r>
              <a:rPr spc="-5" dirty="0">
                <a:solidFill>
                  <a:srgbClr val="89AF3F"/>
                </a:solidFill>
              </a:rPr>
              <a:t>AE</a:t>
            </a:r>
            <a:r>
              <a:rPr spc="-190" dirty="0">
                <a:solidFill>
                  <a:srgbClr val="89AF3F"/>
                </a:solidFill>
              </a:rPr>
              <a:t> </a:t>
            </a:r>
            <a:r>
              <a:rPr spc="-5" dirty="0">
                <a:solidFill>
                  <a:srgbClr val="89AF3F"/>
                </a:solidFill>
              </a:rPr>
              <a:t>learner?</a:t>
            </a:r>
          </a:p>
        </p:txBody>
      </p:sp>
      <p:sp>
        <p:nvSpPr>
          <p:cNvPr id="7" name="object 7"/>
          <p:cNvSpPr/>
          <p:nvPr/>
        </p:nvSpPr>
        <p:spPr>
          <a:xfrm>
            <a:off x="0" y="0"/>
            <a:ext cx="261620" cy="1557020"/>
          </a:xfrm>
          <a:custGeom>
            <a:avLst/>
            <a:gdLst/>
            <a:ahLst/>
            <a:cxnLst/>
            <a:rect l="l" t="t" r="r" b="b"/>
            <a:pathLst>
              <a:path w="261620" h="1557020">
                <a:moveTo>
                  <a:pt x="260997" y="0"/>
                </a:moveTo>
                <a:lnTo>
                  <a:pt x="0" y="0"/>
                </a:lnTo>
                <a:lnTo>
                  <a:pt x="0" y="1556994"/>
                </a:lnTo>
                <a:lnTo>
                  <a:pt x="260997" y="1556994"/>
                </a:lnTo>
                <a:lnTo>
                  <a:pt x="260997" y="0"/>
                </a:lnTo>
                <a:close/>
              </a:path>
            </a:pathLst>
          </a:custGeom>
          <a:solidFill>
            <a:srgbClr val="89AF3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5198733" y="6557904"/>
            <a:ext cx="2008505" cy="2235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300" i="1" spc="-10" dirty="0">
                <a:solidFill>
                  <a:srgbClr val="FFFFFF"/>
                </a:solidFill>
                <a:latin typeface="Lato"/>
                <a:cs typeface="Lato"/>
              </a:rPr>
              <a:t>Photo: </a:t>
            </a:r>
            <a:r>
              <a:rPr sz="1300" i="1" dirty="0">
                <a:solidFill>
                  <a:srgbClr val="FFFFFF"/>
                </a:solidFill>
                <a:latin typeface="Lato"/>
                <a:cs typeface="Lato"/>
              </a:rPr>
              <a:t>© UNHCR / A.</a:t>
            </a:r>
            <a:r>
              <a:rPr sz="1300" i="1" spc="-95" dirty="0">
                <a:solidFill>
                  <a:srgbClr val="FFFFFF"/>
                </a:solidFill>
                <a:latin typeface="Lato"/>
                <a:cs typeface="Lato"/>
              </a:rPr>
              <a:t> </a:t>
            </a:r>
            <a:r>
              <a:rPr sz="1300" i="1" spc="-15" dirty="0">
                <a:solidFill>
                  <a:srgbClr val="FFFFFF"/>
                </a:solidFill>
                <a:latin typeface="Lato"/>
                <a:cs typeface="Lato"/>
              </a:rPr>
              <a:t>Dragaj</a:t>
            </a:r>
            <a:endParaRPr sz="1300">
              <a:latin typeface="Lato"/>
              <a:cs typeface="Lato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44500" y="516002"/>
            <a:ext cx="8085455" cy="4826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000" spc="-15" dirty="0"/>
              <a:t>Accelerated </a:t>
            </a:r>
            <a:r>
              <a:rPr sz="3000" spc="-10" dirty="0"/>
              <a:t>Education </a:t>
            </a:r>
            <a:r>
              <a:rPr sz="3000" spc="-5" dirty="0"/>
              <a:t>or </a:t>
            </a:r>
            <a:r>
              <a:rPr sz="3000" spc="-15" dirty="0"/>
              <a:t>Accelerated</a:t>
            </a:r>
            <a:r>
              <a:rPr sz="3000" spc="-185" dirty="0"/>
              <a:t> </a:t>
            </a:r>
            <a:r>
              <a:rPr sz="3000" spc="-10" dirty="0"/>
              <a:t>Learning?</a:t>
            </a:r>
            <a:endParaRPr sz="3000"/>
          </a:p>
        </p:txBody>
      </p:sp>
      <p:sp>
        <p:nvSpPr>
          <p:cNvPr id="3" name="object 3"/>
          <p:cNvSpPr/>
          <p:nvPr/>
        </p:nvSpPr>
        <p:spPr>
          <a:xfrm>
            <a:off x="2957027" y="1958700"/>
            <a:ext cx="3229944" cy="323219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768349" y="5390994"/>
            <a:ext cx="7607300" cy="838200"/>
          </a:xfrm>
          <a:prstGeom prst="rect">
            <a:avLst/>
          </a:prstGeom>
        </p:spPr>
        <p:txBody>
          <a:bodyPr vert="horz" wrap="square" lIns="0" tIns="8382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660"/>
              </a:spcBef>
            </a:pPr>
            <a:r>
              <a:rPr sz="2200" b="1" spc="-10" dirty="0">
                <a:solidFill>
                  <a:srgbClr val="939598"/>
                </a:solidFill>
                <a:latin typeface="Lato"/>
                <a:cs typeface="Lato"/>
              </a:rPr>
              <a:t>‘The </a:t>
            </a:r>
            <a:r>
              <a:rPr sz="2200" b="1" spc="-5" dirty="0">
                <a:solidFill>
                  <a:srgbClr val="939598"/>
                </a:solidFill>
                <a:latin typeface="Lato"/>
                <a:cs typeface="Lato"/>
              </a:rPr>
              <a:t>mind </a:t>
            </a:r>
            <a:r>
              <a:rPr sz="2200" b="1" dirty="0">
                <a:solidFill>
                  <a:srgbClr val="939598"/>
                </a:solidFill>
                <a:latin typeface="Lato"/>
                <a:cs typeface="Lato"/>
              </a:rPr>
              <a:t>is </a:t>
            </a:r>
            <a:r>
              <a:rPr sz="2200" b="1" spc="-10" dirty="0">
                <a:solidFill>
                  <a:srgbClr val="939598"/>
                </a:solidFill>
                <a:latin typeface="Lato"/>
                <a:cs typeface="Lato"/>
              </a:rPr>
              <a:t>not </a:t>
            </a:r>
            <a:r>
              <a:rPr sz="2200" b="1" dirty="0">
                <a:solidFill>
                  <a:srgbClr val="939598"/>
                </a:solidFill>
                <a:latin typeface="Lato"/>
                <a:cs typeface="Lato"/>
              </a:rPr>
              <a:t>a </a:t>
            </a:r>
            <a:r>
              <a:rPr sz="2200" b="1" spc="-10" dirty="0">
                <a:solidFill>
                  <a:srgbClr val="939598"/>
                </a:solidFill>
                <a:latin typeface="Lato"/>
                <a:cs typeface="Lato"/>
              </a:rPr>
              <a:t>vessel </a:t>
            </a:r>
            <a:r>
              <a:rPr sz="2200" b="1" spc="-5" dirty="0">
                <a:solidFill>
                  <a:srgbClr val="939598"/>
                </a:solidFill>
                <a:latin typeface="Lato"/>
                <a:cs typeface="Lato"/>
              </a:rPr>
              <a:t>to be </a:t>
            </a:r>
            <a:r>
              <a:rPr sz="2200" b="1" spc="-10" dirty="0">
                <a:solidFill>
                  <a:srgbClr val="939598"/>
                </a:solidFill>
                <a:latin typeface="Lato"/>
                <a:cs typeface="Lato"/>
              </a:rPr>
              <a:t>filled </a:t>
            </a:r>
            <a:r>
              <a:rPr sz="2200" b="1" spc="-5" dirty="0">
                <a:solidFill>
                  <a:srgbClr val="939598"/>
                </a:solidFill>
                <a:latin typeface="Lato"/>
                <a:cs typeface="Lato"/>
              </a:rPr>
              <a:t>but </a:t>
            </a:r>
            <a:r>
              <a:rPr sz="2200" b="1" dirty="0">
                <a:solidFill>
                  <a:srgbClr val="939598"/>
                </a:solidFill>
                <a:latin typeface="Lato"/>
                <a:cs typeface="Lato"/>
              </a:rPr>
              <a:t>a </a:t>
            </a:r>
            <a:r>
              <a:rPr sz="2200" b="1" spc="-20" dirty="0">
                <a:solidFill>
                  <a:srgbClr val="939598"/>
                </a:solidFill>
                <a:latin typeface="Lato"/>
                <a:cs typeface="Lato"/>
              </a:rPr>
              <a:t>fire </a:t>
            </a:r>
            <a:r>
              <a:rPr sz="2200" b="1" spc="-5" dirty="0">
                <a:solidFill>
                  <a:srgbClr val="939598"/>
                </a:solidFill>
                <a:latin typeface="Lato"/>
                <a:cs typeface="Lato"/>
              </a:rPr>
              <a:t>to be </a:t>
            </a:r>
            <a:r>
              <a:rPr sz="2200" b="1" spc="-30" dirty="0">
                <a:solidFill>
                  <a:srgbClr val="939598"/>
                </a:solidFill>
                <a:latin typeface="Lato"/>
                <a:cs typeface="Lato"/>
              </a:rPr>
              <a:t>ignited.’</a:t>
            </a:r>
            <a:endParaRPr sz="2200" dirty="0">
              <a:latin typeface="Lato"/>
              <a:cs typeface="Lato"/>
            </a:endParaRPr>
          </a:p>
          <a:p>
            <a:pPr marL="6347460">
              <a:lnSpc>
                <a:spcPct val="100000"/>
              </a:lnSpc>
              <a:spcBef>
                <a:spcPts val="560"/>
              </a:spcBef>
            </a:pPr>
            <a:r>
              <a:rPr sz="2200" dirty="0">
                <a:solidFill>
                  <a:srgbClr val="939598"/>
                </a:solidFill>
                <a:latin typeface="Lato"/>
                <a:cs typeface="Lato"/>
              </a:rPr>
              <a:t>–</a:t>
            </a:r>
            <a:r>
              <a:rPr sz="2200" spc="-75" dirty="0">
                <a:solidFill>
                  <a:srgbClr val="939598"/>
                </a:solidFill>
                <a:latin typeface="Lato"/>
                <a:cs typeface="Lato"/>
              </a:rPr>
              <a:t> </a:t>
            </a:r>
            <a:r>
              <a:rPr sz="2200" spc="-10" dirty="0">
                <a:solidFill>
                  <a:srgbClr val="939598"/>
                </a:solidFill>
                <a:latin typeface="Lato"/>
                <a:cs typeface="Lato"/>
              </a:rPr>
              <a:t>Plutarch</a:t>
            </a:r>
            <a:endParaRPr sz="2200" dirty="0">
              <a:latin typeface="Lato"/>
              <a:cs typeface="Lato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1764030"/>
          </a:xfrm>
          <a:custGeom>
            <a:avLst/>
            <a:gdLst/>
            <a:ahLst/>
            <a:cxnLst/>
            <a:rect l="l" t="t" r="r" b="b"/>
            <a:pathLst>
              <a:path w="9144000" h="1764030">
                <a:moveTo>
                  <a:pt x="9144000" y="0"/>
                </a:moveTo>
                <a:lnTo>
                  <a:pt x="0" y="0"/>
                </a:lnTo>
                <a:lnTo>
                  <a:pt x="0" y="1764004"/>
                </a:lnTo>
                <a:lnTo>
                  <a:pt x="9144000" y="1764004"/>
                </a:lnTo>
                <a:lnTo>
                  <a:pt x="9144000" y="0"/>
                </a:lnTo>
                <a:close/>
              </a:path>
            </a:pathLst>
          </a:custGeom>
          <a:solidFill>
            <a:srgbClr val="89AF3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444500" y="511049"/>
            <a:ext cx="5923280" cy="1000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pc="-15" dirty="0"/>
              <a:t>Accelerated Learning </a:t>
            </a:r>
            <a:r>
              <a:rPr dirty="0"/>
              <a:t>is </a:t>
            </a:r>
            <a:r>
              <a:rPr spc="-5" dirty="0"/>
              <a:t>based</a:t>
            </a:r>
            <a:r>
              <a:rPr spc="-35" dirty="0"/>
              <a:t> </a:t>
            </a:r>
            <a:r>
              <a:rPr spc="-5" dirty="0"/>
              <a:t>on  Holistic</a:t>
            </a:r>
            <a:r>
              <a:rPr spc="-10" dirty="0"/>
              <a:t> </a:t>
            </a:r>
            <a:r>
              <a:rPr dirty="0"/>
              <a:t>Instruction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53E439EA-0CA3-7240-8BFE-219375F8B47F}"/>
              </a:ext>
            </a:extLst>
          </p:cNvPr>
          <p:cNvGrpSpPr/>
          <p:nvPr/>
        </p:nvGrpSpPr>
        <p:grpSpPr>
          <a:xfrm>
            <a:off x="2261090" y="2022858"/>
            <a:ext cx="4621813" cy="4461205"/>
            <a:chOff x="2261090" y="2022858"/>
            <a:chExt cx="4621813" cy="4461205"/>
          </a:xfrm>
        </p:grpSpPr>
        <p:sp>
          <p:nvSpPr>
            <p:cNvPr id="4" name="object 4"/>
            <p:cNvSpPr/>
            <p:nvPr/>
          </p:nvSpPr>
          <p:spPr>
            <a:xfrm>
              <a:off x="2261090" y="2022858"/>
              <a:ext cx="4621813" cy="4461205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 txBox="1"/>
            <p:nvPr/>
          </p:nvSpPr>
          <p:spPr>
            <a:xfrm>
              <a:off x="4237841" y="2500127"/>
              <a:ext cx="668020" cy="238760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400" b="1" spc="-5" dirty="0">
                  <a:solidFill>
                    <a:srgbClr val="58595B"/>
                  </a:solidFill>
                  <a:latin typeface="Lato"/>
                  <a:cs typeface="Lato"/>
                </a:rPr>
                <a:t>P</a:t>
              </a:r>
              <a:r>
                <a:rPr sz="1400" b="1" spc="-20" dirty="0">
                  <a:solidFill>
                    <a:srgbClr val="58595B"/>
                  </a:solidFill>
                  <a:latin typeface="Lato"/>
                  <a:cs typeface="Lato"/>
                </a:rPr>
                <a:t>h</a:t>
              </a:r>
              <a:r>
                <a:rPr sz="1400" b="1" spc="-15" dirty="0">
                  <a:solidFill>
                    <a:srgbClr val="58595B"/>
                  </a:solidFill>
                  <a:latin typeface="Lato"/>
                  <a:cs typeface="Lato"/>
                </a:rPr>
                <a:t>y</a:t>
              </a:r>
              <a:r>
                <a:rPr sz="1400" b="1" spc="-5" dirty="0">
                  <a:solidFill>
                    <a:srgbClr val="58595B"/>
                  </a:solidFill>
                  <a:latin typeface="Lato"/>
                  <a:cs typeface="Lato"/>
                </a:rPr>
                <a:t>sical</a:t>
              </a:r>
              <a:endParaRPr sz="1400" dirty="0">
                <a:latin typeface="Lato"/>
                <a:cs typeface="Lato"/>
              </a:endParaRPr>
            </a:p>
          </p:txBody>
        </p:sp>
        <p:sp>
          <p:nvSpPr>
            <p:cNvPr id="6" name="object 6"/>
            <p:cNvSpPr txBox="1"/>
            <p:nvPr/>
          </p:nvSpPr>
          <p:spPr>
            <a:xfrm>
              <a:off x="4219883" y="4251428"/>
              <a:ext cx="704850" cy="416559"/>
            </a:xfrm>
            <a:prstGeom prst="rect">
              <a:avLst/>
            </a:prstGeom>
          </p:spPr>
          <p:txBody>
            <a:bodyPr vert="horz" wrap="square" lIns="0" tIns="48260" rIns="0" bIns="0" rtlCol="0">
              <a:spAutoFit/>
            </a:bodyPr>
            <a:lstStyle/>
            <a:p>
              <a:pPr marL="12700" marR="5080" indent="36830">
                <a:lnSpc>
                  <a:spcPts val="1400"/>
                </a:lnSpc>
                <a:spcBef>
                  <a:spcPts val="380"/>
                </a:spcBef>
              </a:pPr>
              <a:r>
                <a:rPr sz="1400" b="1" spc="-5" dirty="0">
                  <a:solidFill>
                    <a:srgbClr val="89AF3F"/>
                  </a:solidFill>
                  <a:latin typeface="Lato"/>
                  <a:cs typeface="Lato"/>
                </a:rPr>
                <a:t>Holistic  </a:t>
              </a:r>
              <a:r>
                <a:rPr sz="1400" b="1" spc="-40" dirty="0">
                  <a:solidFill>
                    <a:srgbClr val="89AF3F"/>
                  </a:solidFill>
                  <a:latin typeface="Lato"/>
                  <a:cs typeface="Lato"/>
                </a:rPr>
                <a:t>L</a:t>
              </a:r>
              <a:r>
                <a:rPr sz="1400" b="1" dirty="0">
                  <a:solidFill>
                    <a:srgbClr val="89AF3F"/>
                  </a:solidFill>
                  <a:latin typeface="Lato"/>
                  <a:cs typeface="Lato"/>
                </a:rPr>
                <a:t>earning</a:t>
              </a:r>
              <a:endParaRPr sz="1400" dirty="0">
                <a:latin typeface="Lato"/>
                <a:cs typeface="Lato"/>
              </a:endParaRPr>
            </a:p>
          </p:txBody>
        </p:sp>
        <p:sp>
          <p:nvSpPr>
            <p:cNvPr id="7" name="object 7"/>
            <p:cNvSpPr txBox="1"/>
            <p:nvPr/>
          </p:nvSpPr>
          <p:spPr>
            <a:xfrm>
              <a:off x="2469675" y="3585426"/>
              <a:ext cx="817880" cy="238760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400" b="1" spc="-10" dirty="0">
                  <a:solidFill>
                    <a:srgbClr val="58595B"/>
                  </a:solidFill>
                  <a:latin typeface="Lato"/>
                  <a:cs typeface="Lato"/>
                </a:rPr>
                <a:t>Reflective</a:t>
              </a:r>
              <a:endParaRPr sz="1400">
                <a:latin typeface="Lato"/>
                <a:cs typeface="Lato"/>
              </a:endParaRPr>
            </a:p>
          </p:txBody>
        </p:sp>
        <p:sp>
          <p:nvSpPr>
            <p:cNvPr id="8" name="object 8"/>
            <p:cNvSpPr txBox="1"/>
            <p:nvPr/>
          </p:nvSpPr>
          <p:spPr>
            <a:xfrm>
              <a:off x="6029673" y="3585426"/>
              <a:ext cx="490220" cy="238760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400" b="1" spc="-5" dirty="0">
                  <a:solidFill>
                    <a:srgbClr val="58595B"/>
                  </a:solidFill>
                  <a:latin typeface="Lato"/>
                  <a:cs typeface="Lato"/>
                </a:rPr>
                <a:t>Social</a:t>
              </a:r>
              <a:endParaRPr sz="1400" dirty="0">
                <a:latin typeface="Lato"/>
                <a:cs typeface="Lato"/>
              </a:endParaRPr>
            </a:p>
          </p:txBody>
        </p:sp>
        <p:sp>
          <p:nvSpPr>
            <p:cNvPr id="9" name="object 9"/>
            <p:cNvSpPr txBox="1"/>
            <p:nvPr/>
          </p:nvSpPr>
          <p:spPr>
            <a:xfrm>
              <a:off x="3050334" y="5726328"/>
              <a:ext cx="782955" cy="238760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400" b="1" spc="-15" dirty="0">
                  <a:solidFill>
                    <a:srgbClr val="58595B"/>
                  </a:solidFill>
                  <a:latin typeface="Lato"/>
                  <a:cs typeface="Lato"/>
                </a:rPr>
                <a:t>C</a:t>
              </a:r>
              <a:r>
                <a:rPr sz="1400" b="1" spc="-10" dirty="0">
                  <a:solidFill>
                    <a:srgbClr val="58595B"/>
                  </a:solidFill>
                  <a:latin typeface="Lato"/>
                  <a:cs typeface="Lato"/>
                </a:rPr>
                <a:t>o</a:t>
              </a:r>
              <a:r>
                <a:rPr sz="1400" b="1" dirty="0">
                  <a:solidFill>
                    <a:srgbClr val="58595B"/>
                  </a:solidFill>
                  <a:latin typeface="Lato"/>
                  <a:cs typeface="Lato"/>
                </a:rPr>
                <a:t>gniti</a:t>
              </a:r>
              <a:r>
                <a:rPr sz="1400" b="1" spc="-20" dirty="0">
                  <a:solidFill>
                    <a:srgbClr val="58595B"/>
                  </a:solidFill>
                  <a:latin typeface="Lato"/>
                  <a:cs typeface="Lato"/>
                </a:rPr>
                <a:t>v</a:t>
              </a:r>
              <a:r>
                <a:rPr sz="1400" b="1" dirty="0">
                  <a:solidFill>
                    <a:srgbClr val="58595B"/>
                  </a:solidFill>
                  <a:latin typeface="Lato"/>
                  <a:cs typeface="Lato"/>
                </a:rPr>
                <a:t>e</a:t>
              </a:r>
              <a:endParaRPr sz="1400">
                <a:latin typeface="Lato"/>
                <a:cs typeface="Lato"/>
              </a:endParaRPr>
            </a:p>
          </p:txBody>
        </p:sp>
        <p:sp>
          <p:nvSpPr>
            <p:cNvPr id="10" name="object 10"/>
            <p:cNvSpPr txBox="1"/>
            <p:nvPr/>
          </p:nvSpPr>
          <p:spPr>
            <a:xfrm>
              <a:off x="5297977" y="5726328"/>
              <a:ext cx="826135" cy="238760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400" b="1" spc="-10" dirty="0">
                  <a:solidFill>
                    <a:srgbClr val="58595B"/>
                  </a:solidFill>
                  <a:latin typeface="Lato"/>
                  <a:cs typeface="Lato"/>
                </a:rPr>
                <a:t>Emotional</a:t>
              </a:r>
              <a:endParaRPr sz="1400">
                <a:latin typeface="Lato"/>
                <a:cs typeface="Lato"/>
              </a:endParaRPr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1686966"/>
            <a:ext cx="9144000" cy="5171440"/>
          </a:xfrm>
          <a:custGeom>
            <a:avLst/>
            <a:gdLst/>
            <a:ahLst/>
            <a:cxnLst/>
            <a:rect l="l" t="t" r="r" b="b"/>
            <a:pathLst>
              <a:path w="9144000" h="5171440">
                <a:moveTo>
                  <a:pt x="9144000" y="0"/>
                </a:moveTo>
                <a:lnTo>
                  <a:pt x="0" y="0"/>
                </a:lnTo>
                <a:lnTo>
                  <a:pt x="0" y="5171033"/>
                </a:lnTo>
                <a:lnTo>
                  <a:pt x="9144000" y="5171033"/>
                </a:lnTo>
                <a:lnTo>
                  <a:pt x="9144000" y="0"/>
                </a:lnTo>
                <a:close/>
              </a:path>
            </a:pathLst>
          </a:custGeom>
          <a:solidFill>
            <a:srgbClr val="F6F8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444500" y="511049"/>
            <a:ext cx="7023734" cy="1000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pc="-5" dirty="0">
                <a:solidFill>
                  <a:srgbClr val="89AF3F"/>
                </a:solidFill>
              </a:rPr>
              <a:t>Schools and </a:t>
            </a:r>
            <a:r>
              <a:rPr spc="-10" dirty="0">
                <a:solidFill>
                  <a:srgbClr val="89AF3F"/>
                </a:solidFill>
              </a:rPr>
              <a:t>Classrooms </a:t>
            </a:r>
            <a:r>
              <a:rPr spc="-15" dirty="0">
                <a:solidFill>
                  <a:srgbClr val="89AF3F"/>
                </a:solidFill>
              </a:rPr>
              <a:t>are Conducive  </a:t>
            </a:r>
            <a:r>
              <a:rPr spc="-10" dirty="0">
                <a:solidFill>
                  <a:srgbClr val="89AF3F"/>
                </a:solidFill>
              </a:rPr>
              <a:t>to </a:t>
            </a:r>
            <a:r>
              <a:rPr spc="-15" dirty="0">
                <a:solidFill>
                  <a:srgbClr val="89AF3F"/>
                </a:solidFill>
              </a:rPr>
              <a:t>Accelerated</a:t>
            </a:r>
            <a:r>
              <a:rPr spc="-105" dirty="0">
                <a:solidFill>
                  <a:srgbClr val="89AF3F"/>
                </a:solidFill>
              </a:rPr>
              <a:t> </a:t>
            </a:r>
            <a:r>
              <a:rPr spc="-15" dirty="0">
                <a:solidFill>
                  <a:srgbClr val="89AF3F"/>
                </a:solidFill>
              </a:rPr>
              <a:t>Learning</a:t>
            </a:r>
          </a:p>
        </p:txBody>
      </p:sp>
      <p:sp>
        <p:nvSpPr>
          <p:cNvPr id="4" name="object 4"/>
          <p:cNvSpPr/>
          <p:nvPr/>
        </p:nvSpPr>
        <p:spPr>
          <a:xfrm>
            <a:off x="0" y="0"/>
            <a:ext cx="261620" cy="1557020"/>
          </a:xfrm>
          <a:custGeom>
            <a:avLst/>
            <a:gdLst/>
            <a:ahLst/>
            <a:cxnLst/>
            <a:rect l="l" t="t" r="r" b="b"/>
            <a:pathLst>
              <a:path w="261620" h="1557020">
                <a:moveTo>
                  <a:pt x="260997" y="0"/>
                </a:moveTo>
                <a:lnTo>
                  <a:pt x="0" y="0"/>
                </a:lnTo>
                <a:lnTo>
                  <a:pt x="0" y="1556994"/>
                </a:lnTo>
                <a:lnTo>
                  <a:pt x="260997" y="1556994"/>
                </a:lnTo>
                <a:lnTo>
                  <a:pt x="260997" y="0"/>
                </a:lnTo>
                <a:close/>
              </a:path>
            </a:pathLst>
          </a:custGeom>
          <a:solidFill>
            <a:srgbClr val="89AF3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4406900" y="2349767"/>
            <a:ext cx="4114165" cy="2997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41300" indent="-228600">
              <a:lnSpc>
                <a:spcPct val="100000"/>
              </a:lnSpc>
              <a:spcBef>
                <a:spcPts val="100"/>
              </a:spcBef>
              <a:buChar char="•"/>
              <a:tabLst>
                <a:tab pos="241300" algn="l"/>
              </a:tabLst>
            </a:pPr>
            <a:r>
              <a:rPr sz="2000" spc="-15" dirty="0">
                <a:solidFill>
                  <a:srgbClr val="939598"/>
                </a:solidFill>
                <a:latin typeface="Lato"/>
                <a:cs typeface="Lato"/>
              </a:rPr>
              <a:t>Safe, </a:t>
            </a:r>
            <a:r>
              <a:rPr sz="2000" spc="-5" dirty="0">
                <a:solidFill>
                  <a:srgbClr val="939598"/>
                </a:solidFill>
                <a:latin typeface="Lato"/>
                <a:cs typeface="Lato"/>
              </a:rPr>
              <a:t>welcoming</a:t>
            </a:r>
            <a:r>
              <a:rPr sz="2000" spc="-40" dirty="0">
                <a:solidFill>
                  <a:srgbClr val="939598"/>
                </a:solidFill>
                <a:latin typeface="Lato"/>
                <a:cs typeface="Lato"/>
              </a:rPr>
              <a:t> </a:t>
            </a:r>
            <a:r>
              <a:rPr sz="2000" spc="-5" dirty="0">
                <a:solidFill>
                  <a:srgbClr val="939598"/>
                </a:solidFill>
                <a:latin typeface="Lato"/>
                <a:cs typeface="Lato"/>
              </a:rPr>
              <a:t>space</a:t>
            </a:r>
            <a:endParaRPr sz="2000">
              <a:latin typeface="Lato"/>
              <a:cs typeface="Lato"/>
            </a:endParaRPr>
          </a:p>
          <a:p>
            <a:pPr>
              <a:lnSpc>
                <a:spcPct val="100000"/>
              </a:lnSpc>
              <a:spcBef>
                <a:spcPts val="60"/>
              </a:spcBef>
              <a:buClr>
                <a:srgbClr val="939598"/>
              </a:buClr>
              <a:buFont typeface="Lato"/>
              <a:buChar char="•"/>
            </a:pPr>
            <a:endParaRPr sz="2950">
              <a:latin typeface="Lato"/>
              <a:cs typeface="Lato"/>
            </a:endParaRPr>
          </a:p>
          <a:p>
            <a:pPr marL="241300" indent="-228600">
              <a:lnSpc>
                <a:spcPct val="100000"/>
              </a:lnSpc>
              <a:buChar char="•"/>
              <a:tabLst>
                <a:tab pos="241300" algn="l"/>
              </a:tabLst>
            </a:pPr>
            <a:r>
              <a:rPr sz="2000" spc="-25" dirty="0">
                <a:solidFill>
                  <a:srgbClr val="939598"/>
                </a:solidFill>
                <a:latin typeface="Lato"/>
                <a:cs typeface="Lato"/>
              </a:rPr>
              <a:t>Full </a:t>
            </a:r>
            <a:r>
              <a:rPr sz="2000" spc="-15" dirty="0">
                <a:solidFill>
                  <a:srgbClr val="939598"/>
                </a:solidFill>
                <a:latin typeface="Lato"/>
                <a:cs typeface="Lato"/>
              </a:rPr>
              <a:t>of </a:t>
            </a:r>
            <a:r>
              <a:rPr sz="2000" dirty="0">
                <a:solidFill>
                  <a:srgbClr val="939598"/>
                </a:solidFill>
                <a:latin typeface="Lato"/>
                <a:cs typeface="Lato"/>
              </a:rPr>
              <a:t>visuals and </a:t>
            </a:r>
            <a:r>
              <a:rPr sz="2000" spc="-10" dirty="0">
                <a:solidFill>
                  <a:srgbClr val="939598"/>
                </a:solidFill>
                <a:latin typeface="Lato"/>
                <a:cs typeface="Lato"/>
              </a:rPr>
              <a:t>real-life</a:t>
            </a:r>
            <a:r>
              <a:rPr sz="2000" spc="-100" dirty="0">
                <a:solidFill>
                  <a:srgbClr val="939598"/>
                </a:solidFill>
                <a:latin typeface="Lato"/>
                <a:cs typeface="Lato"/>
              </a:rPr>
              <a:t> </a:t>
            </a:r>
            <a:r>
              <a:rPr sz="2000" dirty="0">
                <a:solidFill>
                  <a:srgbClr val="939598"/>
                </a:solidFill>
                <a:latin typeface="Lato"/>
                <a:cs typeface="Lato"/>
              </a:rPr>
              <a:t>objects</a:t>
            </a:r>
            <a:endParaRPr sz="2000">
              <a:latin typeface="Lato"/>
              <a:cs typeface="Lato"/>
            </a:endParaRPr>
          </a:p>
          <a:p>
            <a:pPr>
              <a:lnSpc>
                <a:spcPct val="100000"/>
              </a:lnSpc>
              <a:buClr>
                <a:srgbClr val="939598"/>
              </a:buClr>
              <a:buFont typeface="Lato"/>
              <a:buChar char="•"/>
            </a:pPr>
            <a:endParaRPr sz="2500">
              <a:latin typeface="Lato"/>
              <a:cs typeface="Lato"/>
            </a:endParaRPr>
          </a:p>
          <a:p>
            <a:pPr marL="241300" marR="196215" indent="-228600">
              <a:lnSpc>
                <a:spcPct val="125000"/>
              </a:lnSpc>
              <a:buChar char="•"/>
              <a:tabLst>
                <a:tab pos="241300" algn="l"/>
              </a:tabLst>
            </a:pPr>
            <a:r>
              <a:rPr sz="2000" spc="-20" dirty="0">
                <a:solidFill>
                  <a:srgbClr val="939598"/>
                </a:solidFill>
                <a:latin typeface="Lato"/>
                <a:cs typeface="Lato"/>
              </a:rPr>
              <a:t>Facilitates </a:t>
            </a:r>
            <a:r>
              <a:rPr sz="2000" dirty="0">
                <a:solidFill>
                  <a:srgbClr val="939598"/>
                </a:solidFill>
                <a:latin typeface="Lato"/>
                <a:cs typeface="Lato"/>
              </a:rPr>
              <a:t>individual, </a:t>
            </a:r>
            <a:r>
              <a:rPr sz="2000" spc="-5" dirty="0">
                <a:solidFill>
                  <a:srgbClr val="939598"/>
                </a:solidFill>
                <a:latin typeface="Lato"/>
                <a:cs typeface="Lato"/>
              </a:rPr>
              <a:t>small-group  </a:t>
            </a:r>
            <a:r>
              <a:rPr sz="2000" dirty="0">
                <a:solidFill>
                  <a:srgbClr val="939598"/>
                </a:solidFill>
                <a:latin typeface="Lato"/>
                <a:cs typeface="Lato"/>
              </a:rPr>
              <a:t>and </a:t>
            </a:r>
            <a:r>
              <a:rPr sz="2000" spc="-10" dirty="0">
                <a:solidFill>
                  <a:srgbClr val="939598"/>
                </a:solidFill>
                <a:latin typeface="Lato"/>
                <a:cs typeface="Lato"/>
              </a:rPr>
              <a:t>large-group</a:t>
            </a:r>
            <a:r>
              <a:rPr sz="2000" spc="-50" dirty="0">
                <a:solidFill>
                  <a:srgbClr val="939598"/>
                </a:solidFill>
                <a:latin typeface="Lato"/>
                <a:cs typeface="Lato"/>
              </a:rPr>
              <a:t> </a:t>
            </a:r>
            <a:r>
              <a:rPr sz="2000" spc="-5" dirty="0">
                <a:solidFill>
                  <a:srgbClr val="939598"/>
                </a:solidFill>
                <a:latin typeface="Lato"/>
                <a:cs typeface="Lato"/>
              </a:rPr>
              <a:t>work</a:t>
            </a:r>
            <a:endParaRPr sz="2000">
              <a:latin typeface="Lato"/>
              <a:cs typeface="Lato"/>
            </a:endParaRPr>
          </a:p>
          <a:p>
            <a:pPr>
              <a:lnSpc>
                <a:spcPct val="100000"/>
              </a:lnSpc>
              <a:buClr>
                <a:srgbClr val="939598"/>
              </a:buClr>
              <a:buFont typeface="Lato"/>
              <a:buChar char="•"/>
            </a:pPr>
            <a:endParaRPr sz="3000">
              <a:latin typeface="Lato"/>
              <a:cs typeface="Lato"/>
            </a:endParaRPr>
          </a:p>
          <a:p>
            <a:pPr marL="241300" indent="-228600">
              <a:lnSpc>
                <a:spcPct val="100000"/>
              </a:lnSpc>
              <a:buChar char="•"/>
              <a:tabLst>
                <a:tab pos="241300" algn="l"/>
              </a:tabLst>
            </a:pPr>
            <a:r>
              <a:rPr sz="2000" spc="-30" dirty="0">
                <a:solidFill>
                  <a:srgbClr val="939598"/>
                </a:solidFill>
                <a:latin typeface="Lato"/>
                <a:cs typeface="Lato"/>
              </a:rPr>
              <a:t>Pupil:Teacher </a:t>
            </a:r>
            <a:r>
              <a:rPr sz="2000" dirty="0">
                <a:solidFill>
                  <a:srgbClr val="939598"/>
                </a:solidFill>
                <a:latin typeface="Lato"/>
                <a:cs typeface="Lato"/>
              </a:rPr>
              <a:t>ratio is 40:1 or</a:t>
            </a:r>
            <a:r>
              <a:rPr sz="2000" spc="-135" dirty="0">
                <a:solidFill>
                  <a:srgbClr val="939598"/>
                </a:solidFill>
                <a:latin typeface="Lato"/>
                <a:cs typeface="Lato"/>
              </a:rPr>
              <a:t> </a:t>
            </a:r>
            <a:r>
              <a:rPr sz="2000" spc="-15" dirty="0">
                <a:solidFill>
                  <a:srgbClr val="939598"/>
                </a:solidFill>
                <a:latin typeface="Lato"/>
                <a:cs typeface="Lato"/>
              </a:rPr>
              <a:t>fewer</a:t>
            </a:r>
            <a:endParaRPr sz="2000">
              <a:latin typeface="Lato"/>
              <a:cs typeface="Lato"/>
            </a:endParaRPr>
          </a:p>
        </p:txBody>
      </p:sp>
      <p:grpSp>
        <p:nvGrpSpPr>
          <p:cNvPr id="6" name="object 6"/>
          <p:cNvGrpSpPr/>
          <p:nvPr/>
        </p:nvGrpSpPr>
        <p:grpSpPr>
          <a:xfrm>
            <a:off x="457200" y="1686966"/>
            <a:ext cx="3750945" cy="5171440"/>
            <a:chOff x="457200" y="1686966"/>
            <a:chExt cx="3750945" cy="5171440"/>
          </a:xfrm>
        </p:grpSpPr>
        <p:sp>
          <p:nvSpPr>
            <p:cNvPr id="7" name="object 7"/>
            <p:cNvSpPr/>
            <p:nvPr/>
          </p:nvSpPr>
          <p:spPr>
            <a:xfrm>
              <a:off x="457200" y="1686966"/>
              <a:ext cx="3748275" cy="5167653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2171992" y="6491414"/>
              <a:ext cx="2035810" cy="367030"/>
            </a:xfrm>
            <a:custGeom>
              <a:avLst/>
              <a:gdLst/>
              <a:ahLst/>
              <a:cxnLst/>
              <a:rect l="l" t="t" r="r" b="b"/>
              <a:pathLst>
                <a:path w="2035810" h="367029">
                  <a:moveTo>
                    <a:pt x="2035683" y="0"/>
                  </a:moveTo>
                  <a:lnTo>
                    <a:pt x="0" y="0"/>
                  </a:lnTo>
                  <a:lnTo>
                    <a:pt x="0" y="366585"/>
                  </a:lnTo>
                  <a:lnTo>
                    <a:pt x="2035683" y="366585"/>
                  </a:lnTo>
                  <a:lnTo>
                    <a:pt x="2035683" y="0"/>
                  </a:lnTo>
                  <a:close/>
                </a:path>
              </a:pathLst>
            </a:custGeom>
            <a:solidFill>
              <a:srgbClr val="89AF3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9"/>
          <p:cNvSpPr txBox="1"/>
          <p:nvPr/>
        </p:nvSpPr>
        <p:spPr>
          <a:xfrm>
            <a:off x="2356728" y="6554524"/>
            <a:ext cx="1684020" cy="2235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300" i="1" spc="-10" dirty="0">
                <a:solidFill>
                  <a:srgbClr val="FFFFFF"/>
                </a:solidFill>
                <a:latin typeface="Lato"/>
                <a:cs typeface="Lato"/>
              </a:rPr>
              <a:t>Photo: </a:t>
            </a:r>
            <a:r>
              <a:rPr sz="1300" i="1" dirty="0">
                <a:solidFill>
                  <a:srgbClr val="FFFFFF"/>
                </a:solidFill>
                <a:latin typeface="Lato"/>
                <a:cs typeface="Lato"/>
              </a:rPr>
              <a:t>© </a:t>
            </a:r>
            <a:r>
              <a:rPr sz="1300" i="1" spc="-10" dirty="0">
                <a:solidFill>
                  <a:srgbClr val="FFFFFF"/>
                </a:solidFill>
                <a:latin typeface="Lato"/>
                <a:cs typeface="Lato"/>
              </a:rPr>
              <a:t>Geneva</a:t>
            </a:r>
            <a:r>
              <a:rPr sz="1300" i="1" spc="-55" dirty="0">
                <a:solidFill>
                  <a:srgbClr val="FFFFFF"/>
                </a:solidFill>
                <a:latin typeface="Lato"/>
                <a:cs typeface="Lato"/>
              </a:rPr>
              <a:t> </a:t>
            </a:r>
            <a:r>
              <a:rPr sz="1300" i="1" spc="-5" dirty="0">
                <a:solidFill>
                  <a:srgbClr val="FFFFFF"/>
                </a:solidFill>
                <a:latin typeface="Lato"/>
                <a:cs typeface="Lato"/>
              </a:rPr>
              <a:t>Global</a:t>
            </a:r>
            <a:endParaRPr sz="1300">
              <a:latin typeface="Lato"/>
              <a:cs typeface="Lato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1686966"/>
            <a:ext cx="9144000" cy="5171440"/>
          </a:xfrm>
          <a:custGeom>
            <a:avLst/>
            <a:gdLst/>
            <a:ahLst/>
            <a:cxnLst/>
            <a:rect l="l" t="t" r="r" b="b"/>
            <a:pathLst>
              <a:path w="9144000" h="5171440">
                <a:moveTo>
                  <a:pt x="9144000" y="0"/>
                </a:moveTo>
                <a:lnTo>
                  <a:pt x="0" y="0"/>
                </a:lnTo>
                <a:lnTo>
                  <a:pt x="0" y="5171033"/>
                </a:lnTo>
                <a:lnTo>
                  <a:pt x="9144000" y="5171033"/>
                </a:lnTo>
                <a:lnTo>
                  <a:pt x="9144000" y="0"/>
                </a:lnTo>
                <a:close/>
              </a:path>
            </a:pathLst>
          </a:custGeom>
          <a:solidFill>
            <a:srgbClr val="F6F8F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444500" y="511049"/>
            <a:ext cx="5069205" cy="5130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0" dirty="0">
                <a:solidFill>
                  <a:srgbClr val="89AF3F"/>
                </a:solidFill>
              </a:rPr>
              <a:t>Teaching </a:t>
            </a:r>
            <a:r>
              <a:rPr dirty="0">
                <a:solidFill>
                  <a:srgbClr val="89AF3F"/>
                </a:solidFill>
              </a:rPr>
              <a:t>is</a:t>
            </a:r>
            <a:r>
              <a:rPr spc="-35" dirty="0">
                <a:solidFill>
                  <a:srgbClr val="89AF3F"/>
                </a:solidFill>
              </a:rPr>
              <a:t> </a:t>
            </a:r>
            <a:r>
              <a:rPr spc="-15" dirty="0">
                <a:solidFill>
                  <a:srgbClr val="89AF3F"/>
                </a:solidFill>
              </a:rPr>
              <a:t>Learner-Centred</a:t>
            </a:r>
          </a:p>
        </p:txBody>
      </p:sp>
      <p:sp>
        <p:nvSpPr>
          <p:cNvPr id="4" name="object 4"/>
          <p:cNvSpPr/>
          <p:nvPr/>
        </p:nvSpPr>
        <p:spPr>
          <a:xfrm>
            <a:off x="0" y="0"/>
            <a:ext cx="261620" cy="1557020"/>
          </a:xfrm>
          <a:custGeom>
            <a:avLst/>
            <a:gdLst/>
            <a:ahLst/>
            <a:cxnLst/>
            <a:rect l="l" t="t" r="r" b="b"/>
            <a:pathLst>
              <a:path w="261620" h="1557020">
                <a:moveTo>
                  <a:pt x="260997" y="0"/>
                </a:moveTo>
                <a:lnTo>
                  <a:pt x="0" y="0"/>
                </a:lnTo>
                <a:lnTo>
                  <a:pt x="0" y="1556994"/>
                </a:lnTo>
                <a:lnTo>
                  <a:pt x="260997" y="1556994"/>
                </a:lnTo>
                <a:lnTo>
                  <a:pt x="260997" y="0"/>
                </a:lnTo>
                <a:close/>
              </a:path>
            </a:pathLst>
          </a:custGeom>
          <a:solidFill>
            <a:srgbClr val="89AF3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4406900" y="2273567"/>
            <a:ext cx="3983990" cy="34544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41300" marR="839469" indent="-228600">
              <a:lnSpc>
                <a:spcPct val="125000"/>
              </a:lnSpc>
              <a:spcBef>
                <a:spcPts val="100"/>
              </a:spcBef>
              <a:buChar char="•"/>
              <a:tabLst>
                <a:tab pos="241300" algn="l"/>
              </a:tabLst>
            </a:pPr>
            <a:r>
              <a:rPr sz="2000" spc="-10" dirty="0">
                <a:solidFill>
                  <a:srgbClr val="939598"/>
                </a:solidFill>
                <a:latin typeface="Lato"/>
                <a:cs typeface="Lato"/>
              </a:rPr>
              <a:t>Addresses physical, </a:t>
            </a:r>
            <a:r>
              <a:rPr sz="2000" dirty="0">
                <a:solidFill>
                  <a:srgbClr val="939598"/>
                </a:solidFill>
                <a:latin typeface="Lato"/>
                <a:cs typeface="Lato"/>
              </a:rPr>
              <a:t>social,  emotional</a:t>
            </a:r>
            <a:r>
              <a:rPr sz="2000" spc="-5" dirty="0">
                <a:solidFill>
                  <a:srgbClr val="939598"/>
                </a:solidFill>
                <a:latin typeface="Lato"/>
                <a:cs typeface="Lato"/>
              </a:rPr>
              <a:t> </a:t>
            </a:r>
            <a:r>
              <a:rPr sz="2000" dirty="0">
                <a:solidFill>
                  <a:srgbClr val="939598"/>
                </a:solidFill>
                <a:latin typeface="Lato"/>
                <a:cs typeface="Lato"/>
              </a:rPr>
              <a:t>needs</a:t>
            </a:r>
            <a:endParaRPr sz="2000">
              <a:latin typeface="Lato"/>
              <a:cs typeface="Lato"/>
            </a:endParaRPr>
          </a:p>
          <a:p>
            <a:pPr>
              <a:lnSpc>
                <a:spcPct val="100000"/>
              </a:lnSpc>
              <a:buClr>
                <a:srgbClr val="939598"/>
              </a:buClr>
              <a:buFont typeface="Lato"/>
              <a:buChar char="•"/>
            </a:pPr>
            <a:endParaRPr sz="2500">
              <a:latin typeface="Lato"/>
              <a:cs typeface="Lato"/>
            </a:endParaRPr>
          </a:p>
          <a:p>
            <a:pPr marL="241300" marR="932180" indent="-228600">
              <a:lnSpc>
                <a:spcPct val="125000"/>
              </a:lnSpc>
              <a:buChar char="•"/>
              <a:tabLst>
                <a:tab pos="241300" algn="l"/>
              </a:tabLst>
            </a:pPr>
            <a:r>
              <a:rPr sz="2000" spc="-15" dirty="0">
                <a:solidFill>
                  <a:srgbClr val="939598"/>
                </a:solidFill>
                <a:latin typeface="Lato"/>
                <a:cs typeface="Lato"/>
              </a:rPr>
              <a:t>Creates </a:t>
            </a:r>
            <a:r>
              <a:rPr sz="2000" dirty="0">
                <a:solidFill>
                  <a:srgbClr val="939598"/>
                </a:solidFill>
                <a:latin typeface="Lato"/>
                <a:cs typeface="Lato"/>
              </a:rPr>
              <a:t>opportunities</a:t>
            </a:r>
            <a:r>
              <a:rPr sz="2000" spc="-20" dirty="0">
                <a:solidFill>
                  <a:srgbClr val="939598"/>
                </a:solidFill>
                <a:latin typeface="Lato"/>
                <a:cs typeface="Lato"/>
              </a:rPr>
              <a:t> </a:t>
            </a:r>
            <a:r>
              <a:rPr sz="2000" spc="-10" dirty="0">
                <a:solidFill>
                  <a:srgbClr val="939598"/>
                </a:solidFill>
                <a:latin typeface="Lato"/>
                <a:cs typeface="Lato"/>
              </a:rPr>
              <a:t>for  </a:t>
            </a:r>
            <a:r>
              <a:rPr sz="2000" dirty="0">
                <a:solidFill>
                  <a:srgbClr val="939598"/>
                </a:solidFill>
                <a:latin typeface="Lato"/>
                <a:cs typeface="Lato"/>
              </a:rPr>
              <a:t>experiential</a:t>
            </a:r>
            <a:r>
              <a:rPr sz="2000" spc="-15" dirty="0">
                <a:solidFill>
                  <a:srgbClr val="939598"/>
                </a:solidFill>
                <a:latin typeface="Lato"/>
                <a:cs typeface="Lato"/>
              </a:rPr>
              <a:t> </a:t>
            </a:r>
            <a:r>
              <a:rPr sz="2000" dirty="0">
                <a:solidFill>
                  <a:srgbClr val="939598"/>
                </a:solidFill>
                <a:latin typeface="Lato"/>
                <a:cs typeface="Lato"/>
              </a:rPr>
              <a:t>learning</a:t>
            </a:r>
            <a:endParaRPr sz="2000">
              <a:latin typeface="Lato"/>
              <a:cs typeface="Lato"/>
            </a:endParaRPr>
          </a:p>
          <a:p>
            <a:pPr>
              <a:lnSpc>
                <a:spcPct val="100000"/>
              </a:lnSpc>
              <a:buClr>
                <a:srgbClr val="939598"/>
              </a:buClr>
              <a:buFont typeface="Lato"/>
              <a:buChar char="•"/>
            </a:pPr>
            <a:endParaRPr sz="3000">
              <a:latin typeface="Lato"/>
              <a:cs typeface="Lato"/>
            </a:endParaRPr>
          </a:p>
          <a:p>
            <a:pPr marL="241300" indent="-228600">
              <a:lnSpc>
                <a:spcPct val="100000"/>
              </a:lnSpc>
              <a:buChar char="•"/>
              <a:tabLst>
                <a:tab pos="241300" algn="l"/>
              </a:tabLst>
            </a:pPr>
            <a:r>
              <a:rPr sz="2000" spc="-20" dirty="0">
                <a:solidFill>
                  <a:srgbClr val="939598"/>
                </a:solidFill>
                <a:latin typeface="Lato"/>
                <a:cs typeface="Lato"/>
              </a:rPr>
              <a:t>Relevant </a:t>
            </a:r>
            <a:r>
              <a:rPr sz="2000" spc="-5" dirty="0">
                <a:solidFill>
                  <a:srgbClr val="939598"/>
                </a:solidFill>
                <a:latin typeface="Lato"/>
                <a:cs typeface="Lato"/>
              </a:rPr>
              <a:t>to students’</a:t>
            </a:r>
            <a:r>
              <a:rPr sz="2000" spc="-35" dirty="0">
                <a:solidFill>
                  <a:srgbClr val="939598"/>
                </a:solidFill>
                <a:latin typeface="Lato"/>
                <a:cs typeface="Lato"/>
              </a:rPr>
              <a:t> </a:t>
            </a:r>
            <a:r>
              <a:rPr sz="2000" spc="-5" dirty="0">
                <a:solidFill>
                  <a:srgbClr val="939598"/>
                </a:solidFill>
                <a:latin typeface="Lato"/>
                <a:cs typeface="Lato"/>
              </a:rPr>
              <a:t>experiences</a:t>
            </a:r>
            <a:endParaRPr sz="2000">
              <a:latin typeface="Lato"/>
              <a:cs typeface="Lato"/>
            </a:endParaRPr>
          </a:p>
          <a:p>
            <a:pPr>
              <a:lnSpc>
                <a:spcPct val="100000"/>
              </a:lnSpc>
              <a:buClr>
                <a:srgbClr val="939598"/>
              </a:buClr>
              <a:buFont typeface="Lato"/>
              <a:buChar char="•"/>
            </a:pPr>
            <a:endParaRPr sz="3000">
              <a:latin typeface="Lato"/>
              <a:cs typeface="Lato"/>
            </a:endParaRPr>
          </a:p>
          <a:p>
            <a:pPr marL="241300" indent="-228600">
              <a:lnSpc>
                <a:spcPct val="100000"/>
              </a:lnSpc>
              <a:buChar char="•"/>
              <a:tabLst>
                <a:tab pos="241300" algn="l"/>
              </a:tabLst>
            </a:pPr>
            <a:r>
              <a:rPr sz="2000" spc="-10" dirty="0">
                <a:solidFill>
                  <a:srgbClr val="939598"/>
                </a:solidFill>
                <a:latin typeface="Lato"/>
                <a:cs typeface="Lato"/>
              </a:rPr>
              <a:t>Age-appropriate</a:t>
            </a:r>
            <a:endParaRPr sz="2000">
              <a:latin typeface="Lato"/>
              <a:cs typeface="Lato"/>
            </a:endParaRPr>
          </a:p>
        </p:txBody>
      </p:sp>
      <p:grpSp>
        <p:nvGrpSpPr>
          <p:cNvPr id="6" name="object 6"/>
          <p:cNvGrpSpPr/>
          <p:nvPr/>
        </p:nvGrpSpPr>
        <p:grpSpPr>
          <a:xfrm>
            <a:off x="0" y="1686966"/>
            <a:ext cx="4039235" cy="5171440"/>
            <a:chOff x="0" y="1686966"/>
            <a:chExt cx="4039235" cy="5171440"/>
          </a:xfrm>
        </p:grpSpPr>
        <p:sp>
          <p:nvSpPr>
            <p:cNvPr id="7" name="object 7"/>
            <p:cNvSpPr/>
            <p:nvPr/>
          </p:nvSpPr>
          <p:spPr>
            <a:xfrm>
              <a:off x="0" y="1686966"/>
              <a:ext cx="4031996" cy="5171033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2003298" y="6491414"/>
              <a:ext cx="2035810" cy="367030"/>
            </a:xfrm>
            <a:custGeom>
              <a:avLst/>
              <a:gdLst/>
              <a:ahLst/>
              <a:cxnLst/>
              <a:rect l="l" t="t" r="r" b="b"/>
              <a:pathLst>
                <a:path w="2035810" h="367029">
                  <a:moveTo>
                    <a:pt x="2035670" y="0"/>
                  </a:moveTo>
                  <a:lnTo>
                    <a:pt x="0" y="0"/>
                  </a:lnTo>
                  <a:lnTo>
                    <a:pt x="0" y="366585"/>
                  </a:lnTo>
                  <a:lnTo>
                    <a:pt x="2035670" y="366585"/>
                  </a:lnTo>
                  <a:lnTo>
                    <a:pt x="2035670" y="0"/>
                  </a:lnTo>
                  <a:close/>
                </a:path>
              </a:pathLst>
            </a:custGeom>
            <a:solidFill>
              <a:srgbClr val="89AF3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9"/>
          <p:cNvSpPr txBox="1"/>
          <p:nvPr/>
        </p:nvSpPr>
        <p:spPr>
          <a:xfrm>
            <a:off x="2188028" y="6554524"/>
            <a:ext cx="1684020" cy="2235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300" i="1" spc="-10" dirty="0">
                <a:solidFill>
                  <a:srgbClr val="FFFFFF"/>
                </a:solidFill>
                <a:latin typeface="Lato"/>
                <a:cs typeface="Lato"/>
              </a:rPr>
              <a:t>Photo: </a:t>
            </a:r>
            <a:r>
              <a:rPr sz="1300" i="1" dirty="0">
                <a:solidFill>
                  <a:srgbClr val="FFFFFF"/>
                </a:solidFill>
                <a:latin typeface="Lato"/>
                <a:cs typeface="Lato"/>
              </a:rPr>
              <a:t>© </a:t>
            </a:r>
            <a:r>
              <a:rPr sz="1300" i="1" spc="-10" dirty="0">
                <a:solidFill>
                  <a:srgbClr val="FFFFFF"/>
                </a:solidFill>
                <a:latin typeface="Lato"/>
                <a:cs typeface="Lato"/>
              </a:rPr>
              <a:t>Geneva</a:t>
            </a:r>
            <a:r>
              <a:rPr sz="1300" i="1" spc="-55" dirty="0">
                <a:solidFill>
                  <a:srgbClr val="FFFFFF"/>
                </a:solidFill>
                <a:latin typeface="Lato"/>
                <a:cs typeface="Lato"/>
              </a:rPr>
              <a:t> </a:t>
            </a:r>
            <a:r>
              <a:rPr sz="1300" i="1" spc="-5" dirty="0">
                <a:solidFill>
                  <a:srgbClr val="FFFFFF"/>
                </a:solidFill>
                <a:latin typeface="Lato"/>
                <a:cs typeface="Lato"/>
              </a:rPr>
              <a:t>Global</a:t>
            </a:r>
            <a:endParaRPr sz="1300">
              <a:latin typeface="Lato"/>
              <a:cs typeface="Lato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200</TotalTime>
  <Words>874</Words>
  <Application>Microsoft Office PowerPoint</Application>
  <PresentationFormat>On-screen Show (4:3)</PresentationFormat>
  <Paragraphs>187</Paragraphs>
  <Slides>33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40" baseType="lpstr">
      <vt:lpstr>Calibri</vt:lpstr>
      <vt:lpstr>Lato</vt:lpstr>
      <vt:lpstr>Lato-Black</vt:lpstr>
      <vt:lpstr>Lato-Heavy</vt:lpstr>
      <vt:lpstr>Lato-Medium</vt:lpstr>
      <vt:lpstr>Times New Roman</vt:lpstr>
      <vt:lpstr>Office Theme</vt:lpstr>
      <vt:lpstr>Accelerated Education  Workshop</vt:lpstr>
      <vt:lpstr>Welcome back!</vt:lpstr>
      <vt:lpstr>Principle 2</vt:lpstr>
      <vt:lpstr>Self-reflection</vt:lpstr>
      <vt:lpstr>Who is the AE learner?</vt:lpstr>
      <vt:lpstr>Accelerated Education or Accelerated Learning?</vt:lpstr>
      <vt:lpstr>Accelerated Learning is based on  Holistic Instruction</vt:lpstr>
      <vt:lpstr>Schools and Classrooms are Conducive  to Accelerated Learning</vt:lpstr>
      <vt:lpstr>Teaching is Learner-Centred</vt:lpstr>
      <vt:lpstr>Learning is Active and Problem- and  Project-Based</vt:lpstr>
      <vt:lpstr>Accelerated Learning is Based on the Eight  Ways of Knowing</vt:lpstr>
      <vt:lpstr>Learning is collaborative and involves peer-to-peer work in addition to presentation</vt:lpstr>
      <vt:lpstr>Teaching uses technology to supplement  and enhance instruction</vt:lpstr>
      <vt:lpstr>Accelerated Learning in practice</vt:lpstr>
      <vt:lpstr>Open space: Implications of Accelerated  Learning</vt:lpstr>
      <vt:lpstr>Summary: Pedagogical foundations of  Accelerated Learning</vt:lpstr>
      <vt:lpstr>Discussion</vt:lpstr>
      <vt:lpstr>Principle 2</vt:lpstr>
      <vt:lpstr>Overview of session</vt:lpstr>
      <vt:lpstr>Accelerated Education programmes use:</vt:lpstr>
      <vt:lpstr>Condensed</vt:lpstr>
      <vt:lpstr>Prioritise literacy and numeracy</vt:lpstr>
      <vt:lpstr>Levelled and competency-based</vt:lpstr>
      <vt:lpstr>Levelled and competency-based</vt:lpstr>
      <vt:lpstr>Detail from one module (of six)</vt:lpstr>
      <vt:lpstr>Integrate psychosocial well-being and  life skills acquisition</vt:lpstr>
      <vt:lpstr>Age-appropriate activities and materials</vt:lpstr>
      <vt:lpstr>Gender-sensitive and inclusive practices</vt:lpstr>
      <vt:lpstr>Use relevant language of instruction</vt:lpstr>
      <vt:lpstr>Accelerating Learning pedagogy</vt:lpstr>
      <vt:lpstr>Small group activity</vt:lpstr>
      <vt:lpstr>Plenary discussion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Accelerated Education  Workshop</dc:title>
  <cp:lastModifiedBy>Martha Hewison</cp:lastModifiedBy>
  <cp:revision>13</cp:revision>
  <dcterms:created xsi:type="dcterms:W3CDTF">2021-01-23T16:01:05Z</dcterms:created>
  <dcterms:modified xsi:type="dcterms:W3CDTF">2021-02-11T10:59:22Z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2021-01-23T00:00:00Z</vt:filetime>
  </property>
  <property fmtid="{D5CDD505-2E9C-101B-9397-08002B2CF9AE}" pid="3" name="Creator">
    <vt:lpwstr>Adobe InDesign 16.0 (Macintosh)</vt:lpwstr>
  </property>
  <property fmtid="{D5CDD505-2E9C-101B-9397-08002B2CF9AE}" pid="4" name="LastSaved">
    <vt:filetime>2021-01-23T00:00:00Z</vt:filetime>
  </property>
</Properties>
</file>