
<file path=[Content_Types].xml><?xml version="1.0" encoding="utf-8"?>
<Types xmlns="http://schemas.openxmlformats.org/package/2006/content-types">
  <Default Extension="emf" ContentType="image/x-emf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85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9144000" cy="6858000"/>
  <p:defaultTextStyle>
    <a:defPPr>
      <a:defRPr lang="en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4694"/>
  </p:normalViewPr>
  <p:slideViewPr>
    <p:cSldViewPr>
      <p:cViewPr varScale="1">
        <p:scale>
          <a:sx n="81" d="100"/>
          <a:sy n="81" d="100"/>
        </p:scale>
        <p:origin x="917" y="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B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B52FC4-5305-5341-A44D-51217BEFFB56}" type="datetimeFigureOut">
              <a:rPr lang="en-BR" smtClean="0"/>
              <a:t>02/11/2021</a:t>
            </a:fld>
            <a:endParaRPr lang="en-B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B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2E4ED-9054-6140-BDF6-71BD7FE47B26}" type="slidenum">
              <a:rPr lang="en-BR" smtClean="0"/>
              <a:t>‹#›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4769225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B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2E4ED-9054-6140-BDF6-71BD7FE47B26}" type="slidenum">
              <a:rPr lang="en-BR" smtClean="0"/>
              <a:t>18</a:t>
            </a:fld>
            <a:endParaRPr lang="en-BR"/>
          </a:p>
        </p:txBody>
      </p:sp>
    </p:spTree>
    <p:extLst>
      <p:ext uri="{BB962C8B-B14F-4D97-AF65-F5344CB8AC3E}">
        <p14:creationId xmlns:p14="http://schemas.microsoft.com/office/powerpoint/2010/main" val="4009215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44500" y="2150048"/>
            <a:ext cx="8255000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1686966"/>
            <a:ext cx="6001867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96240" y="511049"/>
            <a:ext cx="8351519" cy="5130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Lato"/>
                <a:cs typeface="Lato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44500" y="2164815"/>
            <a:ext cx="8255000" cy="40976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2/11/2021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www.youtube.com/watch?v=1iSoU2FbYn0&amp;t=10s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19100" y="4918217"/>
            <a:ext cx="5334000" cy="1678939"/>
          </a:xfrm>
          <a:prstGeom prst="rect">
            <a:avLst/>
          </a:prstGeom>
        </p:spPr>
        <p:txBody>
          <a:bodyPr vert="horz" wrap="square" lIns="0" tIns="1670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15"/>
              </a:spcBef>
            </a:pPr>
            <a:r>
              <a:rPr lang="pt-BR" sz="3400" b="1" spc="-114" dirty="0">
                <a:solidFill>
                  <a:srgbClr val="F5821F"/>
                </a:solidFill>
                <a:latin typeface="Lato"/>
                <a:cs typeface="Lato"/>
              </a:rPr>
              <a:t>Day 1</a:t>
            </a:r>
            <a:endParaRPr sz="3400" dirty="0">
              <a:latin typeface="Lato"/>
              <a:cs typeface="Lato"/>
            </a:endParaRPr>
          </a:p>
          <a:p>
            <a:pPr marL="38100" marR="5080">
              <a:lnSpc>
                <a:spcPct val="100000"/>
              </a:lnSpc>
              <a:spcBef>
                <a:spcPts val="1005"/>
              </a:spcBef>
            </a:pPr>
            <a:r>
              <a:rPr sz="2800" spc="-15" dirty="0">
                <a:solidFill>
                  <a:srgbClr val="FFFFFF"/>
                </a:solidFill>
                <a:latin typeface="Lato"/>
                <a:cs typeface="Lato"/>
              </a:rPr>
              <a:t>Add </a:t>
            </a:r>
            <a:r>
              <a:rPr sz="2800" spc="-5" dirty="0">
                <a:solidFill>
                  <a:srgbClr val="FFFFFF"/>
                </a:solidFill>
                <a:latin typeface="Lato"/>
                <a:cs typeface="Lato"/>
              </a:rPr>
              <a:t>the </a:t>
            </a:r>
            <a:r>
              <a:rPr sz="2800" spc="5" dirty="0">
                <a:solidFill>
                  <a:srgbClr val="FFFFFF"/>
                </a:solidFill>
                <a:latin typeface="Lato"/>
                <a:cs typeface="Lato"/>
              </a:rPr>
              <a:t>title </a:t>
            </a:r>
            <a:r>
              <a:rPr lang="en-US" sz="2800" spc="-15" dirty="0">
                <a:solidFill>
                  <a:srgbClr val="FFFFFF"/>
                </a:solidFill>
                <a:latin typeface="Lato"/>
                <a:cs typeface="Lato"/>
              </a:rPr>
              <a:t>of</a:t>
            </a:r>
            <a:r>
              <a:rPr sz="2800" spc="-1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Lato"/>
                <a:cs typeface="Lato"/>
              </a:rPr>
              <a:t>your </a:t>
            </a:r>
            <a:r>
              <a:rPr sz="2800" spc="-5" dirty="0">
                <a:solidFill>
                  <a:srgbClr val="FFFFFF"/>
                </a:solidFill>
                <a:latin typeface="Lato"/>
                <a:cs typeface="Lato"/>
              </a:rPr>
              <a:t>training</a:t>
            </a:r>
            <a:r>
              <a:rPr sz="2800" spc="-190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2800" spc="-15" dirty="0">
                <a:solidFill>
                  <a:srgbClr val="FFFFFF"/>
                </a:solidFill>
                <a:latin typeface="Lato"/>
                <a:cs typeface="Lato"/>
              </a:rPr>
              <a:t>here.  Add any </a:t>
            </a:r>
            <a:r>
              <a:rPr sz="2800" dirty="0">
                <a:solidFill>
                  <a:srgbClr val="FFFFFF"/>
                </a:solidFill>
                <a:latin typeface="Lato"/>
                <a:cs typeface="Lato"/>
              </a:rPr>
              <a:t>additional</a:t>
            </a:r>
            <a:r>
              <a:rPr sz="2800" spc="-4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2800" spc="-10" dirty="0">
                <a:solidFill>
                  <a:srgbClr val="FFFFFF"/>
                </a:solidFill>
                <a:latin typeface="Lato"/>
                <a:cs typeface="Lato"/>
              </a:rPr>
              <a:t>logos.</a:t>
            </a:r>
            <a:endParaRPr sz="2800" dirty="0">
              <a:latin typeface="Lato"/>
              <a:cs typeface="La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6601" y="1686966"/>
            <a:ext cx="7811401" cy="323603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231512" y="243408"/>
            <a:ext cx="1431129" cy="1181865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19100" y="282736"/>
            <a:ext cx="5029200" cy="1155700"/>
          </a:xfrm>
          <a:prstGeom prst="rect">
            <a:avLst/>
          </a:prstGeom>
        </p:spPr>
        <p:txBody>
          <a:bodyPr vert="horz" wrap="square" lIns="0" tIns="104140" rIns="0" bIns="0" rtlCol="0">
            <a:spAutoFit/>
          </a:bodyPr>
          <a:lstStyle/>
          <a:p>
            <a:pPr marL="12700" marR="5080">
              <a:lnSpc>
                <a:spcPts val="4100"/>
              </a:lnSpc>
              <a:spcBef>
                <a:spcPts val="820"/>
              </a:spcBef>
            </a:pPr>
            <a:r>
              <a:rPr sz="4000" spc="-50" dirty="0">
                <a:solidFill>
                  <a:srgbClr val="F5821F"/>
                </a:solidFill>
              </a:rPr>
              <a:t>Accelerated </a:t>
            </a:r>
            <a:r>
              <a:rPr sz="4000" spc="-30" dirty="0">
                <a:solidFill>
                  <a:srgbClr val="F5821F"/>
                </a:solidFill>
              </a:rPr>
              <a:t>Education  </a:t>
            </a:r>
            <a:r>
              <a:rPr sz="4000" spc="-50" dirty="0">
                <a:solidFill>
                  <a:srgbClr val="F5821F"/>
                </a:solidFill>
              </a:rPr>
              <a:t>Workshop</a:t>
            </a:r>
            <a:endParaRPr sz="4000" dirty="0"/>
          </a:p>
        </p:txBody>
      </p:sp>
      <p:sp>
        <p:nvSpPr>
          <p:cNvPr id="8" name="object 8"/>
          <p:cNvSpPr txBox="1"/>
          <p:nvPr/>
        </p:nvSpPr>
        <p:spPr>
          <a:xfrm>
            <a:off x="6294005" y="4557001"/>
            <a:ext cx="1554480" cy="366395"/>
          </a:xfrm>
          <a:prstGeom prst="rect">
            <a:avLst/>
          </a:prstGeom>
          <a:solidFill>
            <a:srgbClr val="F58220"/>
          </a:solidFill>
        </p:spPr>
        <p:txBody>
          <a:bodyPr vert="horz" wrap="square" lIns="0" tIns="73025" rIns="0" bIns="0" rtlCol="0">
            <a:spAutoFit/>
          </a:bodyPr>
          <a:lstStyle/>
          <a:p>
            <a:pPr marL="135255">
              <a:lnSpc>
                <a:spcPct val="100000"/>
              </a:lnSpc>
              <a:spcBef>
                <a:spcPts val="575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1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06B56121-053A-994E-9DA9-858BE5E06B6E}"/>
              </a:ext>
            </a:extLst>
          </p:cNvPr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2" name="object 2"/>
            <p:cNvSpPr/>
            <p:nvPr/>
          </p:nvSpPr>
          <p:spPr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l" t="t" r="r" b="b"/>
              <a:pathLst>
                <a:path w="9144000" h="6858000">
                  <a:moveTo>
                    <a:pt x="91440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9144000" y="6858000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582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grpSp>
          <p:nvGrpSpPr>
            <p:cNvPr id="4" name="object 4"/>
            <p:cNvGrpSpPr/>
            <p:nvPr/>
          </p:nvGrpSpPr>
          <p:grpSpPr>
            <a:xfrm>
              <a:off x="238227" y="3819809"/>
              <a:ext cx="4696460" cy="2735580"/>
              <a:chOff x="238227" y="3819809"/>
              <a:chExt cx="4696460" cy="2735580"/>
            </a:xfrm>
          </p:grpSpPr>
          <p:sp>
            <p:nvSpPr>
              <p:cNvPr id="5" name="object 5"/>
              <p:cNvSpPr/>
              <p:nvPr/>
            </p:nvSpPr>
            <p:spPr>
              <a:xfrm>
                <a:off x="603248" y="4386477"/>
                <a:ext cx="1467485" cy="1467485"/>
              </a:xfrm>
              <a:custGeom>
                <a:avLst/>
                <a:gdLst/>
                <a:ahLst/>
                <a:cxnLst/>
                <a:rect l="l" t="t" r="r" b="b"/>
                <a:pathLst>
                  <a:path w="1467485" h="1467485">
                    <a:moveTo>
                      <a:pt x="733539" y="0"/>
                    </a:moveTo>
                    <a:lnTo>
                      <a:pt x="781769" y="1560"/>
                    </a:lnTo>
                    <a:lnTo>
                      <a:pt x="829165" y="6176"/>
                    </a:lnTo>
                    <a:lnTo>
                      <a:pt x="875632" y="13752"/>
                    </a:lnTo>
                    <a:lnTo>
                      <a:pt x="921073" y="24191"/>
                    </a:lnTo>
                    <a:lnTo>
                      <a:pt x="965391" y="37396"/>
                    </a:lnTo>
                    <a:lnTo>
                      <a:pt x="1008489" y="53271"/>
                    </a:lnTo>
                    <a:lnTo>
                      <a:pt x="1050270" y="71718"/>
                    </a:lnTo>
                    <a:lnTo>
                      <a:pt x="1090639" y="92642"/>
                    </a:lnTo>
                    <a:lnTo>
                      <a:pt x="1129498" y="115945"/>
                    </a:lnTo>
                    <a:lnTo>
                      <a:pt x="1166751" y="141532"/>
                    </a:lnTo>
                    <a:lnTo>
                      <a:pt x="1202301" y="169304"/>
                    </a:lnTo>
                    <a:lnTo>
                      <a:pt x="1236051" y="199166"/>
                    </a:lnTo>
                    <a:lnTo>
                      <a:pt x="1267905" y="231021"/>
                    </a:lnTo>
                    <a:lnTo>
                      <a:pt x="1297766" y="264772"/>
                    </a:lnTo>
                    <a:lnTo>
                      <a:pt x="1325538" y="300322"/>
                    </a:lnTo>
                    <a:lnTo>
                      <a:pt x="1351123" y="337576"/>
                    </a:lnTo>
                    <a:lnTo>
                      <a:pt x="1374426" y="376436"/>
                    </a:lnTo>
                    <a:lnTo>
                      <a:pt x="1395349" y="416805"/>
                    </a:lnTo>
                    <a:lnTo>
                      <a:pt x="1413796" y="458587"/>
                    </a:lnTo>
                    <a:lnTo>
                      <a:pt x="1429670" y="501686"/>
                    </a:lnTo>
                    <a:lnTo>
                      <a:pt x="1442875" y="546004"/>
                    </a:lnTo>
                    <a:lnTo>
                      <a:pt x="1453313" y="591445"/>
                    </a:lnTo>
                    <a:lnTo>
                      <a:pt x="1460889" y="637912"/>
                    </a:lnTo>
                    <a:lnTo>
                      <a:pt x="1465505" y="685309"/>
                    </a:lnTo>
                    <a:lnTo>
                      <a:pt x="1467065" y="733539"/>
                    </a:lnTo>
                    <a:lnTo>
                      <a:pt x="1465505" y="781769"/>
                    </a:lnTo>
                    <a:lnTo>
                      <a:pt x="1460889" y="829165"/>
                    </a:lnTo>
                    <a:lnTo>
                      <a:pt x="1453313" y="875632"/>
                    </a:lnTo>
                    <a:lnTo>
                      <a:pt x="1442875" y="921073"/>
                    </a:lnTo>
                    <a:lnTo>
                      <a:pt x="1429670" y="965391"/>
                    </a:lnTo>
                    <a:lnTo>
                      <a:pt x="1413796" y="1008489"/>
                    </a:lnTo>
                    <a:lnTo>
                      <a:pt x="1395349" y="1050270"/>
                    </a:lnTo>
                    <a:lnTo>
                      <a:pt x="1374426" y="1090639"/>
                    </a:lnTo>
                    <a:lnTo>
                      <a:pt x="1351123" y="1129498"/>
                    </a:lnTo>
                    <a:lnTo>
                      <a:pt x="1325538" y="1166751"/>
                    </a:lnTo>
                    <a:lnTo>
                      <a:pt x="1297766" y="1202301"/>
                    </a:lnTo>
                    <a:lnTo>
                      <a:pt x="1267905" y="1236051"/>
                    </a:lnTo>
                    <a:lnTo>
                      <a:pt x="1236051" y="1267905"/>
                    </a:lnTo>
                    <a:lnTo>
                      <a:pt x="1202301" y="1297766"/>
                    </a:lnTo>
                    <a:lnTo>
                      <a:pt x="1166751" y="1325538"/>
                    </a:lnTo>
                    <a:lnTo>
                      <a:pt x="1129498" y="1351123"/>
                    </a:lnTo>
                    <a:lnTo>
                      <a:pt x="1090639" y="1374426"/>
                    </a:lnTo>
                    <a:lnTo>
                      <a:pt x="1050270" y="1395349"/>
                    </a:lnTo>
                    <a:lnTo>
                      <a:pt x="1008489" y="1413796"/>
                    </a:lnTo>
                    <a:lnTo>
                      <a:pt x="965391" y="1429670"/>
                    </a:lnTo>
                    <a:lnTo>
                      <a:pt x="921073" y="1442875"/>
                    </a:lnTo>
                    <a:lnTo>
                      <a:pt x="875632" y="1453313"/>
                    </a:lnTo>
                    <a:lnTo>
                      <a:pt x="829165" y="1460889"/>
                    </a:lnTo>
                    <a:lnTo>
                      <a:pt x="781769" y="1465505"/>
                    </a:lnTo>
                    <a:lnTo>
                      <a:pt x="733539" y="1467065"/>
                    </a:lnTo>
                    <a:lnTo>
                      <a:pt x="685309" y="1465505"/>
                    </a:lnTo>
                    <a:lnTo>
                      <a:pt x="637912" y="1460889"/>
                    </a:lnTo>
                    <a:lnTo>
                      <a:pt x="591445" y="1453313"/>
                    </a:lnTo>
                    <a:lnTo>
                      <a:pt x="546004" y="1442875"/>
                    </a:lnTo>
                    <a:lnTo>
                      <a:pt x="501686" y="1429670"/>
                    </a:lnTo>
                    <a:lnTo>
                      <a:pt x="458587" y="1413796"/>
                    </a:lnTo>
                    <a:lnTo>
                      <a:pt x="416805" y="1395349"/>
                    </a:lnTo>
                    <a:lnTo>
                      <a:pt x="376436" y="1374426"/>
                    </a:lnTo>
                    <a:lnTo>
                      <a:pt x="337576" y="1351123"/>
                    </a:lnTo>
                    <a:lnTo>
                      <a:pt x="300322" y="1325538"/>
                    </a:lnTo>
                    <a:lnTo>
                      <a:pt x="264772" y="1297766"/>
                    </a:lnTo>
                    <a:lnTo>
                      <a:pt x="231021" y="1267905"/>
                    </a:lnTo>
                    <a:lnTo>
                      <a:pt x="199166" y="1236051"/>
                    </a:lnTo>
                    <a:lnTo>
                      <a:pt x="169304" y="1202301"/>
                    </a:lnTo>
                    <a:lnTo>
                      <a:pt x="141532" y="1166751"/>
                    </a:lnTo>
                    <a:lnTo>
                      <a:pt x="115945" y="1129498"/>
                    </a:lnTo>
                    <a:lnTo>
                      <a:pt x="92642" y="1090639"/>
                    </a:lnTo>
                    <a:lnTo>
                      <a:pt x="71718" y="1050270"/>
                    </a:lnTo>
                    <a:lnTo>
                      <a:pt x="53271" y="1008489"/>
                    </a:lnTo>
                    <a:lnTo>
                      <a:pt x="37396" y="965391"/>
                    </a:lnTo>
                    <a:lnTo>
                      <a:pt x="24191" y="921073"/>
                    </a:lnTo>
                    <a:lnTo>
                      <a:pt x="13752" y="875632"/>
                    </a:lnTo>
                    <a:lnTo>
                      <a:pt x="6176" y="829165"/>
                    </a:lnTo>
                    <a:lnTo>
                      <a:pt x="1560" y="781769"/>
                    </a:lnTo>
                    <a:lnTo>
                      <a:pt x="0" y="733539"/>
                    </a:lnTo>
                    <a:lnTo>
                      <a:pt x="1560" y="685309"/>
                    </a:lnTo>
                    <a:lnTo>
                      <a:pt x="6176" y="637912"/>
                    </a:lnTo>
                    <a:lnTo>
                      <a:pt x="13752" y="591445"/>
                    </a:lnTo>
                    <a:lnTo>
                      <a:pt x="24191" y="546004"/>
                    </a:lnTo>
                    <a:lnTo>
                      <a:pt x="37396" y="501686"/>
                    </a:lnTo>
                    <a:lnTo>
                      <a:pt x="53271" y="458587"/>
                    </a:lnTo>
                    <a:lnTo>
                      <a:pt x="71718" y="416805"/>
                    </a:lnTo>
                    <a:lnTo>
                      <a:pt x="92642" y="376436"/>
                    </a:lnTo>
                    <a:lnTo>
                      <a:pt x="115945" y="337576"/>
                    </a:lnTo>
                    <a:lnTo>
                      <a:pt x="141532" y="300322"/>
                    </a:lnTo>
                    <a:lnTo>
                      <a:pt x="169304" y="264772"/>
                    </a:lnTo>
                    <a:lnTo>
                      <a:pt x="199166" y="231021"/>
                    </a:lnTo>
                    <a:lnTo>
                      <a:pt x="231021" y="199166"/>
                    </a:lnTo>
                    <a:lnTo>
                      <a:pt x="264772" y="169304"/>
                    </a:lnTo>
                    <a:lnTo>
                      <a:pt x="300322" y="141532"/>
                    </a:lnTo>
                    <a:lnTo>
                      <a:pt x="337576" y="115945"/>
                    </a:lnTo>
                    <a:lnTo>
                      <a:pt x="376436" y="92642"/>
                    </a:lnTo>
                    <a:lnTo>
                      <a:pt x="416805" y="71718"/>
                    </a:lnTo>
                    <a:lnTo>
                      <a:pt x="458587" y="53271"/>
                    </a:lnTo>
                    <a:lnTo>
                      <a:pt x="501686" y="37396"/>
                    </a:lnTo>
                    <a:lnTo>
                      <a:pt x="546004" y="24191"/>
                    </a:lnTo>
                    <a:lnTo>
                      <a:pt x="591445" y="13752"/>
                    </a:lnTo>
                    <a:lnTo>
                      <a:pt x="637912" y="6176"/>
                    </a:lnTo>
                    <a:lnTo>
                      <a:pt x="685309" y="1560"/>
                    </a:lnTo>
                    <a:lnTo>
                      <a:pt x="733539" y="0"/>
                    </a:lnTo>
                    <a:close/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" name="object 6"/>
              <p:cNvSpPr/>
              <p:nvPr/>
            </p:nvSpPr>
            <p:spPr>
              <a:xfrm>
                <a:off x="603250" y="5120022"/>
                <a:ext cx="146748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467485">
                    <a:moveTo>
                      <a:pt x="0" y="0"/>
                    </a:moveTo>
                    <a:lnTo>
                      <a:pt x="1467065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" name="object 7"/>
              <p:cNvSpPr/>
              <p:nvPr/>
            </p:nvSpPr>
            <p:spPr>
              <a:xfrm>
                <a:off x="737707" y="4703793"/>
                <a:ext cx="1198245" cy="67945"/>
              </a:xfrm>
              <a:custGeom>
                <a:avLst/>
                <a:gdLst/>
                <a:ahLst/>
                <a:cxnLst/>
                <a:rect l="l" t="t" r="r" b="b"/>
                <a:pathLst>
                  <a:path w="1198245" h="67945">
                    <a:moveTo>
                      <a:pt x="0" y="0"/>
                    </a:moveTo>
                    <a:lnTo>
                      <a:pt x="49923" y="10851"/>
                    </a:lnTo>
                    <a:lnTo>
                      <a:pt x="99847" y="20751"/>
                    </a:lnTo>
                    <a:lnTo>
                      <a:pt x="149770" y="29699"/>
                    </a:lnTo>
                    <a:lnTo>
                      <a:pt x="199693" y="37697"/>
                    </a:lnTo>
                    <a:lnTo>
                      <a:pt x="249617" y="44747"/>
                    </a:lnTo>
                    <a:lnTo>
                      <a:pt x="299540" y="50849"/>
                    </a:lnTo>
                    <a:lnTo>
                      <a:pt x="349463" y="56004"/>
                    </a:lnTo>
                    <a:lnTo>
                      <a:pt x="399386" y="60214"/>
                    </a:lnTo>
                    <a:lnTo>
                      <a:pt x="449309" y="63481"/>
                    </a:lnTo>
                    <a:lnTo>
                      <a:pt x="499232" y="65804"/>
                    </a:lnTo>
                    <a:lnTo>
                      <a:pt x="549155" y="67186"/>
                    </a:lnTo>
                    <a:lnTo>
                      <a:pt x="599078" y="67627"/>
                    </a:lnTo>
                    <a:lnTo>
                      <a:pt x="649000" y="67129"/>
                    </a:lnTo>
                    <a:lnTo>
                      <a:pt x="698923" y="65693"/>
                    </a:lnTo>
                    <a:lnTo>
                      <a:pt x="748846" y="63320"/>
                    </a:lnTo>
                    <a:lnTo>
                      <a:pt x="798769" y="60011"/>
                    </a:lnTo>
                    <a:lnTo>
                      <a:pt x="848692" y="55768"/>
                    </a:lnTo>
                    <a:lnTo>
                      <a:pt x="898615" y="50592"/>
                    </a:lnTo>
                    <a:lnTo>
                      <a:pt x="948539" y="44483"/>
                    </a:lnTo>
                    <a:lnTo>
                      <a:pt x="998462" y="37443"/>
                    </a:lnTo>
                    <a:lnTo>
                      <a:pt x="1048385" y="29474"/>
                    </a:lnTo>
                    <a:lnTo>
                      <a:pt x="1098308" y="20576"/>
                    </a:lnTo>
                    <a:lnTo>
                      <a:pt x="1148232" y="10751"/>
                    </a:lnTo>
                    <a:lnTo>
                      <a:pt x="1198156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8"/>
              <p:cNvSpPr/>
              <p:nvPr/>
            </p:nvSpPr>
            <p:spPr>
              <a:xfrm>
                <a:off x="1336788" y="4386470"/>
                <a:ext cx="165735" cy="1466850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1466850">
                    <a:moveTo>
                      <a:pt x="0" y="1466342"/>
                    </a:moveTo>
                    <a:lnTo>
                      <a:pt x="20630" y="1419036"/>
                    </a:lnTo>
                    <a:lnTo>
                      <a:pt x="39894" y="1371731"/>
                    </a:lnTo>
                    <a:lnTo>
                      <a:pt x="57789" y="1324427"/>
                    </a:lnTo>
                    <a:lnTo>
                      <a:pt x="74316" y="1277123"/>
                    </a:lnTo>
                    <a:lnTo>
                      <a:pt x="89473" y="1229819"/>
                    </a:lnTo>
                    <a:lnTo>
                      <a:pt x="103259" y="1182515"/>
                    </a:lnTo>
                    <a:lnTo>
                      <a:pt x="115674" y="1135212"/>
                    </a:lnTo>
                    <a:lnTo>
                      <a:pt x="126717" y="1087909"/>
                    </a:lnTo>
                    <a:lnTo>
                      <a:pt x="136386" y="1040607"/>
                    </a:lnTo>
                    <a:lnTo>
                      <a:pt x="144682" y="993305"/>
                    </a:lnTo>
                    <a:lnTo>
                      <a:pt x="151603" y="946003"/>
                    </a:lnTo>
                    <a:lnTo>
                      <a:pt x="157148" y="898701"/>
                    </a:lnTo>
                    <a:lnTo>
                      <a:pt x="161317" y="851399"/>
                    </a:lnTo>
                    <a:lnTo>
                      <a:pt x="164108" y="804098"/>
                    </a:lnTo>
                    <a:lnTo>
                      <a:pt x="165521" y="756797"/>
                    </a:lnTo>
                    <a:lnTo>
                      <a:pt x="165555" y="709496"/>
                    </a:lnTo>
                    <a:lnTo>
                      <a:pt x="164209" y="662196"/>
                    </a:lnTo>
                    <a:lnTo>
                      <a:pt x="161483" y="614895"/>
                    </a:lnTo>
                    <a:lnTo>
                      <a:pt x="157375" y="567595"/>
                    </a:lnTo>
                    <a:lnTo>
                      <a:pt x="151884" y="520295"/>
                    </a:lnTo>
                    <a:lnTo>
                      <a:pt x="145010" y="472995"/>
                    </a:lnTo>
                    <a:lnTo>
                      <a:pt x="136752" y="425695"/>
                    </a:lnTo>
                    <a:lnTo>
                      <a:pt x="127108" y="378395"/>
                    </a:lnTo>
                    <a:lnTo>
                      <a:pt x="116079" y="331095"/>
                    </a:lnTo>
                    <a:lnTo>
                      <a:pt x="103664" y="283796"/>
                    </a:lnTo>
                    <a:lnTo>
                      <a:pt x="89860" y="236496"/>
                    </a:lnTo>
                    <a:lnTo>
                      <a:pt x="74668" y="189197"/>
                    </a:lnTo>
                    <a:lnTo>
                      <a:pt x="58087" y="141897"/>
                    </a:lnTo>
                    <a:lnTo>
                      <a:pt x="40116" y="94598"/>
                    </a:lnTo>
                    <a:lnTo>
                      <a:pt x="20754" y="47299"/>
                    </a:lnTo>
                    <a:lnTo>
                      <a:pt x="0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" name="object 9"/>
              <p:cNvSpPr/>
              <p:nvPr/>
            </p:nvSpPr>
            <p:spPr>
              <a:xfrm>
                <a:off x="1336788" y="4386477"/>
                <a:ext cx="449580" cy="1467485"/>
              </a:xfrm>
              <a:custGeom>
                <a:avLst/>
                <a:gdLst/>
                <a:ahLst/>
                <a:cxnLst/>
                <a:rect l="l" t="t" r="r" b="b"/>
                <a:pathLst>
                  <a:path w="449580" h="1467485">
                    <a:moveTo>
                      <a:pt x="0" y="0"/>
                    </a:moveTo>
                    <a:lnTo>
                      <a:pt x="40512" y="16865"/>
                    </a:lnTo>
                    <a:lnTo>
                      <a:pt x="79733" y="36918"/>
                    </a:lnTo>
                    <a:lnTo>
                      <a:pt x="117560" y="60022"/>
                    </a:lnTo>
                    <a:lnTo>
                      <a:pt x="153889" y="86041"/>
                    </a:lnTo>
                    <a:lnTo>
                      <a:pt x="188620" y="114840"/>
                    </a:lnTo>
                    <a:lnTo>
                      <a:pt x="221648" y="146281"/>
                    </a:lnTo>
                    <a:lnTo>
                      <a:pt x="252871" y="180229"/>
                    </a:lnTo>
                    <a:lnTo>
                      <a:pt x="282186" y="216548"/>
                    </a:lnTo>
                    <a:lnTo>
                      <a:pt x="309491" y="255100"/>
                    </a:lnTo>
                    <a:lnTo>
                      <a:pt x="334683" y="295751"/>
                    </a:lnTo>
                    <a:lnTo>
                      <a:pt x="357659" y="338363"/>
                    </a:lnTo>
                    <a:lnTo>
                      <a:pt x="378316" y="382801"/>
                    </a:lnTo>
                    <a:lnTo>
                      <a:pt x="396553" y="428928"/>
                    </a:lnTo>
                    <a:lnTo>
                      <a:pt x="412265" y="476608"/>
                    </a:lnTo>
                    <a:lnTo>
                      <a:pt x="425351" y="525706"/>
                    </a:lnTo>
                    <a:lnTo>
                      <a:pt x="435708" y="576083"/>
                    </a:lnTo>
                    <a:lnTo>
                      <a:pt x="443233" y="627606"/>
                    </a:lnTo>
                    <a:lnTo>
                      <a:pt x="447823" y="680136"/>
                    </a:lnTo>
                    <a:lnTo>
                      <a:pt x="449376" y="733539"/>
                    </a:lnTo>
                    <a:lnTo>
                      <a:pt x="447823" y="786928"/>
                    </a:lnTo>
                    <a:lnTo>
                      <a:pt x="443230" y="839446"/>
                    </a:lnTo>
                    <a:lnTo>
                      <a:pt x="435702" y="890956"/>
                    </a:lnTo>
                    <a:lnTo>
                      <a:pt x="425341" y="941324"/>
                    </a:lnTo>
                    <a:lnTo>
                      <a:pt x="412250" y="990411"/>
                    </a:lnTo>
                    <a:lnTo>
                      <a:pt x="396532" y="1038084"/>
                    </a:lnTo>
                    <a:lnTo>
                      <a:pt x="378290" y="1084204"/>
                    </a:lnTo>
                    <a:lnTo>
                      <a:pt x="357627" y="1128637"/>
                    </a:lnTo>
                    <a:lnTo>
                      <a:pt x="334647" y="1171245"/>
                    </a:lnTo>
                    <a:lnTo>
                      <a:pt x="309451" y="1211894"/>
                    </a:lnTo>
                    <a:lnTo>
                      <a:pt x="282143" y="1250446"/>
                    </a:lnTo>
                    <a:lnTo>
                      <a:pt x="252826" y="1286766"/>
                    </a:lnTo>
                    <a:lnTo>
                      <a:pt x="221603" y="1320718"/>
                    </a:lnTo>
                    <a:lnTo>
                      <a:pt x="188576" y="1352164"/>
                    </a:lnTo>
                    <a:lnTo>
                      <a:pt x="153849" y="1380971"/>
                    </a:lnTo>
                    <a:lnTo>
                      <a:pt x="117525" y="1407000"/>
                    </a:lnTo>
                    <a:lnTo>
                      <a:pt x="79707" y="1430116"/>
                    </a:lnTo>
                    <a:lnTo>
                      <a:pt x="40498" y="1450183"/>
                    </a:lnTo>
                    <a:lnTo>
                      <a:pt x="0" y="1467065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0" name="object 10"/>
              <p:cNvSpPr/>
              <p:nvPr/>
            </p:nvSpPr>
            <p:spPr>
              <a:xfrm>
                <a:off x="1171208" y="4386470"/>
                <a:ext cx="165735" cy="1466850"/>
              </a:xfrm>
              <a:custGeom>
                <a:avLst/>
                <a:gdLst/>
                <a:ahLst/>
                <a:cxnLst/>
                <a:rect l="l" t="t" r="r" b="b"/>
                <a:pathLst>
                  <a:path w="165734" h="1466850">
                    <a:moveTo>
                      <a:pt x="165579" y="1466342"/>
                    </a:moveTo>
                    <a:lnTo>
                      <a:pt x="144945" y="1419036"/>
                    </a:lnTo>
                    <a:lnTo>
                      <a:pt x="125678" y="1371731"/>
                    </a:lnTo>
                    <a:lnTo>
                      <a:pt x="107780" y="1324427"/>
                    </a:lnTo>
                    <a:lnTo>
                      <a:pt x="91251" y="1277123"/>
                    </a:lnTo>
                    <a:lnTo>
                      <a:pt x="76091" y="1229819"/>
                    </a:lnTo>
                    <a:lnTo>
                      <a:pt x="62303" y="1182515"/>
                    </a:lnTo>
                    <a:lnTo>
                      <a:pt x="49886" y="1135212"/>
                    </a:lnTo>
                    <a:lnTo>
                      <a:pt x="38842" y="1087909"/>
                    </a:lnTo>
                    <a:lnTo>
                      <a:pt x="29171" y="1040607"/>
                    </a:lnTo>
                    <a:lnTo>
                      <a:pt x="20874" y="993305"/>
                    </a:lnTo>
                    <a:lnTo>
                      <a:pt x="13953" y="946003"/>
                    </a:lnTo>
                    <a:lnTo>
                      <a:pt x="8407" y="898701"/>
                    </a:lnTo>
                    <a:lnTo>
                      <a:pt x="4238" y="851399"/>
                    </a:lnTo>
                    <a:lnTo>
                      <a:pt x="1446" y="804098"/>
                    </a:lnTo>
                    <a:lnTo>
                      <a:pt x="33" y="756797"/>
                    </a:lnTo>
                    <a:lnTo>
                      <a:pt x="0" y="709496"/>
                    </a:lnTo>
                    <a:lnTo>
                      <a:pt x="1346" y="662196"/>
                    </a:lnTo>
                    <a:lnTo>
                      <a:pt x="4073" y="614895"/>
                    </a:lnTo>
                    <a:lnTo>
                      <a:pt x="8182" y="567595"/>
                    </a:lnTo>
                    <a:lnTo>
                      <a:pt x="13674" y="520295"/>
                    </a:lnTo>
                    <a:lnTo>
                      <a:pt x="20549" y="472995"/>
                    </a:lnTo>
                    <a:lnTo>
                      <a:pt x="28809" y="425695"/>
                    </a:lnTo>
                    <a:lnTo>
                      <a:pt x="38454" y="378395"/>
                    </a:lnTo>
                    <a:lnTo>
                      <a:pt x="49484" y="331095"/>
                    </a:lnTo>
                    <a:lnTo>
                      <a:pt x="61902" y="283796"/>
                    </a:lnTo>
                    <a:lnTo>
                      <a:pt x="75707" y="236496"/>
                    </a:lnTo>
                    <a:lnTo>
                      <a:pt x="90901" y="189197"/>
                    </a:lnTo>
                    <a:lnTo>
                      <a:pt x="107484" y="141897"/>
                    </a:lnTo>
                    <a:lnTo>
                      <a:pt x="125458" y="94598"/>
                    </a:lnTo>
                    <a:lnTo>
                      <a:pt x="144822" y="47299"/>
                    </a:lnTo>
                    <a:lnTo>
                      <a:pt x="165579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1" name="object 11"/>
              <p:cNvSpPr/>
              <p:nvPr/>
            </p:nvSpPr>
            <p:spPr>
              <a:xfrm>
                <a:off x="887398" y="4386477"/>
                <a:ext cx="449580" cy="1467485"/>
              </a:xfrm>
              <a:custGeom>
                <a:avLst/>
                <a:gdLst/>
                <a:ahLst/>
                <a:cxnLst/>
                <a:rect l="l" t="t" r="r" b="b"/>
                <a:pathLst>
                  <a:path w="449580" h="1467485">
                    <a:moveTo>
                      <a:pt x="449389" y="0"/>
                    </a:moveTo>
                    <a:lnTo>
                      <a:pt x="408873" y="16865"/>
                    </a:lnTo>
                    <a:lnTo>
                      <a:pt x="369649" y="36918"/>
                    </a:lnTo>
                    <a:lnTo>
                      <a:pt x="331820" y="60022"/>
                    </a:lnTo>
                    <a:lnTo>
                      <a:pt x="295488" y="86041"/>
                    </a:lnTo>
                    <a:lnTo>
                      <a:pt x="260756" y="114840"/>
                    </a:lnTo>
                    <a:lnTo>
                      <a:pt x="227727" y="146281"/>
                    </a:lnTo>
                    <a:lnTo>
                      <a:pt x="196503" y="180229"/>
                    </a:lnTo>
                    <a:lnTo>
                      <a:pt x="167187" y="216548"/>
                    </a:lnTo>
                    <a:lnTo>
                      <a:pt x="139882" y="255100"/>
                    </a:lnTo>
                    <a:lnTo>
                      <a:pt x="114690" y="295751"/>
                    </a:lnTo>
                    <a:lnTo>
                      <a:pt x="91714" y="338363"/>
                    </a:lnTo>
                    <a:lnTo>
                      <a:pt x="71057" y="382801"/>
                    </a:lnTo>
                    <a:lnTo>
                      <a:pt x="52821" y="428928"/>
                    </a:lnTo>
                    <a:lnTo>
                      <a:pt x="37109" y="476608"/>
                    </a:lnTo>
                    <a:lnTo>
                      <a:pt x="24023" y="525706"/>
                    </a:lnTo>
                    <a:lnTo>
                      <a:pt x="13667" y="576083"/>
                    </a:lnTo>
                    <a:lnTo>
                      <a:pt x="6142" y="627606"/>
                    </a:lnTo>
                    <a:lnTo>
                      <a:pt x="1552" y="680136"/>
                    </a:lnTo>
                    <a:lnTo>
                      <a:pt x="0" y="733539"/>
                    </a:lnTo>
                    <a:lnTo>
                      <a:pt x="1553" y="786928"/>
                    </a:lnTo>
                    <a:lnTo>
                      <a:pt x="6146" y="839446"/>
                    </a:lnTo>
                    <a:lnTo>
                      <a:pt x="13674" y="890956"/>
                    </a:lnTo>
                    <a:lnTo>
                      <a:pt x="24035" y="941324"/>
                    </a:lnTo>
                    <a:lnTo>
                      <a:pt x="37126" y="990411"/>
                    </a:lnTo>
                    <a:lnTo>
                      <a:pt x="52844" y="1038084"/>
                    </a:lnTo>
                    <a:lnTo>
                      <a:pt x="71086" y="1084204"/>
                    </a:lnTo>
                    <a:lnTo>
                      <a:pt x="91749" y="1128637"/>
                    </a:lnTo>
                    <a:lnTo>
                      <a:pt x="114731" y="1171245"/>
                    </a:lnTo>
                    <a:lnTo>
                      <a:pt x="139927" y="1211894"/>
                    </a:lnTo>
                    <a:lnTo>
                      <a:pt x="167235" y="1250446"/>
                    </a:lnTo>
                    <a:lnTo>
                      <a:pt x="196553" y="1286766"/>
                    </a:lnTo>
                    <a:lnTo>
                      <a:pt x="227777" y="1320718"/>
                    </a:lnTo>
                    <a:lnTo>
                      <a:pt x="260805" y="1352164"/>
                    </a:lnTo>
                    <a:lnTo>
                      <a:pt x="295533" y="1380971"/>
                    </a:lnTo>
                    <a:lnTo>
                      <a:pt x="331858" y="1407000"/>
                    </a:lnTo>
                    <a:lnTo>
                      <a:pt x="369678" y="1430116"/>
                    </a:lnTo>
                    <a:lnTo>
                      <a:pt x="408889" y="1450183"/>
                    </a:lnTo>
                    <a:lnTo>
                      <a:pt x="449389" y="1467065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2" name="object 12"/>
              <p:cNvSpPr/>
              <p:nvPr/>
            </p:nvSpPr>
            <p:spPr>
              <a:xfrm>
                <a:off x="238227" y="4049007"/>
                <a:ext cx="516890" cy="624840"/>
              </a:xfrm>
              <a:custGeom>
                <a:avLst/>
                <a:gdLst/>
                <a:ahLst/>
                <a:cxnLst/>
                <a:rect l="l" t="t" r="r" b="b"/>
                <a:pathLst>
                  <a:path w="516890" h="624839">
                    <a:moveTo>
                      <a:pt x="258699" y="0"/>
                    </a:moveTo>
                    <a:lnTo>
                      <a:pt x="207836" y="4968"/>
                    </a:lnTo>
                    <a:lnTo>
                      <a:pt x="159645" y="19564"/>
                    </a:lnTo>
                    <a:lnTo>
                      <a:pt x="115245" y="43323"/>
                    </a:lnTo>
                    <a:lnTo>
                      <a:pt x="75755" y="75780"/>
                    </a:lnTo>
                    <a:lnTo>
                      <a:pt x="43307" y="115268"/>
                    </a:lnTo>
                    <a:lnTo>
                      <a:pt x="19556" y="159664"/>
                    </a:lnTo>
                    <a:lnTo>
                      <a:pt x="4966" y="207850"/>
                    </a:lnTo>
                    <a:lnTo>
                      <a:pt x="0" y="258711"/>
                    </a:lnTo>
                    <a:lnTo>
                      <a:pt x="4966" y="309581"/>
                    </a:lnTo>
                    <a:lnTo>
                      <a:pt x="19556" y="357774"/>
                    </a:lnTo>
                    <a:lnTo>
                      <a:pt x="43307" y="402172"/>
                    </a:lnTo>
                    <a:lnTo>
                      <a:pt x="75755" y="441655"/>
                    </a:lnTo>
                    <a:lnTo>
                      <a:pt x="258699" y="624586"/>
                    </a:lnTo>
                    <a:lnTo>
                      <a:pt x="441642" y="441655"/>
                    </a:lnTo>
                    <a:lnTo>
                      <a:pt x="465404" y="413194"/>
                    </a:lnTo>
                    <a:lnTo>
                      <a:pt x="235182" y="413194"/>
                    </a:lnTo>
                    <a:lnTo>
                      <a:pt x="189938" y="398792"/>
                    </a:lnTo>
                    <a:lnTo>
                      <a:pt x="150063" y="369989"/>
                    </a:lnTo>
                    <a:lnTo>
                      <a:pt x="120760" y="329361"/>
                    </a:lnTo>
                    <a:lnTo>
                      <a:pt x="105927" y="283032"/>
                    </a:lnTo>
                    <a:lnTo>
                      <a:pt x="105679" y="234829"/>
                    </a:lnTo>
                    <a:lnTo>
                      <a:pt x="120128" y="188582"/>
                    </a:lnTo>
                    <a:lnTo>
                      <a:pt x="149390" y="148120"/>
                    </a:lnTo>
                    <a:lnTo>
                      <a:pt x="200553" y="114498"/>
                    </a:lnTo>
                    <a:lnTo>
                      <a:pt x="258699" y="103289"/>
                    </a:lnTo>
                    <a:lnTo>
                      <a:pt x="464609" y="103289"/>
                    </a:lnTo>
                    <a:lnTo>
                      <a:pt x="441642" y="75780"/>
                    </a:lnTo>
                    <a:lnTo>
                      <a:pt x="402158" y="43323"/>
                    </a:lnTo>
                    <a:lnTo>
                      <a:pt x="357757" y="19564"/>
                    </a:lnTo>
                    <a:lnTo>
                      <a:pt x="309563" y="4968"/>
                    </a:lnTo>
                    <a:lnTo>
                      <a:pt x="258699" y="0"/>
                    </a:lnTo>
                    <a:close/>
                  </a:path>
                  <a:path w="516890" h="624839">
                    <a:moveTo>
                      <a:pt x="464609" y="103289"/>
                    </a:moveTo>
                    <a:lnTo>
                      <a:pt x="258699" y="103289"/>
                    </a:lnTo>
                    <a:lnTo>
                      <a:pt x="288418" y="106130"/>
                    </a:lnTo>
                    <a:lnTo>
                      <a:pt x="317244" y="114654"/>
                    </a:lnTo>
                    <a:lnTo>
                      <a:pt x="368655" y="148755"/>
                    </a:lnTo>
                    <a:lnTo>
                      <a:pt x="397757" y="189092"/>
                    </a:lnTo>
                    <a:lnTo>
                      <a:pt x="412286" y="234829"/>
                    </a:lnTo>
                    <a:lnTo>
                      <a:pt x="412309" y="282534"/>
                    </a:lnTo>
                    <a:lnTo>
                      <a:pt x="397757" y="328343"/>
                    </a:lnTo>
                    <a:lnTo>
                      <a:pt x="368655" y="368681"/>
                    </a:lnTo>
                    <a:lnTo>
                      <a:pt x="367347" y="369989"/>
                    </a:lnTo>
                    <a:lnTo>
                      <a:pt x="327466" y="398792"/>
                    </a:lnTo>
                    <a:lnTo>
                      <a:pt x="282218" y="413194"/>
                    </a:lnTo>
                    <a:lnTo>
                      <a:pt x="465404" y="413194"/>
                    </a:lnTo>
                    <a:lnTo>
                      <a:pt x="471527" y="405860"/>
                    </a:lnTo>
                    <a:lnTo>
                      <a:pt x="493942" y="366422"/>
                    </a:lnTo>
                    <a:lnTo>
                      <a:pt x="508884" y="324381"/>
                    </a:lnTo>
                    <a:lnTo>
                      <a:pt x="516356" y="280779"/>
                    </a:lnTo>
                    <a:lnTo>
                      <a:pt x="516356" y="236656"/>
                    </a:lnTo>
                    <a:lnTo>
                      <a:pt x="508884" y="193054"/>
                    </a:lnTo>
                    <a:lnTo>
                      <a:pt x="493942" y="151013"/>
                    </a:lnTo>
                    <a:lnTo>
                      <a:pt x="471527" y="111575"/>
                    </a:lnTo>
                    <a:lnTo>
                      <a:pt x="464609" y="103289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3" name="object 13"/>
              <p:cNvSpPr/>
              <p:nvPr/>
            </p:nvSpPr>
            <p:spPr>
              <a:xfrm>
                <a:off x="3059258" y="4722649"/>
                <a:ext cx="1797685" cy="1797685"/>
              </a:xfrm>
              <a:custGeom>
                <a:avLst/>
                <a:gdLst/>
                <a:ahLst/>
                <a:cxnLst/>
                <a:rect l="l" t="t" r="r" b="b"/>
                <a:pathLst>
                  <a:path w="1797685" h="1797684">
                    <a:moveTo>
                      <a:pt x="898702" y="0"/>
                    </a:moveTo>
                    <a:lnTo>
                      <a:pt x="946430" y="1245"/>
                    </a:lnTo>
                    <a:lnTo>
                      <a:pt x="993510" y="4941"/>
                    </a:lnTo>
                    <a:lnTo>
                      <a:pt x="1039878" y="11025"/>
                    </a:lnTo>
                    <a:lnTo>
                      <a:pt x="1085474" y="19435"/>
                    </a:lnTo>
                    <a:lnTo>
                      <a:pt x="1130234" y="30108"/>
                    </a:lnTo>
                    <a:lnTo>
                      <a:pt x="1174097" y="42983"/>
                    </a:lnTo>
                    <a:lnTo>
                      <a:pt x="1217000" y="57998"/>
                    </a:lnTo>
                    <a:lnTo>
                      <a:pt x="1258883" y="75090"/>
                    </a:lnTo>
                    <a:lnTo>
                      <a:pt x="1299681" y="94197"/>
                    </a:lnTo>
                    <a:lnTo>
                      <a:pt x="1339334" y="115258"/>
                    </a:lnTo>
                    <a:lnTo>
                      <a:pt x="1377779" y="138209"/>
                    </a:lnTo>
                    <a:lnTo>
                      <a:pt x="1414955" y="162990"/>
                    </a:lnTo>
                    <a:lnTo>
                      <a:pt x="1450798" y="189537"/>
                    </a:lnTo>
                    <a:lnTo>
                      <a:pt x="1485247" y="217789"/>
                    </a:lnTo>
                    <a:lnTo>
                      <a:pt x="1518240" y="247684"/>
                    </a:lnTo>
                    <a:lnTo>
                      <a:pt x="1549714" y="279159"/>
                    </a:lnTo>
                    <a:lnTo>
                      <a:pt x="1579608" y="312152"/>
                    </a:lnTo>
                    <a:lnTo>
                      <a:pt x="1607860" y="346602"/>
                    </a:lnTo>
                    <a:lnTo>
                      <a:pt x="1634406" y="382446"/>
                    </a:lnTo>
                    <a:lnTo>
                      <a:pt x="1659186" y="419622"/>
                    </a:lnTo>
                    <a:lnTo>
                      <a:pt x="1682137" y="458067"/>
                    </a:lnTo>
                    <a:lnTo>
                      <a:pt x="1703197" y="497721"/>
                    </a:lnTo>
                    <a:lnTo>
                      <a:pt x="1722304" y="538520"/>
                    </a:lnTo>
                    <a:lnTo>
                      <a:pt x="1739396" y="580402"/>
                    </a:lnTo>
                    <a:lnTo>
                      <a:pt x="1754410" y="623307"/>
                    </a:lnTo>
                    <a:lnTo>
                      <a:pt x="1767285" y="667170"/>
                    </a:lnTo>
                    <a:lnTo>
                      <a:pt x="1777958" y="711930"/>
                    </a:lnTo>
                    <a:lnTo>
                      <a:pt x="1786367" y="757526"/>
                    </a:lnTo>
                    <a:lnTo>
                      <a:pt x="1792451" y="803895"/>
                    </a:lnTo>
                    <a:lnTo>
                      <a:pt x="1796147" y="850974"/>
                    </a:lnTo>
                    <a:lnTo>
                      <a:pt x="1797392" y="898702"/>
                    </a:lnTo>
                    <a:lnTo>
                      <a:pt x="1796147" y="946433"/>
                    </a:lnTo>
                    <a:lnTo>
                      <a:pt x="1792451" y="993514"/>
                    </a:lnTo>
                    <a:lnTo>
                      <a:pt x="1786367" y="1039884"/>
                    </a:lnTo>
                    <a:lnTo>
                      <a:pt x="1777958" y="1085482"/>
                    </a:lnTo>
                    <a:lnTo>
                      <a:pt x="1767285" y="1130243"/>
                    </a:lnTo>
                    <a:lnTo>
                      <a:pt x="1754410" y="1174108"/>
                    </a:lnTo>
                    <a:lnTo>
                      <a:pt x="1739396" y="1217012"/>
                    </a:lnTo>
                    <a:lnTo>
                      <a:pt x="1722304" y="1258896"/>
                    </a:lnTo>
                    <a:lnTo>
                      <a:pt x="1703197" y="1299695"/>
                    </a:lnTo>
                    <a:lnTo>
                      <a:pt x="1682137" y="1339349"/>
                    </a:lnTo>
                    <a:lnTo>
                      <a:pt x="1659186" y="1377794"/>
                    </a:lnTo>
                    <a:lnTo>
                      <a:pt x="1634406" y="1414970"/>
                    </a:lnTo>
                    <a:lnTo>
                      <a:pt x="1607860" y="1450813"/>
                    </a:lnTo>
                    <a:lnTo>
                      <a:pt x="1579608" y="1485263"/>
                    </a:lnTo>
                    <a:lnTo>
                      <a:pt x="1549714" y="1518256"/>
                    </a:lnTo>
                    <a:lnTo>
                      <a:pt x="1518240" y="1549730"/>
                    </a:lnTo>
                    <a:lnTo>
                      <a:pt x="1485247" y="1579624"/>
                    </a:lnTo>
                    <a:lnTo>
                      <a:pt x="1450798" y="1607875"/>
                    </a:lnTo>
                    <a:lnTo>
                      <a:pt x="1414955" y="1634422"/>
                    </a:lnTo>
                    <a:lnTo>
                      <a:pt x="1377779" y="1659201"/>
                    </a:lnTo>
                    <a:lnTo>
                      <a:pt x="1339334" y="1682152"/>
                    </a:lnTo>
                    <a:lnTo>
                      <a:pt x="1299681" y="1703212"/>
                    </a:lnTo>
                    <a:lnTo>
                      <a:pt x="1258883" y="1722318"/>
                    </a:lnTo>
                    <a:lnTo>
                      <a:pt x="1217000" y="1739410"/>
                    </a:lnTo>
                    <a:lnTo>
                      <a:pt x="1174097" y="1754424"/>
                    </a:lnTo>
                    <a:lnTo>
                      <a:pt x="1130234" y="1767298"/>
                    </a:lnTo>
                    <a:lnTo>
                      <a:pt x="1085474" y="1777971"/>
                    </a:lnTo>
                    <a:lnTo>
                      <a:pt x="1039878" y="1786380"/>
                    </a:lnTo>
                    <a:lnTo>
                      <a:pt x="993510" y="1792464"/>
                    </a:lnTo>
                    <a:lnTo>
                      <a:pt x="946430" y="1796159"/>
                    </a:lnTo>
                    <a:lnTo>
                      <a:pt x="898702" y="1797405"/>
                    </a:lnTo>
                    <a:lnTo>
                      <a:pt x="850974" y="1796159"/>
                    </a:lnTo>
                    <a:lnTo>
                      <a:pt x="803895" y="1792464"/>
                    </a:lnTo>
                    <a:lnTo>
                      <a:pt x="757526" y="1786380"/>
                    </a:lnTo>
                    <a:lnTo>
                      <a:pt x="711930" y="1777971"/>
                    </a:lnTo>
                    <a:lnTo>
                      <a:pt x="667170" y="1767298"/>
                    </a:lnTo>
                    <a:lnTo>
                      <a:pt x="623307" y="1754424"/>
                    </a:lnTo>
                    <a:lnTo>
                      <a:pt x="580402" y="1739410"/>
                    </a:lnTo>
                    <a:lnTo>
                      <a:pt x="538520" y="1722318"/>
                    </a:lnTo>
                    <a:lnTo>
                      <a:pt x="497721" y="1703212"/>
                    </a:lnTo>
                    <a:lnTo>
                      <a:pt x="458067" y="1682152"/>
                    </a:lnTo>
                    <a:lnTo>
                      <a:pt x="419622" y="1659201"/>
                    </a:lnTo>
                    <a:lnTo>
                      <a:pt x="382446" y="1634422"/>
                    </a:lnTo>
                    <a:lnTo>
                      <a:pt x="346602" y="1607875"/>
                    </a:lnTo>
                    <a:lnTo>
                      <a:pt x="312152" y="1579624"/>
                    </a:lnTo>
                    <a:lnTo>
                      <a:pt x="279159" y="1549730"/>
                    </a:lnTo>
                    <a:lnTo>
                      <a:pt x="247684" y="1518256"/>
                    </a:lnTo>
                    <a:lnTo>
                      <a:pt x="217789" y="1485263"/>
                    </a:lnTo>
                    <a:lnTo>
                      <a:pt x="189537" y="1450813"/>
                    </a:lnTo>
                    <a:lnTo>
                      <a:pt x="162990" y="1414970"/>
                    </a:lnTo>
                    <a:lnTo>
                      <a:pt x="138209" y="1377794"/>
                    </a:lnTo>
                    <a:lnTo>
                      <a:pt x="115258" y="1339349"/>
                    </a:lnTo>
                    <a:lnTo>
                      <a:pt x="94197" y="1299695"/>
                    </a:lnTo>
                    <a:lnTo>
                      <a:pt x="75090" y="1258896"/>
                    </a:lnTo>
                    <a:lnTo>
                      <a:pt x="57998" y="1217012"/>
                    </a:lnTo>
                    <a:lnTo>
                      <a:pt x="42983" y="1174108"/>
                    </a:lnTo>
                    <a:lnTo>
                      <a:pt x="30108" y="1130243"/>
                    </a:lnTo>
                    <a:lnTo>
                      <a:pt x="19435" y="1085482"/>
                    </a:lnTo>
                    <a:lnTo>
                      <a:pt x="11025" y="1039884"/>
                    </a:lnTo>
                    <a:lnTo>
                      <a:pt x="4941" y="993514"/>
                    </a:lnTo>
                    <a:lnTo>
                      <a:pt x="1245" y="946433"/>
                    </a:lnTo>
                    <a:lnTo>
                      <a:pt x="0" y="898702"/>
                    </a:lnTo>
                    <a:lnTo>
                      <a:pt x="1245" y="850974"/>
                    </a:lnTo>
                    <a:lnTo>
                      <a:pt x="4941" y="803895"/>
                    </a:lnTo>
                    <a:lnTo>
                      <a:pt x="11025" y="757526"/>
                    </a:lnTo>
                    <a:lnTo>
                      <a:pt x="19435" y="711930"/>
                    </a:lnTo>
                    <a:lnTo>
                      <a:pt x="30108" y="667170"/>
                    </a:lnTo>
                    <a:lnTo>
                      <a:pt x="42983" y="623307"/>
                    </a:lnTo>
                    <a:lnTo>
                      <a:pt x="57998" y="580402"/>
                    </a:lnTo>
                    <a:lnTo>
                      <a:pt x="75090" y="538520"/>
                    </a:lnTo>
                    <a:lnTo>
                      <a:pt x="94197" y="497721"/>
                    </a:lnTo>
                    <a:lnTo>
                      <a:pt x="115258" y="458067"/>
                    </a:lnTo>
                    <a:lnTo>
                      <a:pt x="138209" y="419622"/>
                    </a:lnTo>
                    <a:lnTo>
                      <a:pt x="162990" y="382446"/>
                    </a:lnTo>
                    <a:lnTo>
                      <a:pt x="189537" y="346602"/>
                    </a:lnTo>
                    <a:lnTo>
                      <a:pt x="217789" y="312152"/>
                    </a:lnTo>
                    <a:lnTo>
                      <a:pt x="247684" y="279159"/>
                    </a:lnTo>
                    <a:lnTo>
                      <a:pt x="279159" y="247684"/>
                    </a:lnTo>
                    <a:lnTo>
                      <a:pt x="312152" y="217789"/>
                    </a:lnTo>
                    <a:lnTo>
                      <a:pt x="346602" y="189537"/>
                    </a:lnTo>
                    <a:lnTo>
                      <a:pt x="382446" y="162990"/>
                    </a:lnTo>
                    <a:lnTo>
                      <a:pt x="419622" y="138209"/>
                    </a:lnTo>
                    <a:lnTo>
                      <a:pt x="458067" y="115258"/>
                    </a:lnTo>
                    <a:lnTo>
                      <a:pt x="497721" y="94197"/>
                    </a:lnTo>
                    <a:lnTo>
                      <a:pt x="538520" y="75090"/>
                    </a:lnTo>
                    <a:lnTo>
                      <a:pt x="580402" y="57998"/>
                    </a:lnTo>
                    <a:lnTo>
                      <a:pt x="623307" y="42983"/>
                    </a:lnTo>
                    <a:lnTo>
                      <a:pt x="667170" y="30108"/>
                    </a:lnTo>
                    <a:lnTo>
                      <a:pt x="711930" y="19435"/>
                    </a:lnTo>
                    <a:lnTo>
                      <a:pt x="757526" y="11025"/>
                    </a:lnTo>
                    <a:lnTo>
                      <a:pt x="803895" y="4941"/>
                    </a:lnTo>
                    <a:lnTo>
                      <a:pt x="850974" y="1245"/>
                    </a:lnTo>
                    <a:lnTo>
                      <a:pt x="898702" y="0"/>
                    </a:lnTo>
                    <a:close/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4" name="object 14"/>
              <p:cNvSpPr/>
              <p:nvPr/>
            </p:nvSpPr>
            <p:spPr>
              <a:xfrm>
                <a:off x="3059257" y="5621360"/>
                <a:ext cx="179768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797685">
                    <a:moveTo>
                      <a:pt x="0" y="0"/>
                    </a:moveTo>
                    <a:lnTo>
                      <a:pt x="1797405" y="0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5" name="object 15"/>
              <p:cNvSpPr/>
              <p:nvPr/>
            </p:nvSpPr>
            <p:spPr>
              <a:xfrm>
                <a:off x="3223992" y="5111413"/>
                <a:ext cx="1468120" cy="83185"/>
              </a:xfrm>
              <a:custGeom>
                <a:avLst/>
                <a:gdLst/>
                <a:ahLst/>
                <a:cxnLst/>
                <a:rect l="l" t="t" r="r" b="b"/>
                <a:pathLst>
                  <a:path w="1468120" h="83185">
                    <a:moveTo>
                      <a:pt x="0" y="0"/>
                    </a:moveTo>
                    <a:lnTo>
                      <a:pt x="50617" y="11086"/>
                    </a:lnTo>
                    <a:lnTo>
                      <a:pt x="101235" y="21373"/>
                    </a:lnTo>
                    <a:lnTo>
                      <a:pt x="151853" y="30862"/>
                    </a:lnTo>
                    <a:lnTo>
                      <a:pt x="202471" y="39553"/>
                    </a:lnTo>
                    <a:lnTo>
                      <a:pt x="253090" y="47447"/>
                    </a:lnTo>
                    <a:lnTo>
                      <a:pt x="303708" y="54546"/>
                    </a:lnTo>
                    <a:lnTo>
                      <a:pt x="354326" y="60849"/>
                    </a:lnTo>
                    <a:lnTo>
                      <a:pt x="404945" y="66357"/>
                    </a:lnTo>
                    <a:lnTo>
                      <a:pt x="455563" y="71072"/>
                    </a:lnTo>
                    <a:lnTo>
                      <a:pt x="506182" y="74995"/>
                    </a:lnTo>
                    <a:lnTo>
                      <a:pt x="556800" y="78125"/>
                    </a:lnTo>
                    <a:lnTo>
                      <a:pt x="607419" y="80465"/>
                    </a:lnTo>
                    <a:lnTo>
                      <a:pt x="658038" y="82014"/>
                    </a:lnTo>
                    <a:lnTo>
                      <a:pt x="708656" y="82773"/>
                    </a:lnTo>
                    <a:lnTo>
                      <a:pt x="759275" y="82745"/>
                    </a:lnTo>
                    <a:lnTo>
                      <a:pt x="809894" y="81928"/>
                    </a:lnTo>
                    <a:lnTo>
                      <a:pt x="860513" y="80324"/>
                    </a:lnTo>
                    <a:lnTo>
                      <a:pt x="911132" y="77935"/>
                    </a:lnTo>
                    <a:lnTo>
                      <a:pt x="961751" y="74760"/>
                    </a:lnTo>
                    <a:lnTo>
                      <a:pt x="1012370" y="70800"/>
                    </a:lnTo>
                    <a:lnTo>
                      <a:pt x="1062989" y="66057"/>
                    </a:lnTo>
                    <a:lnTo>
                      <a:pt x="1113608" y="60531"/>
                    </a:lnTo>
                    <a:lnTo>
                      <a:pt x="1164227" y="54223"/>
                    </a:lnTo>
                    <a:lnTo>
                      <a:pt x="1214846" y="47134"/>
                    </a:lnTo>
                    <a:lnTo>
                      <a:pt x="1265465" y="39264"/>
                    </a:lnTo>
                    <a:lnTo>
                      <a:pt x="1316084" y="30615"/>
                    </a:lnTo>
                    <a:lnTo>
                      <a:pt x="1366703" y="21188"/>
                    </a:lnTo>
                    <a:lnTo>
                      <a:pt x="1417323" y="10982"/>
                    </a:lnTo>
                    <a:lnTo>
                      <a:pt x="1467942" y="0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6" name="object 16"/>
              <p:cNvSpPr/>
              <p:nvPr/>
            </p:nvSpPr>
            <p:spPr>
              <a:xfrm>
                <a:off x="3957961" y="4722648"/>
                <a:ext cx="203200" cy="1797050"/>
              </a:xfrm>
              <a:custGeom>
                <a:avLst/>
                <a:gdLst/>
                <a:ahLst/>
                <a:cxnLst/>
                <a:rect l="l" t="t" r="r" b="b"/>
                <a:pathLst>
                  <a:path w="203200" h="1797050">
                    <a:moveTo>
                      <a:pt x="0" y="1796503"/>
                    </a:moveTo>
                    <a:lnTo>
                      <a:pt x="20747" y="1749222"/>
                    </a:lnTo>
                    <a:lnTo>
                      <a:pt x="40380" y="1701942"/>
                    </a:lnTo>
                    <a:lnTo>
                      <a:pt x="58897" y="1654662"/>
                    </a:lnTo>
                    <a:lnTo>
                      <a:pt x="76299" y="1607382"/>
                    </a:lnTo>
                    <a:lnTo>
                      <a:pt x="92584" y="1560102"/>
                    </a:lnTo>
                    <a:lnTo>
                      <a:pt x="107752" y="1512823"/>
                    </a:lnTo>
                    <a:lnTo>
                      <a:pt x="121802" y="1465544"/>
                    </a:lnTo>
                    <a:lnTo>
                      <a:pt x="134734" y="1418266"/>
                    </a:lnTo>
                    <a:lnTo>
                      <a:pt x="146548" y="1370987"/>
                    </a:lnTo>
                    <a:lnTo>
                      <a:pt x="157242" y="1323709"/>
                    </a:lnTo>
                    <a:lnTo>
                      <a:pt x="166816" y="1276432"/>
                    </a:lnTo>
                    <a:lnTo>
                      <a:pt x="175270" y="1229154"/>
                    </a:lnTo>
                    <a:lnTo>
                      <a:pt x="182603" y="1181877"/>
                    </a:lnTo>
                    <a:lnTo>
                      <a:pt x="188814" y="1134600"/>
                    </a:lnTo>
                    <a:lnTo>
                      <a:pt x="193904" y="1087323"/>
                    </a:lnTo>
                    <a:lnTo>
                      <a:pt x="197870" y="1040046"/>
                    </a:lnTo>
                    <a:lnTo>
                      <a:pt x="200714" y="992770"/>
                    </a:lnTo>
                    <a:lnTo>
                      <a:pt x="202434" y="945494"/>
                    </a:lnTo>
                    <a:lnTo>
                      <a:pt x="203030" y="898218"/>
                    </a:lnTo>
                    <a:lnTo>
                      <a:pt x="202500" y="850942"/>
                    </a:lnTo>
                    <a:lnTo>
                      <a:pt x="200846" y="803667"/>
                    </a:lnTo>
                    <a:lnTo>
                      <a:pt x="198065" y="756391"/>
                    </a:lnTo>
                    <a:lnTo>
                      <a:pt x="194159" y="709116"/>
                    </a:lnTo>
                    <a:lnTo>
                      <a:pt x="189125" y="661841"/>
                    </a:lnTo>
                    <a:lnTo>
                      <a:pt x="182963" y="614566"/>
                    </a:lnTo>
                    <a:lnTo>
                      <a:pt x="175673" y="567291"/>
                    </a:lnTo>
                    <a:lnTo>
                      <a:pt x="167255" y="520017"/>
                    </a:lnTo>
                    <a:lnTo>
                      <a:pt x="157707" y="472742"/>
                    </a:lnTo>
                    <a:lnTo>
                      <a:pt x="147030" y="425467"/>
                    </a:lnTo>
                    <a:lnTo>
                      <a:pt x="135222" y="378193"/>
                    </a:lnTo>
                    <a:lnTo>
                      <a:pt x="122283" y="330919"/>
                    </a:lnTo>
                    <a:lnTo>
                      <a:pt x="108213" y="283644"/>
                    </a:lnTo>
                    <a:lnTo>
                      <a:pt x="93011" y="236370"/>
                    </a:lnTo>
                    <a:lnTo>
                      <a:pt x="76676" y="189096"/>
                    </a:lnTo>
                    <a:lnTo>
                      <a:pt x="59208" y="141822"/>
                    </a:lnTo>
                    <a:lnTo>
                      <a:pt x="40606" y="94548"/>
                    </a:lnTo>
                    <a:lnTo>
                      <a:pt x="20870" y="47274"/>
                    </a:lnTo>
                    <a:lnTo>
                      <a:pt x="0" y="0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7"/>
              <p:cNvSpPr/>
              <p:nvPr/>
            </p:nvSpPr>
            <p:spPr>
              <a:xfrm>
                <a:off x="3957961" y="4722649"/>
                <a:ext cx="551180" cy="1797685"/>
              </a:xfrm>
              <a:custGeom>
                <a:avLst/>
                <a:gdLst/>
                <a:ahLst/>
                <a:cxnLst/>
                <a:rect l="l" t="t" r="r" b="b"/>
                <a:pathLst>
                  <a:path w="551179" h="1797684">
                    <a:moveTo>
                      <a:pt x="0" y="0"/>
                    </a:moveTo>
                    <a:lnTo>
                      <a:pt x="41112" y="16784"/>
                    </a:lnTo>
                    <a:lnTo>
                      <a:pt x="81161" y="36253"/>
                    </a:lnTo>
                    <a:lnTo>
                      <a:pt x="120073" y="58313"/>
                    </a:lnTo>
                    <a:lnTo>
                      <a:pt x="157779" y="82870"/>
                    </a:lnTo>
                    <a:lnTo>
                      <a:pt x="194207" y="109829"/>
                    </a:lnTo>
                    <a:lnTo>
                      <a:pt x="229286" y="139097"/>
                    </a:lnTo>
                    <a:lnTo>
                      <a:pt x="262946" y="170580"/>
                    </a:lnTo>
                    <a:lnTo>
                      <a:pt x="295115" y="204182"/>
                    </a:lnTo>
                    <a:lnTo>
                      <a:pt x="325724" y="239811"/>
                    </a:lnTo>
                    <a:lnTo>
                      <a:pt x="354699" y="277373"/>
                    </a:lnTo>
                    <a:lnTo>
                      <a:pt x="381972" y="316772"/>
                    </a:lnTo>
                    <a:lnTo>
                      <a:pt x="407470" y="357916"/>
                    </a:lnTo>
                    <a:lnTo>
                      <a:pt x="431124" y="400710"/>
                    </a:lnTo>
                    <a:lnTo>
                      <a:pt x="452861" y="445059"/>
                    </a:lnTo>
                    <a:lnTo>
                      <a:pt x="472611" y="490871"/>
                    </a:lnTo>
                    <a:lnTo>
                      <a:pt x="490303" y="538050"/>
                    </a:lnTo>
                    <a:lnTo>
                      <a:pt x="505867" y="586503"/>
                    </a:lnTo>
                    <a:lnTo>
                      <a:pt x="519231" y="636136"/>
                    </a:lnTo>
                    <a:lnTo>
                      <a:pt x="530324" y="686855"/>
                    </a:lnTo>
                    <a:lnTo>
                      <a:pt x="539075" y="738564"/>
                    </a:lnTo>
                    <a:lnTo>
                      <a:pt x="545414" y="791172"/>
                    </a:lnTo>
                    <a:lnTo>
                      <a:pt x="549269" y="844582"/>
                    </a:lnTo>
                    <a:lnTo>
                      <a:pt x="550570" y="898702"/>
                    </a:lnTo>
                    <a:lnTo>
                      <a:pt x="549268" y="952809"/>
                    </a:lnTo>
                    <a:lnTo>
                      <a:pt x="545411" y="1006208"/>
                    </a:lnTo>
                    <a:lnTo>
                      <a:pt x="539070" y="1058804"/>
                    </a:lnTo>
                    <a:lnTo>
                      <a:pt x="530315" y="1110503"/>
                    </a:lnTo>
                    <a:lnTo>
                      <a:pt x="519218" y="1161212"/>
                    </a:lnTo>
                    <a:lnTo>
                      <a:pt x="505850" y="1210837"/>
                    </a:lnTo>
                    <a:lnTo>
                      <a:pt x="490281" y="1259282"/>
                    </a:lnTo>
                    <a:lnTo>
                      <a:pt x="472584" y="1306455"/>
                    </a:lnTo>
                    <a:lnTo>
                      <a:pt x="452829" y="1352262"/>
                    </a:lnTo>
                    <a:lnTo>
                      <a:pt x="431087" y="1396608"/>
                    </a:lnTo>
                    <a:lnTo>
                      <a:pt x="407429" y="1439399"/>
                    </a:lnTo>
                    <a:lnTo>
                      <a:pt x="381927" y="1480541"/>
                    </a:lnTo>
                    <a:lnTo>
                      <a:pt x="354652" y="1519941"/>
                    </a:lnTo>
                    <a:lnTo>
                      <a:pt x="325674" y="1557504"/>
                    </a:lnTo>
                    <a:lnTo>
                      <a:pt x="295065" y="1593136"/>
                    </a:lnTo>
                    <a:lnTo>
                      <a:pt x="262895" y="1626744"/>
                    </a:lnTo>
                    <a:lnTo>
                      <a:pt x="229237" y="1658232"/>
                    </a:lnTo>
                    <a:lnTo>
                      <a:pt x="194161" y="1687508"/>
                    </a:lnTo>
                    <a:lnTo>
                      <a:pt x="157738" y="1714477"/>
                    </a:lnTo>
                    <a:lnTo>
                      <a:pt x="120039" y="1739046"/>
                    </a:lnTo>
                    <a:lnTo>
                      <a:pt x="81136" y="1761119"/>
                    </a:lnTo>
                    <a:lnTo>
                      <a:pt x="41099" y="1780603"/>
                    </a:lnTo>
                    <a:lnTo>
                      <a:pt x="0" y="1797405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8" name="object 18"/>
              <p:cNvSpPr/>
              <p:nvPr/>
            </p:nvSpPr>
            <p:spPr>
              <a:xfrm>
                <a:off x="3754907" y="4722648"/>
                <a:ext cx="203200" cy="1797050"/>
              </a:xfrm>
              <a:custGeom>
                <a:avLst/>
                <a:gdLst/>
                <a:ahLst/>
                <a:cxnLst/>
                <a:rect l="l" t="t" r="r" b="b"/>
                <a:pathLst>
                  <a:path w="203200" h="1797050">
                    <a:moveTo>
                      <a:pt x="203053" y="1796503"/>
                    </a:moveTo>
                    <a:lnTo>
                      <a:pt x="182304" y="1749222"/>
                    </a:lnTo>
                    <a:lnTo>
                      <a:pt x="162669" y="1701942"/>
                    </a:lnTo>
                    <a:lnTo>
                      <a:pt x="144150" y="1654662"/>
                    </a:lnTo>
                    <a:lnTo>
                      <a:pt x="126746" y="1607382"/>
                    </a:lnTo>
                    <a:lnTo>
                      <a:pt x="110460" y="1560102"/>
                    </a:lnTo>
                    <a:lnTo>
                      <a:pt x="95290" y="1512823"/>
                    </a:lnTo>
                    <a:lnTo>
                      <a:pt x="81238" y="1465544"/>
                    </a:lnTo>
                    <a:lnTo>
                      <a:pt x="68305" y="1418266"/>
                    </a:lnTo>
                    <a:lnTo>
                      <a:pt x="56490" y="1370987"/>
                    </a:lnTo>
                    <a:lnTo>
                      <a:pt x="45795" y="1323709"/>
                    </a:lnTo>
                    <a:lnTo>
                      <a:pt x="36219" y="1276432"/>
                    </a:lnTo>
                    <a:lnTo>
                      <a:pt x="27764" y="1229154"/>
                    </a:lnTo>
                    <a:lnTo>
                      <a:pt x="20430" y="1181877"/>
                    </a:lnTo>
                    <a:lnTo>
                      <a:pt x="14218" y="1134600"/>
                    </a:lnTo>
                    <a:lnTo>
                      <a:pt x="9128" y="1087323"/>
                    </a:lnTo>
                    <a:lnTo>
                      <a:pt x="5160" y="1040046"/>
                    </a:lnTo>
                    <a:lnTo>
                      <a:pt x="2316" y="992770"/>
                    </a:lnTo>
                    <a:lnTo>
                      <a:pt x="595" y="945494"/>
                    </a:lnTo>
                    <a:lnTo>
                      <a:pt x="0" y="898218"/>
                    </a:lnTo>
                    <a:lnTo>
                      <a:pt x="528" y="850942"/>
                    </a:lnTo>
                    <a:lnTo>
                      <a:pt x="2183" y="803667"/>
                    </a:lnTo>
                    <a:lnTo>
                      <a:pt x="4964" y="756391"/>
                    </a:lnTo>
                    <a:lnTo>
                      <a:pt x="8871" y="709116"/>
                    </a:lnTo>
                    <a:lnTo>
                      <a:pt x="13905" y="661841"/>
                    </a:lnTo>
                    <a:lnTo>
                      <a:pt x="20067" y="614566"/>
                    </a:lnTo>
                    <a:lnTo>
                      <a:pt x="27358" y="567291"/>
                    </a:lnTo>
                    <a:lnTo>
                      <a:pt x="35777" y="520017"/>
                    </a:lnTo>
                    <a:lnTo>
                      <a:pt x="45326" y="472742"/>
                    </a:lnTo>
                    <a:lnTo>
                      <a:pt x="56004" y="425467"/>
                    </a:lnTo>
                    <a:lnTo>
                      <a:pt x="67814" y="378193"/>
                    </a:lnTo>
                    <a:lnTo>
                      <a:pt x="80754" y="330919"/>
                    </a:lnTo>
                    <a:lnTo>
                      <a:pt x="94826" y="283644"/>
                    </a:lnTo>
                    <a:lnTo>
                      <a:pt x="110030" y="236370"/>
                    </a:lnTo>
                    <a:lnTo>
                      <a:pt x="126367" y="189096"/>
                    </a:lnTo>
                    <a:lnTo>
                      <a:pt x="143837" y="141822"/>
                    </a:lnTo>
                    <a:lnTo>
                      <a:pt x="162441" y="94548"/>
                    </a:lnTo>
                    <a:lnTo>
                      <a:pt x="182180" y="47274"/>
                    </a:lnTo>
                    <a:lnTo>
                      <a:pt x="203053" y="0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9" name="object 19"/>
              <p:cNvSpPr/>
              <p:nvPr/>
            </p:nvSpPr>
            <p:spPr>
              <a:xfrm>
                <a:off x="3407391" y="4722649"/>
                <a:ext cx="551180" cy="1797685"/>
              </a:xfrm>
              <a:custGeom>
                <a:avLst/>
                <a:gdLst/>
                <a:ahLst/>
                <a:cxnLst/>
                <a:rect l="l" t="t" r="r" b="b"/>
                <a:pathLst>
                  <a:path w="551179" h="1797684">
                    <a:moveTo>
                      <a:pt x="550570" y="0"/>
                    </a:moveTo>
                    <a:lnTo>
                      <a:pt x="509452" y="16784"/>
                    </a:lnTo>
                    <a:lnTo>
                      <a:pt x="469400" y="36253"/>
                    </a:lnTo>
                    <a:lnTo>
                      <a:pt x="430485" y="58313"/>
                    </a:lnTo>
                    <a:lnTo>
                      <a:pt x="392777" y="82870"/>
                    </a:lnTo>
                    <a:lnTo>
                      <a:pt x="356348" y="109829"/>
                    </a:lnTo>
                    <a:lnTo>
                      <a:pt x="321267" y="139097"/>
                    </a:lnTo>
                    <a:lnTo>
                      <a:pt x="287607" y="170580"/>
                    </a:lnTo>
                    <a:lnTo>
                      <a:pt x="255437" y="204182"/>
                    </a:lnTo>
                    <a:lnTo>
                      <a:pt x="224829" y="239811"/>
                    </a:lnTo>
                    <a:lnTo>
                      <a:pt x="195854" y="277373"/>
                    </a:lnTo>
                    <a:lnTo>
                      <a:pt x="168583" y="316772"/>
                    </a:lnTo>
                    <a:lnTo>
                      <a:pt x="143086" y="357916"/>
                    </a:lnTo>
                    <a:lnTo>
                      <a:pt x="119434" y="400710"/>
                    </a:lnTo>
                    <a:lnTo>
                      <a:pt x="97698" y="445059"/>
                    </a:lnTo>
                    <a:lnTo>
                      <a:pt x="77949" y="490871"/>
                    </a:lnTo>
                    <a:lnTo>
                      <a:pt x="60259" y="538050"/>
                    </a:lnTo>
                    <a:lnTo>
                      <a:pt x="44697" y="586503"/>
                    </a:lnTo>
                    <a:lnTo>
                      <a:pt x="31335" y="636136"/>
                    </a:lnTo>
                    <a:lnTo>
                      <a:pt x="20243" y="686855"/>
                    </a:lnTo>
                    <a:lnTo>
                      <a:pt x="11493" y="738564"/>
                    </a:lnTo>
                    <a:lnTo>
                      <a:pt x="5155" y="791172"/>
                    </a:lnTo>
                    <a:lnTo>
                      <a:pt x="1300" y="844582"/>
                    </a:lnTo>
                    <a:lnTo>
                      <a:pt x="0" y="898702"/>
                    </a:lnTo>
                    <a:lnTo>
                      <a:pt x="1301" y="952809"/>
                    </a:lnTo>
                    <a:lnTo>
                      <a:pt x="5158" y="1006208"/>
                    </a:lnTo>
                    <a:lnTo>
                      <a:pt x="11500" y="1058804"/>
                    </a:lnTo>
                    <a:lnTo>
                      <a:pt x="20254" y="1110503"/>
                    </a:lnTo>
                    <a:lnTo>
                      <a:pt x="31352" y="1161212"/>
                    </a:lnTo>
                    <a:lnTo>
                      <a:pt x="44720" y="1210837"/>
                    </a:lnTo>
                    <a:lnTo>
                      <a:pt x="60288" y="1259282"/>
                    </a:lnTo>
                    <a:lnTo>
                      <a:pt x="77985" y="1306455"/>
                    </a:lnTo>
                    <a:lnTo>
                      <a:pt x="97741" y="1352262"/>
                    </a:lnTo>
                    <a:lnTo>
                      <a:pt x="119483" y="1396608"/>
                    </a:lnTo>
                    <a:lnTo>
                      <a:pt x="143140" y="1439399"/>
                    </a:lnTo>
                    <a:lnTo>
                      <a:pt x="168642" y="1480541"/>
                    </a:lnTo>
                    <a:lnTo>
                      <a:pt x="195918" y="1519941"/>
                    </a:lnTo>
                    <a:lnTo>
                      <a:pt x="224896" y="1557504"/>
                    </a:lnTo>
                    <a:lnTo>
                      <a:pt x="255505" y="1593136"/>
                    </a:lnTo>
                    <a:lnTo>
                      <a:pt x="287674" y="1626744"/>
                    </a:lnTo>
                    <a:lnTo>
                      <a:pt x="321332" y="1658232"/>
                    </a:lnTo>
                    <a:lnTo>
                      <a:pt x="356408" y="1687508"/>
                    </a:lnTo>
                    <a:lnTo>
                      <a:pt x="392831" y="1714477"/>
                    </a:lnTo>
                    <a:lnTo>
                      <a:pt x="430530" y="1739046"/>
                    </a:lnTo>
                    <a:lnTo>
                      <a:pt x="469434" y="1761119"/>
                    </a:lnTo>
                    <a:lnTo>
                      <a:pt x="509471" y="1780603"/>
                    </a:lnTo>
                    <a:lnTo>
                      <a:pt x="550570" y="1797405"/>
                    </a:lnTo>
                  </a:path>
                </a:pathLst>
              </a:custGeom>
              <a:ln w="70078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0" name="object 20"/>
              <p:cNvSpPr/>
              <p:nvPr/>
            </p:nvSpPr>
            <p:spPr>
              <a:xfrm>
                <a:off x="2400137" y="3845215"/>
                <a:ext cx="1003935" cy="1003935"/>
              </a:xfrm>
              <a:custGeom>
                <a:avLst/>
                <a:gdLst/>
                <a:ahLst/>
                <a:cxnLst/>
                <a:rect l="l" t="t" r="r" b="b"/>
                <a:pathLst>
                  <a:path w="1003935" h="1003935">
                    <a:moveTo>
                      <a:pt x="501764" y="0"/>
                    </a:moveTo>
                    <a:lnTo>
                      <a:pt x="550085" y="2297"/>
                    </a:lnTo>
                    <a:lnTo>
                      <a:pt x="597106" y="9048"/>
                    </a:lnTo>
                    <a:lnTo>
                      <a:pt x="642618" y="20042"/>
                    </a:lnTo>
                    <a:lnTo>
                      <a:pt x="686410" y="35070"/>
                    </a:lnTo>
                    <a:lnTo>
                      <a:pt x="728272" y="53921"/>
                    </a:lnTo>
                    <a:lnTo>
                      <a:pt x="767993" y="76385"/>
                    </a:lnTo>
                    <a:lnTo>
                      <a:pt x="805364" y="102251"/>
                    </a:lnTo>
                    <a:lnTo>
                      <a:pt x="840174" y="131308"/>
                    </a:lnTo>
                    <a:lnTo>
                      <a:pt x="872212" y="163348"/>
                    </a:lnTo>
                    <a:lnTo>
                      <a:pt x="901269" y="198159"/>
                    </a:lnTo>
                    <a:lnTo>
                      <a:pt x="927134" y="235531"/>
                    </a:lnTo>
                    <a:lnTo>
                      <a:pt x="949596" y="275253"/>
                    </a:lnTo>
                    <a:lnTo>
                      <a:pt x="968446" y="317116"/>
                    </a:lnTo>
                    <a:lnTo>
                      <a:pt x="983474" y="360909"/>
                    </a:lnTo>
                    <a:lnTo>
                      <a:pt x="994468" y="406421"/>
                    </a:lnTo>
                    <a:lnTo>
                      <a:pt x="1001218" y="453443"/>
                    </a:lnTo>
                    <a:lnTo>
                      <a:pt x="1003515" y="501764"/>
                    </a:lnTo>
                    <a:lnTo>
                      <a:pt x="1001218" y="550084"/>
                    </a:lnTo>
                    <a:lnTo>
                      <a:pt x="994468" y="597105"/>
                    </a:lnTo>
                    <a:lnTo>
                      <a:pt x="983474" y="642616"/>
                    </a:lnTo>
                    <a:lnTo>
                      <a:pt x="968446" y="686406"/>
                    </a:lnTo>
                    <a:lnTo>
                      <a:pt x="949596" y="728267"/>
                    </a:lnTo>
                    <a:lnTo>
                      <a:pt x="927134" y="767986"/>
                    </a:lnTo>
                    <a:lnTo>
                      <a:pt x="901269" y="805355"/>
                    </a:lnTo>
                    <a:lnTo>
                      <a:pt x="872212" y="840162"/>
                    </a:lnTo>
                    <a:lnTo>
                      <a:pt x="840174" y="872198"/>
                    </a:lnTo>
                    <a:lnTo>
                      <a:pt x="805364" y="901253"/>
                    </a:lnTo>
                    <a:lnTo>
                      <a:pt x="767993" y="927116"/>
                    </a:lnTo>
                    <a:lnTo>
                      <a:pt x="728272" y="949576"/>
                    </a:lnTo>
                    <a:lnTo>
                      <a:pt x="686410" y="968425"/>
                    </a:lnTo>
                    <a:lnTo>
                      <a:pt x="642618" y="983450"/>
                    </a:lnTo>
                    <a:lnTo>
                      <a:pt x="597106" y="994443"/>
                    </a:lnTo>
                    <a:lnTo>
                      <a:pt x="550085" y="1001193"/>
                    </a:lnTo>
                    <a:lnTo>
                      <a:pt x="501764" y="1003490"/>
                    </a:lnTo>
                    <a:lnTo>
                      <a:pt x="453443" y="1001193"/>
                    </a:lnTo>
                    <a:lnTo>
                      <a:pt x="406421" y="994443"/>
                    </a:lnTo>
                    <a:lnTo>
                      <a:pt x="360909" y="983450"/>
                    </a:lnTo>
                    <a:lnTo>
                      <a:pt x="317116" y="968425"/>
                    </a:lnTo>
                    <a:lnTo>
                      <a:pt x="275253" y="949576"/>
                    </a:lnTo>
                    <a:lnTo>
                      <a:pt x="235531" y="927116"/>
                    </a:lnTo>
                    <a:lnTo>
                      <a:pt x="198159" y="901253"/>
                    </a:lnTo>
                    <a:lnTo>
                      <a:pt x="163348" y="872198"/>
                    </a:lnTo>
                    <a:lnTo>
                      <a:pt x="131308" y="840162"/>
                    </a:lnTo>
                    <a:lnTo>
                      <a:pt x="102251" y="805355"/>
                    </a:lnTo>
                    <a:lnTo>
                      <a:pt x="76385" y="767986"/>
                    </a:lnTo>
                    <a:lnTo>
                      <a:pt x="53921" y="728267"/>
                    </a:lnTo>
                    <a:lnTo>
                      <a:pt x="35070" y="686406"/>
                    </a:lnTo>
                    <a:lnTo>
                      <a:pt x="20042" y="642616"/>
                    </a:lnTo>
                    <a:lnTo>
                      <a:pt x="9048" y="597105"/>
                    </a:lnTo>
                    <a:lnTo>
                      <a:pt x="2297" y="550084"/>
                    </a:lnTo>
                    <a:lnTo>
                      <a:pt x="0" y="501764"/>
                    </a:lnTo>
                    <a:lnTo>
                      <a:pt x="2297" y="453443"/>
                    </a:lnTo>
                    <a:lnTo>
                      <a:pt x="9048" y="406421"/>
                    </a:lnTo>
                    <a:lnTo>
                      <a:pt x="20042" y="360909"/>
                    </a:lnTo>
                    <a:lnTo>
                      <a:pt x="35070" y="317116"/>
                    </a:lnTo>
                    <a:lnTo>
                      <a:pt x="53921" y="275253"/>
                    </a:lnTo>
                    <a:lnTo>
                      <a:pt x="76385" y="235531"/>
                    </a:lnTo>
                    <a:lnTo>
                      <a:pt x="102251" y="198159"/>
                    </a:lnTo>
                    <a:lnTo>
                      <a:pt x="131308" y="163348"/>
                    </a:lnTo>
                    <a:lnTo>
                      <a:pt x="163348" y="131308"/>
                    </a:lnTo>
                    <a:lnTo>
                      <a:pt x="198159" y="102251"/>
                    </a:lnTo>
                    <a:lnTo>
                      <a:pt x="235531" y="76385"/>
                    </a:lnTo>
                    <a:lnTo>
                      <a:pt x="275253" y="53921"/>
                    </a:lnTo>
                    <a:lnTo>
                      <a:pt x="317116" y="35070"/>
                    </a:lnTo>
                    <a:lnTo>
                      <a:pt x="360909" y="20042"/>
                    </a:lnTo>
                    <a:lnTo>
                      <a:pt x="406421" y="9048"/>
                    </a:lnTo>
                    <a:lnTo>
                      <a:pt x="453443" y="2297"/>
                    </a:lnTo>
                    <a:lnTo>
                      <a:pt x="501764" y="0"/>
                    </a:lnTo>
                    <a:close/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21"/>
              <p:cNvSpPr/>
              <p:nvPr/>
            </p:nvSpPr>
            <p:spPr>
              <a:xfrm>
                <a:off x="2400148" y="4346975"/>
                <a:ext cx="1003935" cy="0"/>
              </a:xfrm>
              <a:custGeom>
                <a:avLst/>
                <a:gdLst/>
                <a:ahLst/>
                <a:cxnLst/>
                <a:rect l="l" t="t" r="r" b="b"/>
                <a:pathLst>
                  <a:path w="1003935">
                    <a:moveTo>
                      <a:pt x="0" y="0"/>
                    </a:moveTo>
                    <a:lnTo>
                      <a:pt x="1003490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2" name="object 22"/>
              <p:cNvSpPr/>
              <p:nvPr/>
            </p:nvSpPr>
            <p:spPr>
              <a:xfrm>
                <a:off x="2492123" y="4062263"/>
                <a:ext cx="819785" cy="46355"/>
              </a:xfrm>
              <a:custGeom>
                <a:avLst/>
                <a:gdLst/>
                <a:ahLst/>
                <a:cxnLst/>
                <a:rect l="l" t="t" r="r" b="b"/>
                <a:pathLst>
                  <a:path w="819785" h="46354">
                    <a:moveTo>
                      <a:pt x="0" y="0"/>
                    </a:moveTo>
                    <a:lnTo>
                      <a:pt x="51222" y="10891"/>
                    </a:lnTo>
                    <a:lnTo>
                      <a:pt x="102445" y="20318"/>
                    </a:lnTo>
                    <a:lnTo>
                      <a:pt x="153667" y="28283"/>
                    </a:lnTo>
                    <a:lnTo>
                      <a:pt x="204890" y="34788"/>
                    </a:lnTo>
                    <a:lnTo>
                      <a:pt x="256112" y="39836"/>
                    </a:lnTo>
                    <a:lnTo>
                      <a:pt x="307333" y="43430"/>
                    </a:lnTo>
                    <a:lnTo>
                      <a:pt x="358555" y="45573"/>
                    </a:lnTo>
                    <a:lnTo>
                      <a:pt x="409776" y="46267"/>
                    </a:lnTo>
                    <a:lnTo>
                      <a:pt x="460997" y="45516"/>
                    </a:lnTo>
                    <a:lnTo>
                      <a:pt x="512218" y="43321"/>
                    </a:lnTo>
                    <a:lnTo>
                      <a:pt x="563439" y="39686"/>
                    </a:lnTo>
                    <a:lnTo>
                      <a:pt x="614660" y="34613"/>
                    </a:lnTo>
                    <a:lnTo>
                      <a:pt x="665881" y="28105"/>
                    </a:lnTo>
                    <a:lnTo>
                      <a:pt x="717102" y="20165"/>
                    </a:lnTo>
                    <a:lnTo>
                      <a:pt x="768323" y="10796"/>
                    </a:lnTo>
                    <a:lnTo>
                      <a:pt x="819543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3" name="object 23"/>
              <p:cNvSpPr/>
              <p:nvPr/>
            </p:nvSpPr>
            <p:spPr>
              <a:xfrm>
                <a:off x="2901901" y="3845218"/>
                <a:ext cx="113664" cy="1003300"/>
              </a:xfrm>
              <a:custGeom>
                <a:avLst/>
                <a:gdLst/>
                <a:ahLst/>
                <a:cxnLst/>
                <a:rect l="l" t="t" r="r" b="b"/>
                <a:pathLst>
                  <a:path w="113664" h="1003300">
                    <a:moveTo>
                      <a:pt x="0" y="1002995"/>
                    </a:moveTo>
                    <a:lnTo>
                      <a:pt x="20504" y="955230"/>
                    </a:lnTo>
                    <a:lnTo>
                      <a:pt x="38969" y="907466"/>
                    </a:lnTo>
                    <a:lnTo>
                      <a:pt x="55394" y="859701"/>
                    </a:lnTo>
                    <a:lnTo>
                      <a:pt x="69777" y="811937"/>
                    </a:lnTo>
                    <a:lnTo>
                      <a:pt x="82115" y="764174"/>
                    </a:lnTo>
                    <a:lnTo>
                      <a:pt x="92407" y="716410"/>
                    </a:lnTo>
                    <a:lnTo>
                      <a:pt x="100651" y="668647"/>
                    </a:lnTo>
                    <a:lnTo>
                      <a:pt x="106846" y="620884"/>
                    </a:lnTo>
                    <a:lnTo>
                      <a:pt x="110988" y="573121"/>
                    </a:lnTo>
                    <a:lnTo>
                      <a:pt x="113078" y="525359"/>
                    </a:lnTo>
                    <a:lnTo>
                      <a:pt x="113112" y="477597"/>
                    </a:lnTo>
                    <a:lnTo>
                      <a:pt x="111088" y="429835"/>
                    </a:lnTo>
                    <a:lnTo>
                      <a:pt x="107006" y="382074"/>
                    </a:lnTo>
                    <a:lnTo>
                      <a:pt x="100863" y="334313"/>
                    </a:lnTo>
                    <a:lnTo>
                      <a:pt x="92657" y="286553"/>
                    </a:lnTo>
                    <a:lnTo>
                      <a:pt x="82386" y="238793"/>
                    </a:lnTo>
                    <a:lnTo>
                      <a:pt x="70049" y="191033"/>
                    </a:lnTo>
                    <a:lnTo>
                      <a:pt x="55644" y="143274"/>
                    </a:lnTo>
                    <a:lnTo>
                      <a:pt x="39168" y="95515"/>
                    </a:lnTo>
                    <a:lnTo>
                      <a:pt x="20621" y="47757"/>
                    </a:lnTo>
                    <a:lnTo>
                      <a:pt x="0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4" name="object 24"/>
              <p:cNvSpPr/>
              <p:nvPr/>
            </p:nvSpPr>
            <p:spPr>
              <a:xfrm>
                <a:off x="2901901" y="3845215"/>
                <a:ext cx="307975" cy="1003935"/>
              </a:xfrm>
              <a:custGeom>
                <a:avLst/>
                <a:gdLst/>
                <a:ahLst/>
                <a:cxnLst/>
                <a:rect l="l" t="t" r="r" b="b"/>
                <a:pathLst>
                  <a:path w="307975" h="1003935">
                    <a:moveTo>
                      <a:pt x="0" y="0"/>
                    </a:moveTo>
                    <a:lnTo>
                      <a:pt x="40205" y="17602"/>
                    </a:lnTo>
                    <a:lnTo>
                      <a:pt x="78454" y="39770"/>
                    </a:lnTo>
                    <a:lnTo>
                      <a:pt x="114528" y="66212"/>
                    </a:lnTo>
                    <a:lnTo>
                      <a:pt x="148208" y="96639"/>
                    </a:lnTo>
                    <a:lnTo>
                      <a:pt x="179274" y="130758"/>
                    </a:lnTo>
                    <a:lnTo>
                      <a:pt x="207507" y="168280"/>
                    </a:lnTo>
                    <a:lnTo>
                      <a:pt x="232687" y="208914"/>
                    </a:lnTo>
                    <a:lnTo>
                      <a:pt x="254595" y="252367"/>
                    </a:lnTo>
                    <a:lnTo>
                      <a:pt x="273012" y="298351"/>
                    </a:lnTo>
                    <a:lnTo>
                      <a:pt x="287718" y="346573"/>
                    </a:lnTo>
                    <a:lnTo>
                      <a:pt x="298494" y="396743"/>
                    </a:lnTo>
                    <a:lnTo>
                      <a:pt x="305120" y="448570"/>
                    </a:lnTo>
                    <a:lnTo>
                      <a:pt x="307378" y="501764"/>
                    </a:lnTo>
                    <a:lnTo>
                      <a:pt x="305119" y="554938"/>
                    </a:lnTo>
                    <a:lnTo>
                      <a:pt x="298490" y="606748"/>
                    </a:lnTo>
                    <a:lnTo>
                      <a:pt x="287710" y="656904"/>
                    </a:lnTo>
                    <a:lnTo>
                      <a:pt x="272999" y="705114"/>
                    </a:lnTo>
                    <a:lnTo>
                      <a:pt x="254578" y="751088"/>
                    </a:lnTo>
                    <a:lnTo>
                      <a:pt x="232665" y="794535"/>
                    </a:lnTo>
                    <a:lnTo>
                      <a:pt x="207481" y="835165"/>
                    </a:lnTo>
                    <a:lnTo>
                      <a:pt x="179246" y="872686"/>
                    </a:lnTo>
                    <a:lnTo>
                      <a:pt x="148180" y="906808"/>
                    </a:lnTo>
                    <a:lnTo>
                      <a:pt x="114502" y="937240"/>
                    </a:lnTo>
                    <a:lnTo>
                      <a:pt x="78433" y="963692"/>
                    </a:lnTo>
                    <a:lnTo>
                      <a:pt x="40192" y="985872"/>
                    </a:lnTo>
                    <a:lnTo>
                      <a:pt x="0" y="100349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5" name="object 25"/>
              <p:cNvSpPr/>
              <p:nvPr/>
            </p:nvSpPr>
            <p:spPr>
              <a:xfrm>
                <a:off x="2788770" y="3845218"/>
                <a:ext cx="113664" cy="1003300"/>
              </a:xfrm>
              <a:custGeom>
                <a:avLst/>
                <a:gdLst/>
                <a:ahLst/>
                <a:cxnLst/>
                <a:rect l="l" t="t" r="r" b="b"/>
                <a:pathLst>
                  <a:path w="113664" h="1003300">
                    <a:moveTo>
                      <a:pt x="113131" y="1002995"/>
                    </a:moveTo>
                    <a:lnTo>
                      <a:pt x="92623" y="955230"/>
                    </a:lnTo>
                    <a:lnTo>
                      <a:pt x="74155" y="907466"/>
                    </a:lnTo>
                    <a:lnTo>
                      <a:pt x="57727" y="859701"/>
                    </a:lnTo>
                    <a:lnTo>
                      <a:pt x="43342" y="811937"/>
                    </a:lnTo>
                    <a:lnTo>
                      <a:pt x="31002" y="764174"/>
                    </a:lnTo>
                    <a:lnTo>
                      <a:pt x="20708" y="716410"/>
                    </a:lnTo>
                    <a:lnTo>
                      <a:pt x="12462" y="668647"/>
                    </a:lnTo>
                    <a:lnTo>
                      <a:pt x="6267" y="620884"/>
                    </a:lnTo>
                    <a:lnTo>
                      <a:pt x="2123" y="573121"/>
                    </a:lnTo>
                    <a:lnTo>
                      <a:pt x="33" y="525359"/>
                    </a:lnTo>
                    <a:lnTo>
                      <a:pt x="0" y="477597"/>
                    </a:lnTo>
                    <a:lnTo>
                      <a:pt x="2023" y="429835"/>
                    </a:lnTo>
                    <a:lnTo>
                      <a:pt x="6106" y="382074"/>
                    </a:lnTo>
                    <a:lnTo>
                      <a:pt x="12250" y="334313"/>
                    </a:lnTo>
                    <a:lnTo>
                      <a:pt x="20458" y="286553"/>
                    </a:lnTo>
                    <a:lnTo>
                      <a:pt x="30730" y="238793"/>
                    </a:lnTo>
                    <a:lnTo>
                      <a:pt x="43069" y="191033"/>
                    </a:lnTo>
                    <a:lnTo>
                      <a:pt x="57477" y="143274"/>
                    </a:lnTo>
                    <a:lnTo>
                      <a:pt x="73955" y="95515"/>
                    </a:lnTo>
                    <a:lnTo>
                      <a:pt x="92506" y="47757"/>
                    </a:lnTo>
                    <a:lnTo>
                      <a:pt x="113131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6" name="object 26"/>
              <p:cNvSpPr/>
              <p:nvPr/>
            </p:nvSpPr>
            <p:spPr>
              <a:xfrm>
                <a:off x="2594510" y="3845215"/>
                <a:ext cx="307975" cy="1003935"/>
              </a:xfrm>
              <a:custGeom>
                <a:avLst/>
                <a:gdLst/>
                <a:ahLst/>
                <a:cxnLst/>
                <a:rect l="l" t="t" r="r" b="b"/>
                <a:pathLst>
                  <a:path w="307975" h="1003935">
                    <a:moveTo>
                      <a:pt x="307390" y="0"/>
                    </a:moveTo>
                    <a:lnTo>
                      <a:pt x="267180" y="17602"/>
                    </a:lnTo>
                    <a:lnTo>
                      <a:pt x="228927" y="39770"/>
                    </a:lnTo>
                    <a:lnTo>
                      <a:pt x="192849" y="66212"/>
                    </a:lnTo>
                    <a:lnTo>
                      <a:pt x="159168" y="96639"/>
                    </a:lnTo>
                    <a:lnTo>
                      <a:pt x="128100" y="130758"/>
                    </a:lnTo>
                    <a:lnTo>
                      <a:pt x="99867" y="168280"/>
                    </a:lnTo>
                    <a:lnTo>
                      <a:pt x="74687" y="208914"/>
                    </a:lnTo>
                    <a:lnTo>
                      <a:pt x="52779" y="252367"/>
                    </a:lnTo>
                    <a:lnTo>
                      <a:pt x="34363" y="298351"/>
                    </a:lnTo>
                    <a:lnTo>
                      <a:pt x="19658" y="346573"/>
                    </a:lnTo>
                    <a:lnTo>
                      <a:pt x="8883" y="396743"/>
                    </a:lnTo>
                    <a:lnTo>
                      <a:pt x="2257" y="448570"/>
                    </a:lnTo>
                    <a:lnTo>
                      <a:pt x="0" y="501764"/>
                    </a:lnTo>
                    <a:lnTo>
                      <a:pt x="2258" y="554938"/>
                    </a:lnTo>
                    <a:lnTo>
                      <a:pt x="8887" y="606748"/>
                    </a:lnTo>
                    <a:lnTo>
                      <a:pt x="19667" y="656904"/>
                    </a:lnTo>
                    <a:lnTo>
                      <a:pt x="34378" y="705114"/>
                    </a:lnTo>
                    <a:lnTo>
                      <a:pt x="52800" y="751088"/>
                    </a:lnTo>
                    <a:lnTo>
                      <a:pt x="74713" y="794535"/>
                    </a:lnTo>
                    <a:lnTo>
                      <a:pt x="99898" y="835165"/>
                    </a:lnTo>
                    <a:lnTo>
                      <a:pt x="128134" y="872686"/>
                    </a:lnTo>
                    <a:lnTo>
                      <a:pt x="159201" y="906808"/>
                    </a:lnTo>
                    <a:lnTo>
                      <a:pt x="192881" y="937240"/>
                    </a:lnTo>
                    <a:lnTo>
                      <a:pt x="228952" y="963692"/>
                    </a:lnTo>
                    <a:lnTo>
                      <a:pt x="267195" y="985872"/>
                    </a:lnTo>
                    <a:lnTo>
                      <a:pt x="307390" y="100349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7" name="object 27"/>
              <p:cNvSpPr/>
              <p:nvPr/>
            </p:nvSpPr>
            <p:spPr>
              <a:xfrm>
                <a:off x="2003348" y="4166196"/>
                <a:ext cx="2931160" cy="2366645"/>
              </a:xfrm>
              <a:custGeom>
                <a:avLst/>
                <a:gdLst/>
                <a:ahLst/>
                <a:cxnLst/>
                <a:rect l="l" t="t" r="r" b="b"/>
                <a:pathLst>
                  <a:path w="2931160" h="2366645">
                    <a:moveTo>
                      <a:pt x="786384" y="1786534"/>
                    </a:moveTo>
                    <a:lnTo>
                      <a:pt x="780935" y="1740293"/>
                    </a:lnTo>
                    <a:lnTo>
                      <a:pt x="770039" y="1694853"/>
                    </a:lnTo>
                    <a:lnTo>
                      <a:pt x="753694" y="1650720"/>
                    </a:lnTo>
                    <a:lnTo>
                      <a:pt x="731901" y="1608416"/>
                    </a:lnTo>
                    <a:lnTo>
                      <a:pt x="707936" y="1573301"/>
                    </a:lnTo>
                    <a:lnTo>
                      <a:pt x="671957" y="1531454"/>
                    </a:lnTo>
                    <a:lnTo>
                      <a:pt x="632828" y="1497101"/>
                    </a:lnTo>
                    <a:lnTo>
                      <a:pt x="630097" y="1495285"/>
                    </a:lnTo>
                    <a:lnTo>
                      <a:pt x="630097" y="1809775"/>
                    </a:lnTo>
                    <a:lnTo>
                      <a:pt x="625779" y="1855000"/>
                    </a:lnTo>
                    <a:lnTo>
                      <a:pt x="612800" y="1898853"/>
                    </a:lnTo>
                    <a:lnTo>
                      <a:pt x="591185" y="1940001"/>
                    </a:lnTo>
                    <a:lnTo>
                      <a:pt x="560920" y="1977072"/>
                    </a:lnTo>
                    <a:lnTo>
                      <a:pt x="522249" y="2009038"/>
                    </a:lnTo>
                    <a:lnTo>
                      <a:pt x="481584" y="2030425"/>
                    </a:lnTo>
                    <a:lnTo>
                      <a:pt x="438264" y="2043264"/>
                    </a:lnTo>
                    <a:lnTo>
                      <a:pt x="393623" y="2047544"/>
                    </a:lnTo>
                    <a:lnTo>
                      <a:pt x="348983" y="2043264"/>
                    </a:lnTo>
                    <a:lnTo>
                      <a:pt x="305663" y="2030425"/>
                    </a:lnTo>
                    <a:lnTo>
                      <a:pt x="264998" y="2009038"/>
                    </a:lnTo>
                    <a:lnTo>
                      <a:pt x="228333" y="1979079"/>
                    </a:lnTo>
                    <a:lnTo>
                      <a:pt x="197904" y="1941779"/>
                    </a:lnTo>
                    <a:lnTo>
                      <a:pt x="176047" y="1900224"/>
                    </a:lnTo>
                    <a:lnTo>
                      <a:pt x="162801" y="1855863"/>
                    </a:lnTo>
                    <a:lnTo>
                      <a:pt x="158216" y="1810092"/>
                    </a:lnTo>
                    <a:lnTo>
                      <a:pt x="162331" y="1764347"/>
                    </a:lnTo>
                    <a:lnTo>
                      <a:pt x="175196" y="1720062"/>
                    </a:lnTo>
                    <a:lnTo>
                      <a:pt x="196837" y="1678635"/>
                    </a:lnTo>
                    <a:lnTo>
                      <a:pt x="227317" y="1641513"/>
                    </a:lnTo>
                    <a:lnTo>
                      <a:pt x="264248" y="1611680"/>
                    </a:lnTo>
                    <a:lnTo>
                      <a:pt x="305155" y="1590357"/>
                    </a:lnTo>
                    <a:lnTo>
                      <a:pt x="348729" y="1577568"/>
                    </a:lnTo>
                    <a:lnTo>
                      <a:pt x="393623" y="1573301"/>
                    </a:lnTo>
                    <a:lnTo>
                      <a:pt x="438835" y="1577632"/>
                    </a:lnTo>
                    <a:lnTo>
                      <a:pt x="482701" y="1590598"/>
                    </a:lnTo>
                    <a:lnTo>
                      <a:pt x="523836" y="1612226"/>
                    </a:lnTo>
                    <a:lnTo>
                      <a:pt x="560920" y="1642491"/>
                    </a:lnTo>
                    <a:lnTo>
                      <a:pt x="591185" y="1679562"/>
                    </a:lnTo>
                    <a:lnTo>
                      <a:pt x="612800" y="1720710"/>
                    </a:lnTo>
                    <a:lnTo>
                      <a:pt x="625779" y="1764576"/>
                    </a:lnTo>
                    <a:lnTo>
                      <a:pt x="630097" y="1809775"/>
                    </a:lnTo>
                    <a:lnTo>
                      <a:pt x="630097" y="1495285"/>
                    </a:lnTo>
                    <a:lnTo>
                      <a:pt x="590118" y="1468526"/>
                    </a:lnTo>
                    <a:lnTo>
                      <a:pt x="544334" y="1445933"/>
                    </a:lnTo>
                    <a:lnTo>
                      <a:pt x="495998" y="1429537"/>
                    </a:lnTo>
                    <a:lnTo>
                      <a:pt x="445592" y="1419542"/>
                    </a:lnTo>
                    <a:lnTo>
                      <a:pt x="393623" y="1416164"/>
                    </a:lnTo>
                    <a:lnTo>
                      <a:pt x="341655" y="1419542"/>
                    </a:lnTo>
                    <a:lnTo>
                      <a:pt x="291249" y="1429537"/>
                    </a:lnTo>
                    <a:lnTo>
                      <a:pt x="242912" y="1445933"/>
                    </a:lnTo>
                    <a:lnTo>
                      <a:pt x="197129" y="1468526"/>
                    </a:lnTo>
                    <a:lnTo>
                      <a:pt x="154419" y="1497101"/>
                    </a:lnTo>
                    <a:lnTo>
                      <a:pt x="115290" y="1531454"/>
                    </a:lnTo>
                    <a:lnTo>
                      <a:pt x="80937" y="1570583"/>
                    </a:lnTo>
                    <a:lnTo>
                      <a:pt x="52362" y="1613293"/>
                    </a:lnTo>
                    <a:lnTo>
                      <a:pt x="29768" y="1659077"/>
                    </a:lnTo>
                    <a:lnTo>
                      <a:pt x="13373" y="1707413"/>
                    </a:lnTo>
                    <a:lnTo>
                      <a:pt x="3378" y="1757819"/>
                    </a:lnTo>
                    <a:lnTo>
                      <a:pt x="0" y="1809775"/>
                    </a:lnTo>
                    <a:lnTo>
                      <a:pt x="3378" y="1861743"/>
                    </a:lnTo>
                    <a:lnTo>
                      <a:pt x="13373" y="1912150"/>
                    </a:lnTo>
                    <a:lnTo>
                      <a:pt x="29768" y="1960499"/>
                    </a:lnTo>
                    <a:lnTo>
                      <a:pt x="52362" y="2006282"/>
                    </a:lnTo>
                    <a:lnTo>
                      <a:pt x="80937" y="2048979"/>
                    </a:lnTo>
                    <a:lnTo>
                      <a:pt x="115290" y="2088108"/>
                    </a:lnTo>
                    <a:lnTo>
                      <a:pt x="393623" y="2366454"/>
                    </a:lnTo>
                    <a:lnTo>
                      <a:pt x="671957" y="2088108"/>
                    </a:lnTo>
                    <a:lnTo>
                      <a:pt x="704646" y="2051075"/>
                    </a:lnTo>
                    <a:lnTo>
                      <a:pt x="731901" y="2011146"/>
                    </a:lnTo>
                    <a:lnTo>
                      <a:pt x="753694" y="1968855"/>
                    </a:lnTo>
                    <a:lnTo>
                      <a:pt x="770039" y="1924723"/>
                    </a:lnTo>
                    <a:lnTo>
                      <a:pt x="780935" y="1879269"/>
                    </a:lnTo>
                    <a:lnTo>
                      <a:pt x="786384" y="1833029"/>
                    </a:lnTo>
                    <a:lnTo>
                      <a:pt x="786384" y="1786534"/>
                    </a:lnTo>
                    <a:close/>
                  </a:path>
                  <a:path w="2931160" h="2366645">
                    <a:moveTo>
                      <a:pt x="2930842" y="236651"/>
                    </a:moveTo>
                    <a:lnTo>
                      <a:pt x="2923375" y="193052"/>
                    </a:lnTo>
                    <a:lnTo>
                      <a:pt x="2908427" y="151015"/>
                    </a:lnTo>
                    <a:lnTo>
                      <a:pt x="2886011" y="111582"/>
                    </a:lnTo>
                    <a:lnTo>
                      <a:pt x="2856115" y="75780"/>
                    </a:lnTo>
                    <a:lnTo>
                      <a:pt x="2826804" y="51689"/>
                    </a:lnTo>
                    <a:lnTo>
                      <a:pt x="2826804" y="282536"/>
                    </a:lnTo>
                    <a:lnTo>
                      <a:pt x="2812250" y="328345"/>
                    </a:lnTo>
                    <a:lnTo>
                      <a:pt x="2783141" y="368681"/>
                    </a:lnTo>
                    <a:lnTo>
                      <a:pt x="2781833" y="369989"/>
                    </a:lnTo>
                    <a:lnTo>
                      <a:pt x="2741955" y="398792"/>
                    </a:lnTo>
                    <a:lnTo>
                      <a:pt x="2696705" y="413194"/>
                    </a:lnTo>
                    <a:lnTo>
                      <a:pt x="2649664" y="413194"/>
                    </a:lnTo>
                    <a:lnTo>
                      <a:pt x="2604414" y="398792"/>
                    </a:lnTo>
                    <a:lnTo>
                      <a:pt x="2564536" y="369989"/>
                    </a:lnTo>
                    <a:lnTo>
                      <a:pt x="2535237" y="329361"/>
                    </a:lnTo>
                    <a:lnTo>
                      <a:pt x="2520416" y="283032"/>
                    </a:lnTo>
                    <a:lnTo>
                      <a:pt x="2520162" y="234823"/>
                    </a:lnTo>
                    <a:lnTo>
                      <a:pt x="2534615" y="188582"/>
                    </a:lnTo>
                    <a:lnTo>
                      <a:pt x="2563876" y="148107"/>
                    </a:lnTo>
                    <a:lnTo>
                      <a:pt x="2615044" y="114503"/>
                    </a:lnTo>
                    <a:lnTo>
                      <a:pt x="2673185" y="103289"/>
                    </a:lnTo>
                    <a:lnTo>
                      <a:pt x="2702903" y="106133"/>
                    </a:lnTo>
                    <a:lnTo>
                      <a:pt x="2758770" y="128866"/>
                    </a:lnTo>
                    <a:lnTo>
                      <a:pt x="2812250" y="189103"/>
                    </a:lnTo>
                    <a:lnTo>
                      <a:pt x="2826778" y="234823"/>
                    </a:lnTo>
                    <a:lnTo>
                      <a:pt x="2826804" y="282536"/>
                    </a:lnTo>
                    <a:lnTo>
                      <a:pt x="2826804" y="51689"/>
                    </a:lnTo>
                    <a:lnTo>
                      <a:pt x="2816644" y="43332"/>
                    </a:lnTo>
                    <a:lnTo>
                      <a:pt x="2772245" y="19570"/>
                    </a:lnTo>
                    <a:lnTo>
                      <a:pt x="2724048" y="4978"/>
                    </a:lnTo>
                    <a:lnTo>
                      <a:pt x="2673185" y="0"/>
                    </a:lnTo>
                    <a:lnTo>
                      <a:pt x="2622321" y="4978"/>
                    </a:lnTo>
                    <a:lnTo>
                      <a:pt x="2574125" y="19570"/>
                    </a:lnTo>
                    <a:lnTo>
                      <a:pt x="2529725" y="43332"/>
                    </a:lnTo>
                    <a:lnTo>
                      <a:pt x="2490241" y="75780"/>
                    </a:lnTo>
                    <a:lnTo>
                      <a:pt x="2457793" y="115265"/>
                    </a:lnTo>
                    <a:lnTo>
                      <a:pt x="2434044" y="159664"/>
                    </a:lnTo>
                    <a:lnTo>
                      <a:pt x="2419451" y="207860"/>
                    </a:lnTo>
                    <a:lnTo>
                      <a:pt x="2414473" y="258711"/>
                    </a:lnTo>
                    <a:lnTo>
                      <a:pt x="2419451" y="309587"/>
                    </a:lnTo>
                    <a:lnTo>
                      <a:pt x="2434044" y="357784"/>
                    </a:lnTo>
                    <a:lnTo>
                      <a:pt x="2457793" y="402170"/>
                    </a:lnTo>
                    <a:lnTo>
                      <a:pt x="2490241" y="441642"/>
                    </a:lnTo>
                    <a:lnTo>
                      <a:pt x="2673185" y="624586"/>
                    </a:lnTo>
                    <a:lnTo>
                      <a:pt x="2856115" y="441642"/>
                    </a:lnTo>
                    <a:lnTo>
                      <a:pt x="2886011" y="405853"/>
                    </a:lnTo>
                    <a:lnTo>
                      <a:pt x="2908427" y="366420"/>
                    </a:lnTo>
                    <a:lnTo>
                      <a:pt x="2923375" y="324383"/>
                    </a:lnTo>
                    <a:lnTo>
                      <a:pt x="2930842" y="280784"/>
                    </a:lnTo>
                    <a:lnTo>
                      <a:pt x="2930842" y="236651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28" name="object 28"/>
            <p:cNvGrpSpPr/>
            <p:nvPr/>
          </p:nvGrpSpPr>
          <p:grpSpPr>
            <a:xfrm>
              <a:off x="5323945" y="3822432"/>
              <a:ext cx="3361054" cy="2822575"/>
              <a:chOff x="5323945" y="3822432"/>
              <a:chExt cx="3361054" cy="2822575"/>
            </a:xfrm>
          </p:grpSpPr>
          <p:sp>
            <p:nvSpPr>
              <p:cNvPr id="29" name="object 29"/>
              <p:cNvSpPr/>
              <p:nvPr/>
            </p:nvSpPr>
            <p:spPr>
              <a:xfrm>
                <a:off x="6255634" y="3980222"/>
                <a:ext cx="1923414" cy="1923414"/>
              </a:xfrm>
              <a:custGeom>
                <a:avLst/>
                <a:gdLst/>
                <a:ahLst/>
                <a:cxnLst/>
                <a:rect l="l" t="t" r="r" b="b"/>
                <a:pathLst>
                  <a:path w="1923415" h="1923414">
                    <a:moveTo>
                      <a:pt x="961542" y="0"/>
                    </a:moveTo>
                    <a:lnTo>
                      <a:pt x="1009531" y="1176"/>
                    </a:lnTo>
                    <a:lnTo>
                      <a:pt x="1056911" y="4670"/>
                    </a:lnTo>
                    <a:lnTo>
                      <a:pt x="1103626" y="10425"/>
                    </a:lnTo>
                    <a:lnTo>
                      <a:pt x="1149623" y="18387"/>
                    </a:lnTo>
                    <a:lnTo>
                      <a:pt x="1194845" y="28501"/>
                    </a:lnTo>
                    <a:lnTo>
                      <a:pt x="1239238" y="40711"/>
                    </a:lnTo>
                    <a:lnTo>
                      <a:pt x="1282747" y="54962"/>
                    </a:lnTo>
                    <a:lnTo>
                      <a:pt x="1325316" y="71200"/>
                    </a:lnTo>
                    <a:lnTo>
                      <a:pt x="1366891" y="89369"/>
                    </a:lnTo>
                    <a:lnTo>
                      <a:pt x="1407415" y="109414"/>
                    </a:lnTo>
                    <a:lnTo>
                      <a:pt x="1446835" y="131279"/>
                    </a:lnTo>
                    <a:lnTo>
                      <a:pt x="1485095" y="154911"/>
                    </a:lnTo>
                    <a:lnTo>
                      <a:pt x="1522140" y="180254"/>
                    </a:lnTo>
                    <a:lnTo>
                      <a:pt x="1557915" y="207252"/>
                    </a:lnTo>
                    <a:lnTo>
                      <a:pt x="1592365" y="235851"/>
                    </a:lnTo>
                    <a:lnTo>
                      <a:pt x="1625435" y="265995"/>
                    </a:lnTo>
                    <a:lnTo>
                      <a:pt x="1657069" y="297630"/>
                    </a:lnTo>
                    <a:lnTo>
                      <a:pt x="1687213" y="330700"/>
                    </a:lnTo>
                    <a:lnTo>
                      <a:pt x="1715811" y="365151"/>
                    </a:lnTo>
                    <a:lnTo>
                      <a:pt x="1742809" y="400926"/>
                    </a:lnTo>
                    <a:lnTo>
                      <a:pt x="1768151" y="437972"/>
                    </a:lnTo>
                    <a:lnTo>
                      <a:pt x="1791782" y="476233"/>
                    </a:lnTo>
                    <a:lnTo>
                      <a:pt x="1813648" y="515653"/>
                    </a:lnTo>
                    <a:lnTo>
                      <a:pt x="1833692" y="556178"/>
                    </a:lnTo>
                    <a:lnTo>
                      <a:pt x="1851860" y="597753"/>
                    </a:lnTo>
                    <a:lnTo>
                      <a:pt x="1868098" y="640323"/>
                    </a:lnTo>
                    <a:lnTo>
                      <a:pt x="1882349" y="683831"/>
                    </a:lnTo>
                    <a:lnTo>
                      <a:pt x="1894558" y="728225"/>
                    </a:lnTo>
                    <a:lnTo>
                      <a:pt x="1904672" y="773447"/>
                    </a:lnTo>
                    <a:lnTo>
                      <a:pt x="1912633" y="819444"/>
                    </a:lnTo>
                    <a:lnTo>
                      <a:pt x="1918389" y="866160"/>
                    </a:lnTo>
                    <a:lnTo>
                      <a:pt x="1921882" y="913540"/>
                    </a:lnTo>
                    <a:lnTo>
                      <a:pt x="1923059" y="961529"/>
                    </a:lnTo>
                    <a:lnTo>
                      <a:pt x="1921882" y="1009518"/>
                    </a:lnTo>
                    <a:lnTo>
                      <a:pt x="1918389" y="1056898"/>
                    </a:lnTo>
                    <a:lnTo>
                      <a:pt x="1912633" y="1103614"/>
                    </a:lnTo>
                    <a:lnTo>
                      <a:pt x="1904672" y="1149610"/>
                    </a:lnTo>
                    <a:lnTo>
                      <a:pt x="1894558" y="1194833"/>
                    </a:lnTo>
                    <a:lnTo>
                      <a:pt x="1882349" y="1239226"/>
                    </a:lnTo>
                    <a:lnTo>
                      <a:pt x="1868098" y="1282734"/>
                    </a:lnTo>
                    <a:lnTo>
                      <a:pt x="1851860" y="1325303"/>
                    </a:lnTo>
                    <a:lnTo>
                      <a:pt x="1833692" y="1366878"/>
                    </a:lnTo>
                    <a:lnTo>
                      <a:pt x="1813648" y="1407403"/>
                    </a:lnTo>
                    <a:lnTo>
                      <a:pt x="1791782" y="1446823"/>
                    </a:lnTo>
                    <a:lnTo>
                      <a:pt x="1768151" y="1485083"/>
                    </a:lnTo>
                    <a:lnTo>
                      <a:pt x="1742809" y="1522128"/>
                    </a:lnTo>
                    <a:lnTo>
                      <a:pt x="1715811" y="1557903"/>
                    </a:lnTo>
                    <a:lnTo>
                      <a:pt x="1687213" y="1592353"/>
                    </a:lnTo>
                    <a:lnTo>
                      <a:pt x="1657069" y="1625422"/>
                    </a:lnTo>
                    <a:lnTo>
                      <a:pt x="1625435" y="1657056"/>
                    </a:lnTo>
                    <a:lnTo>
                      <a:pt x="1592365" y="1687200"/>
                    </a:lnTo>
                    <a:lnTo>
                      <a:pt x="1557915" y="1715799"/>
                    </a:lnTo>
                    <a:lnTo>
                      <a:pt x="1522140" y="1742796"/>
                    </a:lnTo>
                    <a:lnTo>
                      <a:pt x="1485095" y="1768138"/>
                    </a:lnTo>
                    <a:lnTo>
                      <a:pt x="1446835" y="1791770"/>
                    </a:lnTo>
                    <a:lnTo>
                      <a:pt x="1407415" y="1813635"/>
                    </a:lnTo>
                    <a:lnTo>
                      <a:pt x="1366891" y="1833679"/>
                    </a:lnTo>
                    <a:lnTo>
                      <a:pt x="1325316" y="1851848"/>
                    </a:lnTo>
                    <a:lnTo>
                      <a:pt x="1282747" y="1868085"/>
                    </a:lnTo>
                    <a:lnTo>
                      <a:pt x="1239238" y="1882336"/>
                    </a:lnTo>
                    <a:lnTo>
                      <a:pt x="1194845" y="1894546"/>
                    </a:lnTo>
                    <a:lnTo>
                      <a:pt x="1149623" y="1904659"/>
                    </a:lnTo>
                    <a:lnTo>
                      <a:pt x="1103626" y="1912621"/>
                    </a:lnTo>
                    <a:lnTo>
                      <a:pt x="1056911" y="1918376"/>
                    </a:lnTo>
                    <a:lnTo>
                      <a:pt x="1009531" y="1921869"/>
                    </a:lnTo>
                    <a:lnTo>
                      <a:pt x="961542" y="1923046"/>
                    </a:lnTo>
                    <a:lnTo>
                      <a:pt x="913552" y="1921869"/>
                    </a:lnTo>
                    <a:lnTo>
                      <a:pt x="866171" y="1918376"/>
                    </a:lnTo>
                    <a:lnTo>
                      <a:pt x="819454" y="1912621"/>
                    </a:lnTo>
                    <a:lnTo>
                      <a:pt x="773456" y="1904659"/>
                    </a:lnTo>
                    <a:lnTo>
                      <a:pt x="728233" y="1894546"/>
                    </a:lnTo>
                    <a:lnTo>
                      <a:pt x="683838" y="1882336"/>
                    </a:lnTo>
                    <a:lnTo>
                      <a:pt x="640329" y="1868085"/>
                    </a:lnTo>
                    <a:lnTo>
                      <a:pt x="597759" y="1851848"/>
                    </a:lnTo>
                    <a:lnTo>
                      <a:pt x="556183" y="1833679"/>
                    </a:lnTo>
                    <a:lnTo>
                      <a:pt x="515657" y="1813635"/>
                    </a:lnTo>
                    <a:lnTo>
                      <a:pt x="476236" y="1791770"/>
                    </a:lnTo>
                    <a:lnTo>
                      <a:pt x="437975" y="1768138"/>
                    </a:lnTo>
                    <a:lnTo>
                      <a:pt x="400929" y="1742796"/>
                    </a:lnTo>
                    <a:lnTo>
                      <a:pt x="365153" y="1715799"/>
                    </a:lnTo>
                    <a:lnTo>
                      <a:pt x="330702" y="1687200"/>
                    </a:lnTo>
                    <a:lnTo>
                      <a:pt x="297632" y="1657056"/>
                    </a:lnTo>
                    <a:lnTo>
                      <a:pt x="265997" y="1625422"/>
                    </a:lnTo>
                    <a:lnTo>
                      <a:pt x="235852" y="1592353"/>
                    </a:lnTo>
                    <a:lnTo>
                      <a:pt x="207253" y="1557903"/>
                    </a:lnTo>
                    <a:lnTo>
                      <a:pt x="180255" y="1522128"/>
                    </a:lnTo>
                    <a:lnTo>
                      <a:pt x="154912" y="1485083"/>
                    </a:lnTo>
                    <a:lnTo>
                      <a:pt x="131280" y="1446823"/>
                    </a:lnTo>
                    <a:lnTo>
                      <a:pt x="109414" y="1407403"/>
                    </a:lnTo>
                    <a:lnTo>
                      <a:pt x="89369" y="1366878"/>
                    </a:lnTo>
                    <a:lnTo>
                      <a:pt x="71200" y="1325303"/>
                    </a:lnTo>
                    <a:lnTo>
                      <a:pt x="54962" y="1282734"/>
                    </a:lnTo>
                    <a:lnTo>
                      <a:pt x="40711" y="1239226"/>
                    </a:lnTo>
                    <a:lnTo>
                      <a:pt x="28501" y="1194833"/>
                    </a:lnTo>
                    <a:lnTo>
                      <a:pt x="18387" y="1149610"/>
                    </a:lnTo>
                    <a:lnTo>
                      <a:pt x="10425" y="1103614"/>
                    </a:lnTo>
                    <a:lnTo>
                      <a:pt x="4670" y="1056898"/>
                    </a:lnTo>
                    <a:lnTo>
                      <a:pt x="1176" y="1009518"/>
                    </a:lnTo>
                    <a:lnTo>
                      <a:pt x="0" y="961529"/>
                    </a:lnTo>
                    <a:lnTo>
                      <a:pt x="1176" y="913540"/>
                    </a:lnTo>
                    <a:lnTo>
                      <a:pt x="4670" y="866160"/>
                    </a:lnTo>
                    <a:lnTo>
                      <a:pt x="10425" y="819444"/>
                    </a:lnTo>
                    <a:lnTo>
                      <a:pt x="18387" y="773447"/>
                    </a:lnTo>
                    <a:lnTo>
                      <a:pt x="28501" y="728225"/>
                    </a:lnTo>
                    <a:lnTo>
                      <a:pt x="40711" y="683831"/>
                    </a:lnTo>
                    <a:lnTo>
                      <a:pt x="54962" y="640323"/>
                    </a:lnTo>
                    <a:lnTo>
                      <a:pt x="71200" y="597753"/>
                    </a:lnTo>
                    <a:lnTo>
                      <a:pt x="89369" y="556178"/>
                    </a:lnTo>
                    <a:lnTo>
                      <a:pt x="109414" y="515653"/>
                    </a:lnTo>
                    <a:lnTo>
                      <a:pt x="131280" y="476233"/>
                    </a:lnTo>
                    <a:lnTo>
                      <a:pt x="154912" y="437972"/>
                    </a:lnTo>
                    <a:lnTo>
                      <a:pt x="180255" y="400926"/>
                    </a:lnTo>
                    <a:lnTo>
                      <a:pt x="207253" y="365151"/>
                    </a:lnTo>
                    <a:lnTo>
                      <a:pt x="235852" y="330700"/>
                    </a:lnTo>
                    <a:lnTo>
                      <a:pt x="265997" y="297630"/>
                    </a:lnTo>
                    <a:lnTo>
                      <a:pt x="297632" y="265995"/>
                    </a:lnTo>
                    <a:lnTo>
                      <a:pt x="330702" y="235851"/>
                    </a:lnTo>
                    <a:lnTo>
                      <a:pt x="365153" y="207252"/>
                    </a:lnTo>
                    <a:lnTo>
                      <a:pt x="400929" y="180254"/>
                    </a:lnTo>
                    <a:lnTo>
                      <a:pt x="437975" y="154911"/>
                    </a:lnTo>
                    <a:lnTo>
                      <a:pt x="476236" y="131279"/>
                    </a:lnTo>
                    <a:lnTo>
                      <a:pt x="515657" y="109414"/>
                    </a:lnTo>
                    <a:lnTo>
                      <a:pt x="556183" y="89369"/>
                    </a:lnTo>
                    <a:lnTo>
                      <a:pt x="597759" y="71200"/>
                    </a:lnTo>
                    <a:lnTo>
                      <a:pt x="640329" y="54962"/>
                    </a:lnTo>
                    <a:lnTo>
                      <a:pt x="683838" y="40711"/>
                    </a:lnTo>
                    <a:lnTo>
                      <a:pt x="728233" y="28501"/>
                    </a:lnTo>
                    <a:lnTo>
                      <a:pt x="773456" y="18387"/>
                    </a:lnTo>
                    <a:lnTo>
                      <a:pt x="819454" y="10425"/>
                    </a:lnTo>
                    <a:lnTo>
                      <a:pt x="866171" y="4670"/>
                    </a:lnTo>
                    <a:lnTo>
                      <a:pt x="913552" y="1176"/>
                    </a:lnTo>
                    <a:lnTo>
                      <a:pt x="961542" y="0"/>
                    </a:lnTo>
                    <a:close/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0" name="object 30"/>
              <p:cNvSpPr/>
              <p:nvPr/>
            </p:nvSpPr>
            <p:spPr>
              <a:xfrm>
                <a:off x="6255640" y="4941745"/>
                <a:ext cx="1923414" cy="0"/>
              </a:xfrm>
              <a:custGeom>
                <a:avLst/>
                <a:gdLst/>
                <a:ahLst/>
                <a:cxnLst/>
                <a:rect l="l" t="t" r="r" b="b"/>
                <a:pathLst>
                  <a:path w="1923415">
                    <a:moveTo>
                      <a:pt x="0" y="0"/>
                    </a:moveTo>
                    <a:lnTo>
                      <a:pt x="1923046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1" name="object 31"/>
              <p:cNvSpPr/>
              <p:nvPr/>
            </p:nvSpPr>
            <p:spPr>
              <a:xfrm>
                <a:off x="6431896" y="4396154"/>
                <a:ext cx="1570990" cy="88900"/>
              </a:xfrm>
              <a:custGeom>
                <a:avLst/>
                <a:gdLst/>
                <a:ahLst/>
                <a:cxnLst/>
                <a:rect l="l" t="t" r="r" b="b"/>
                <a:pathLst>
                  <a:path w="1570990" h="88900">
                    <a:moveTo>
                      <a:pt x="0" y="0"/>
                    </a:moveTo>
                    <a:lnTo>
                      <a:pt x="50663" y="11121"/>
                    </a:lnTo>
                    <a:lnTo>
                      <a:pt x="101326" y="21495"/>
                    </a:lnTo>
                    <a:lnTo>
                      <a:pt x="151989" y="31121"/>
                    </a:lnTo>
                    <a:lnTo>
                      <a:pt x="202652" y="39999"/>
                    </a:lnTo>
                    <a:lnTo>
                      <a:pt x="253315" y="48132"/>
                    </a:lnTo>
                    <a:lnTo>
                      <a:pt x="303978" y="55519"/>
                    </a:lnTo>
                    <a:lnTo>
                      <a:pt x="354642" y="62161"/>
                    </a:lnTo>
                    <a:lnTo>
                      <a:pt x="405305" y="68059"/>
                    </a:lnTo>
                    <a:lnTo>
                      <a:pt x="455968" y="73214"/>
                    </a:lnTo>
                    <a:lnTo>
                      <a:pt x="506631" y="77626"/>
                    </a:lnTo>
                    <a:lnTo>
                      <a:pt x="557294" y="81296"/>
                    </a:lnTo>
                    <a:lnTo>
                      <a:pt x="607957" y="84225"/>
                    </a:lnTo>
                    <a:lnTo>
                      <a:pt x="658620" y="86413"/>
                    </a:lnTo>
                    <a:lnTo>
                      <a:pt x="709283" y="87861"/>
                    </a:lnTo>
                    <a:lnTo>
                      <a:pt x="759946" y="88571"/>
                    </a:lnTo>
                    <a:lnTo>
                      <a:pt x="810608" y="88542"/>
                    </a:lnTo>
                    <a:lnTo>
                      <a:pt x="861271" y="87776"/>
                    </a:lnTo>
                    <a:lnTo>
                      <a:pt x="911934" y="86272"/>
                    </a:lnTo>
                    <a:lnTo>
                      <a:pt x="962597" y="84033"/>
                    </a:lnTo>
                    <a:lnTo>
                      <a:pt x="1013259" y="81058"/>
                    </a:lnTo>
                    <a:lnTo>
                      <a:pt x="1063922" y="77348"/>
                    </a:lnTo>
                    <a:lnTo>
                      <a:pt x="1114585" y="72904"/>
                    </a:lnTo>
                    <a:lnTo>
                      <a:pt x="1165247" y="67727"/>
                    </a:lnTo>
                    <a:lnTo>
                      <a:pt x="1215910" y="61818"/>
                    </a:lnTo>
                    <a:lnTo>
                      <a:pt x="1266572" y="55176"/>
                    </a:lnTo>
                    <a:lnTo>
                      <a:pt x="1317234" y="47804"/>
                    </a:lnTo>
                    <a:lnTo>
                      <a:pt x="1367897" y="39701"/>
                    </a:lnTo>
                    <a:lnTo>
                      <a:pt x="1418559" y="30868"/>
                    </a:lnTo>
                    <a:lnTo>
                      <a:pt x="1469221" y="21307"/>
                    </a:lnTo>
                    <a:lnTo>
                      <a:pt x="1519883" y="11017"/>
                    </a:lnTo>
                    <a:lnTo>
                      <a:pt x="1570545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2" name="object 32"/>
              <p:cNvSpPr/>
              <p:nvPr/>
            </p:nvSpPr>
            <p:spPr>
              <a:xfrm>
                <a:off x="7217176" y="3980219"/>
                <a:ext cx="217804" cy="1922145"/>
              </a:xfrm>
              <a:custGeom>
                <a:avLst/>
                <a:gdLst/>
                <a:ahLst/>
                <a:cxnLst/>
                <a:rect l="l" t="t" r="r" b="b"/>
                <a:pathLst>
                  <a:path w="217804" h="1922145">
                    <a:moveTo>
                      <a:pt x="0" y="1922081"/>
                    </a:moveTo>
                    <a:lnTo>
                      <a:pt x="21115" y="1874025"/>
                    </a:lnTo>
                    <a:lnTo>
                      <a:pt x="41153" y="1825969"/>
                    </a:lnTo>
                    <a:lnTo>
                      <a:pt x="60115" y="1777913"/>
                    </a:lnTo>
                    <a:lnTo>
                      <a:pt x="78000" y="1729857"/>
                    </a:lnTo>
                    <a:lnTo>
                      <a:pt x="94807" y="1681802"/>
                    </a:lnTo>
                    <a:lnTo>
                      <a:pt x="110535" y="1633747"/>
                    </a:lnTo>
                    <a:lnTo>
                      <a:pt x="125184" y="1585692"/>
                    </a:lnTo>
                    <a:lnTo>
                      <a:pt x="138754" y="1537638"/>
                    </a:lnTo>
                    <a:lnTo>
                      <a:pt x="151244" y="1489584"/>
                    </a:lnTo>
                    <a:lnTo>
                      <a:pt x="162654" y="1441530"/>
                    </a:lnTo>
                    <a:lnTo>
                      <a:pt x="172982" y="1393476"/>
                    </a:lnTo>
                    <a:lnTo>
                      <a:pt x="182229" y="1345422"/>
                    </a:lnTo>
                    <a:lnTo>
                      <a:pt x="190395" y="1297369"/>
                    </a:lnTo>
                    <a:lnTo>
                      <a:pt x="197477" y="1249316"/>
                    </a:lnTo>
                    <a:lnTo>
                      <a:pt x="203477" y="1201263"/>
                    </a:lnTo>
                    <a:lnTo>
                      <a:pt x="208393" y="1153211"/>
                    </a:lnTo>
                    <a:lnTo>
                      <a:pt x="212225" y="1105158"/>
                    </a:lnTo>
                    <a:lnTo>
                      <a:pt x="214973" y="1057106"/>
                    </a:lnTo>
                    <a:lnTo>
                      <a:pt x="216635" y="1009054"/>
                    </a:lnTo>
                    <a:lnTo>
                      <a:pt x="217212" y="961002"/>
                    </a:lnTo>
                    <a:lnTo>
                      <a:pt x="216703" y="912951"/>
                    </a:lnTo>
                    <a:lnTo>
                      <a:pt x="215108" y="864899"/>
                    </a:lnTo>
                    <a:lnTo>
                      <a:pt x="212425" y="816848"/>
                    </a:lnTo>
                    <a:lnTo>
                      <a:pt x="208655" y="768797"/>
                    </a:lnTo>
                    <a:lnTo>
                      <a:pt x="203796" y="720746"/>
                    </a:lnTo>
                    <a:lnTo>
                      <a:pt x="197849" y="672695"/>
                    </a:lnTo>
                    <a:lnTo>
                      <a:pt x="190813" y="624645"/>
                    </a:lnTo>
                    <a:lnTo>
                      <a:pt x="182687" y="576594"/>
                    </a:lnTo>
                    <a:lnTo>
                      <a:pt x="173471" y="528544"/>
                    </a:lnTo>
                    <a:lnTo>
                      <a:pt x="163165" y="480494"/>
                    </a:lnTo>
                    <a:lnTo>
                      <a:pt x="151767" y="432444"/>
                    </a:lnTo>
                    <a:lnTo>
                      <a:pt x="139277" y="384394"/>
                    </a:lnTo>
                    <a:lnTo>
                      <a:pt x="125696" y="336344"/>
                    </a:lnTo>
                    <a:lnTo>
                      <a:pt x="111021" y="288295"/>
                    </a:lnTo>
                    <a:lnTo>
                      <a:pt x="95254" y="240245"/>
                    </a:lnTo>
                    <a:lnTo>
                      <a:pt x="78392" y="192196"/>
                    </a:lnTo>
                    <a:lnTo>
                      <a:pt x="60437" y="144147"/>
                    </a:lnTo>
                    <a:lnTo>
                      <a:pt x="41386" y="96097"/>
                    </a:lnTo>
                    <a:lnTo>
                      <a:pt x="21241" y="48048"/>
                    </a:lnTo>
                    <a:lnTo>
                      <a:pt x="0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3" name="object 33"/>
              <p:cNvSpPr/>
              <p:nvPr/>
            </p:nvSpPr>
            <p:spPr>
              <a:xfrm>
                <a:off x="7217176" y="3980222"/>
                <a:ext cx="589280" cy="1923414"/>
              </a:xfrm>
              <a:custGeom>
                <a:avLst/>
                <a:gdLst/>
                <a:ahLst/>
                <a:cxnLst/>
                <a:rect l="l" t="t" r="r" b="b"/>
                <a:pathLst>
                  <a:path w="589279" h="1923414">
                    <a:moveTo>
                      <a:pt x="0" y="0"/>
                    </a:moveTo>
                    <a:lnTo>
                      <a:pt x="40509" y="16413"/>
                    </a:lnTo>
                    <a:lnTo>
                      <a:pt x="80060" y="35265"/>
                    </a:lnTo>
                    <a:lnTo>
                      <a:pt x="118592" y="56476"/>
                    </a:lnTo>
                    <a:lnTo>
                      <a:pt x="156046" y="79969"/>
                    </a:lnTo>
                    <a:lnTo>
                      <a:pt x="192364" y="105665"/>
                    </a:lnTo>
                    <a:lnTo>
                      <a:pt x="227486" y="133486"/>
                    </a:lnTo>
                    <a:lnTo>
                      <a:pt x="261353" y="163353"/>
                    </a:lnTo>
                    <a:lnTo>
                      <a:pt x="293907" y="195188"/>
                    </a:lnTo>
                    <a:lnTo>
                      <a:pt x="325088" y="228913"/>
                    </a:lnTo>
                    <a:lnTo>
                      <a:pt x="354836" y="264448"/>
                    </a:lnTo>
                    <a:lnTo>
                      <a:pt x="383094" y="301717"/>
                    </a:lnTo>
                    <a:lnTo>
                      <a:pt x="409802" y="340640"/>
                    </a:lnTo>
                    <a:lnTo>
                      <a:pt x="434900" y="381139"/>
                    </a:lnTo>
                    <a:lnTo>
                      <a:pt x="458330" y="423135"/>
                    </a:lnTo>
                    <a:lnTo>
                      <a:pt x="480032" y="466551"/>
                    </a:lnTo>
                    <a:lnTo>
                      <a:pt x="499948" y="511308"/>
                    </a:lnTo>
                    <a:lnTo>
                      <a:pt x="518018" y="557327"/>
                    </a:lnTo>
                    <a:lnTo>
                      <a:pt x="534184" y="604531"/>
                    </a:lnTo>
                    <a:lnTo>
                      <a:pt x="548386" y="652840"/>
                    </a:lnTo>
                    <a:lnTo>
                      <a:pt x="560565" y="702177"/>
                    </a:lnTo>
                    <a:lnTo>
                      <a:pt x="570663" y="752463"/>
                    </a:lnTo>
                    <a:lnTo>
                      <a:pt x="578619" y="803619"/>
                    </a:lnTo>
                    <a:lnTo>
                      <a:pt x="584375" y="855568"/>
                    </a:lnTo>
                    <a:lnTo>
                      <a:pt x="587872" y="908231"/>
                    </a:lnTo>
                    <a:lnTo>
                      <a:pt x="589051" y="961529"/>
                    </a:lnTo>
                    <a:lnTo>
                      <a:pt x="587871" y="1014813"/>
                    </a:lnTo>
                    <a:lnTo>
                      <a:pt x="584373" y="1067462"/>
                    </a:lnTo>
                    <a:lnTo>
                      <a:pt x="578614" y="1119397"/>
                    </a:lnTo>
                    <a:lnTo>
                      <a:pt x="570654" y="1170542"/>
                    </a:lnTo>
                    <a:lnTo>
                      <a:pt x="560552" y="1220817"/>
                    </a:lnTo>
                    <a:lnTo>
                      <a:pt x="548368" y="1270144"/>
                    </a:lnTo>
                    <a:lnTo>
                      <a:pt x="534160" y="1318444"/>
                    </a:lnTo>
                    <a:lnTo>
                      <a:pt x="517989" y="1365640"/>
                    </a:lnTo>
                    <a:lnTo>
                      <a:pt x="499913" y="1411653"/>
                    </a:lnTo>
                    <a:lnTo>
                      <a:pt x="479992" y="1456404"/>
                    </a:lnTo>
                    <a:lnTo>
                      <a:pt x="458284" y="1499816"/>
                    </a:lnTo>
                    <a:lnTo>
                      <a:pt x="434850" y="1541810"/>
                    </a:lnTo>
                    <a:lnTo>
                      <a:pt x="409747" y="1582307"/>
                    </a:lnTo>
                    <a:lnTo>
                      <a:pt x="383036" y="1621230"/>
                    </a:lnTo>
                    <a:lnTo>
                      <a:pt x="354776" y="1658500"/>
                    </a:lnTo>
                    <a:lnTo>
                      <a:pt x="325026" y="1694038"/>
                    </a:lnTo>
                    <a:lnTo>
                      <a:pt x="293845" y="1727766"/>
                    </a:lnTo>
                    <a:lnTo>
                      <a:pt x="261293" y="1759607"/>
                    </a:lnTo>
                    <a:lnTo>
                      <a:pt x="227428" y="1789481"/>
                    </a:lnTo>
                    <a:lnTo>
                      <a:pt x="192310" y="1817311"/>
                    </a:lnTo>
                    <a:lnTo>
                      <a:pt x="155999" y="1843017"/>
                    </a:lnTo>
                    <a:lnTo>
                      <a:pt x="118553" y="1866522"/>
                    </a:lnTo>
                    <a:lnTo>
                      <a:pt x="80031" y="1887748"/>
                    </a:lnTo>
                    <a:lnTo>
                      <a:pt x="40494" y="1906615"/>
                    </a:lnTo>
                    <a:lnTo>
                      <a:pt x="0" y="1923046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4" name="object 34"/>
              <p:cNvSpPr/>
              <p:nvPr/>
            </p:nvSpPr>
            <p:spPr>
              <a:xfrm>
                <a:off x="6999930" y="3980219"/>
                <a:ext cx="217804" cy="1922145"/>
              </a:xfrm>
              <a:custGeom>
                <a:avLst/>
                <a:gdLst/>
                <a:ahLst/>
                <a:cxnLst/>
                <a:rect l="l" t="t" r="r" b="b"/>
                <a:pathLst>
                  <a:path w="217804" h="1922145">
                    <a:moveTo>
                      <a:pt x="217246" y="1922081"/>
                    </a:moveTo>
                    <a:lnTo>
                      <a:pt x="196128" y="1874025"/>
                    </a:lnTo>
                    <a:lnTo>
                      <a:pt x="176086" y="1825969"/>
                    </a:lnTo>
                    <a:lnTo>
                      <a:pt x="157122" y="1777913"/>
                    </a:lnTo>
                    <a:lnTo>
                      <a:pt x="139235" y="1729857"/>
                    </a:lnTo>
                    <a:lnTo>
                      <a:pt x="122426" y="1681802"/>
                    </a:lnTo>
                    <a:lnTo>
                      <a:pt x="106695" y="1633747"/>
                    </a:lnTo>
                    <a:lnTo>
                      <a:pt x="92043" y="1585692"/>
                    </a:lnTo>
                    <a:lnTo>
                      <a:pt x="78471" y="1537638"/>
                    </a:lnTo>
                    <a:lnTo>
                      <a:pt x="65980" y="1489584"/>
                    </a:lnTo>
                    <a:lnTo>
                      <a:pt x="54568" y="1441530"/>
                    </a:lnTo>
                    <a:lnTo>
                      <a:pt x="44238" y="1393476"/>
                    </a:lnTo>
                    <a:lnTo>
                      <a:pt x="34989" y="1345422"/>
                    </a:lnTo>
                    <a:lnTo>
                      <a:pt x="26823" y="1297369"/>
                    </a:lnTo>
                    <a:lnTo>
                      <a:pt x="19739" y="1249316"/>
                    </a:lnTo>
                    <a:lnTo>
                      <a:pt x="13738" y="1201263"/>
                    </a:lnTo>
                    <a:lnTo>
                      <a:pt x="8821" y="1153211"/>
                    </a:lnTo>
                    <a:lnTo>
                      <a:pt x="4988" y="1105158"/>
                    </a:lnTo>
                    <a:lnTo>
                      <a:pt x="2240" y="1057106"/>
                    </a:lnTo>
                    <a:lnTo>
                      <a:pt x="577" y="1009054"/>
                    </a:lnTo>
                    <a:lnTo>
                      <a:pt x="0" y="961002"/>
                    </a:lnTo>
                    <a:lnTo>
                      <a:pt x="508" y="912951"/>
                    </a:lnTo>
                    <a:lnTo>
                      <a:pt x="2104" y="864899"/>
                    </a:lnTo>
                    <a:lnTo>
                      <a:pt x="4787" y="816848"/>
                    </a:lnTo>
                    <a:lnTo>
                      <a:pt x="8558" y="768797"/>
                    </a:lnTo>
                    <a:lnTo>
                      <a:pt x="13417" y="720746"/>
                    </a:lnTo>
                    <a:lnTo>
                      <a:pt x="19364" y="672695"/>
                    </a:lnTo>
                    <a:lnTo>
                      <a:pt x="26402" y="624645"/>
                    </a:lnTo>
                    <a:lnTo>
                      <a:pt x="34528" y="576594"/>
                    </a:lnTo>
                    <a:lnTo>
                      <a:pt x="43746" y="528544"/>
                    </a:lnTo>
                    <a:lnTo>
                      <a:pt x="54054" y="480494"/>
                    </a:lnTo>
                    <a:lnTo>
                      <a:pt x="65453" y="432444"/>
                    </a:lnTo>
                    <a:lnTo>
                      <a:pt x="77945" y="384394"/>
                    </a:lnTo>
                    <a:lnTo>
                      <a:pt x="91529" y="336344"/>
                    </a:lnTo>
                    <a:lnTo>
                      <a:pt x="106205" y="288295"/>
                    </a:lnTo>
                    <a:lnTo>
                      <a:pt x="121975" y="240245"/>
                    </a:lnTo>
                    <a:lnTo>
                      <a:pt x="138840" y="192196"/>
                    </a:lnTo>
                    <a:lnTo>
                      <a:pt x="156798" y="144147"/>
                    </a:lnTo>
                    <a:lnTo>
                      <a:pt x="175852" y="96097"/>
                    </a:lnTo>
                    <a:lnTo>
                      <a:pt x="196001" y="48048"/>
                    </a:lnTo>
                    <a:lnTo>
                      <a:pt x="217246" y="0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35"/>
              <p:cNvSpPr/>
              <p:nvPr/>
            </p:nvSpPr>
            <p:spPr>
              <a:xfrm>
                <a:off x="6628112" y="3980222"/>
                <a:ext cx="589280" cy="1923414"/>
              </a:xfrm>
              <a:custGeom>
                <a:avLst/>
                <a:gdLst/>
                <a:ahLst/>
                <a:cxnLst/>
                <a:rect l="l" t="t" r="r" b="b"/>
                <a:pathLst>
                  <a:path w="589279" h="1923414">
                    <a:moveTo>
                      <a:pt x="589064" y="0"/>
                    </a:moveTo>
                    <a:lnTo>
                      <a:pt x="548548" y="16413"/>
                    </a:lnTo>
                    <a:lnTo>
                      <a:pt x="508993" y="35265"/>
                    </a:lnTo>
                    <a:lnTo>
                      <a:pt x="470457" y="56476"/>
                    </a:lnTo>
                    <a:lnTo>
                      <a:pt x="432999" y="79969"/>
                    </a:lnTo>
                    <a:lnTo>
                      <a:pt x="396678" y="105665"/>
                    </a:lnTo>
                    <a:lnTo>
                      <a:pt x="361554" y="133486"/>
                    </a:lnTo>
                    <a:lnTo>
                      <a:pt x="327685" y="163353"/>
                    </a:lnTo>
                    <a:lnTo>
                      <a:pt x="295130" y="195188"/>
                    </a:lnTo>
                    <a:lnTo>
                      <a:pt x="263949" y="228913"/>
                    </a:lnTo>
                    <a:lnTo>
                      <a:pt x="234200" y="264448"/>
                    </a:lnTo>
                    <a:lnTo>
                      <a:pt x="205943" y="301717"/>
                    </a:lnTo>
                    <a:lnTo>
                      <a:pt x="179236" y="340640"/>
                    </a:lnTo>
                    <a:lnTo>
                      <a:pt x="154138" y="381139"/>
                    </a:lnTo>
                    <a:lnTo>
                      <a:pt x="130709" y="423135"/>
                    </a:lnTo>
                    <a:lnTo>
                      <a:pt x="109008" y="466551"/>
                    </a:lnTo>
                    <a:lnTo>
                      <a:pt x="89093" y="511308"/>
                    </a:lnTo>
                    <a:lnTo>
                      <a:pt x="71024" y="557327"/>
                    </a:lnTo>
                    <a:lnTo>
                      <a:pt x="54860" y="604531"/>
                    </a:lnTo>
                    <a:lnTo>
                      <a:pt x="40659" y="652840"/>
                    </a:lnTo>
                    <a:lnTo>
                      <a:pt x="28482" y="702177"/>
                    </a:lnTo>
                    <a:lnTo>
                      <a:pt x="18385" y="752463"/>
                    </a:lnTo>
                    <a:lnTo>
                      <a:pt x="10430" y="803619"/>
                    </a:lnTo>
                    <a:lnTo>
                      <a:pt x="4675" y="855568"/>
                    </a:lnTo>
                    <a:lnTo>
                      <a:pt x="1178" y="908231"/>
                    </a:lnTo>
                    <a:lnTo>
                      <a:pt x="0" y="961529"/>
                    </a:lnTo>
                    <a:lnTo>
                      <a:pt x="1179" y="1014813"/>
                    </a:lnTo>
                    <a:lnTo>
                      <a:pt x="4678" y="1067462"/>
                    </a:lnTo>
                    <a:lnTo>
                      <a:pt x="10436" y="1119397"/>
                    </a:lnTo>
                    <a:lnTo>
                      <a:pt x="18396" y="1170542"/>
                    </a:lnTo>
                    <a:lnTo>
                      <a:pt x="28497" y="1220817"/>
                    </a:lnTo>
                    <a:lnTo>
                      <a:pt x="40681" y="1270144"/>
                    </a:lnTo>
                    <a:lnTo>
                      <a:pt x="54888" y="1318444"/>
                    </a:lnTo>
                    <a:lnTo>
                      <a:pt x="71059" y="1365640"/>
                    </a:lnTo>
                    <a:lnTo>
                      <a:pt x="89135" y="1411653"/>
                    </a:lnTo>
                    <a:lnTo>
                      <a:pt x="109056" y="1456404"/>
                    </a:lnTo>
                    <a:lnTo>
                      <a:pt x="130763" y="1499816"/>
                    </a:lnTo>
                    <a:lnTo>
                      <a:pt x="154198" y="1541810"/>
                    </a:lnTo>
                    <a:lnTo>
                      <a:pt x="179300" y="1582307"/>
                    </a:lnTo>
                    <a:lnTo>
                      <a:pt x="206011" y="1621230"/>
                    </a:lnTo>
                    <a:lnTo>
                      <a:pt x="234272" y="1658500"/>
                    </a:lnTo>
                    <a:lnTo>
                      <a:pt x="264022" y="1694038"/>
                    </a:lnTo>
                    <a:lnTo>
                      <a:pt x="295204" y="1727766"/>
                    </a:lnTo>
                    <a:lnTo>
                      <a:pt x="327757" y="1759607"/>
                    </a:lnTo>
                    <a:lnTo>
                      <a:pt x="361623" y="1789481"/>
                    </a:lnTo>
                    <a:lnTo>
                      <a:pt x="396742" y="1817311"/>
                    </a:lnTo>
                    <a:lnTo>
                      <a:pt x="433055" y="1843017"/>
                    </a:lnTo>
                    <a:lnTo>
                      <a:pt x="470503" y="1866522"/>
                    </a:lnTo>
                    <a:lnTo>
                      <a:pt x="509026" y="1887748"/>
                    </a:lnTo>
                    <a:lnTo>
                      <a:pt x="548566" y="1906615"/>
                    </a:lnTo>
                    <a:lnTo>
                      <a:pt x="589064" y="1923046"/>
                    </a:lnTo>
                  </a:path>
                </a:pathLst>
              </a:custGeom>
              <a:ln w="63525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6" name="object 36"/>
              <p:cNvSpPr/>
              <p:nvPr/>
            </p:nvSpPr>
            <p:spPr>
              <a:xfrm>
                <a:off x="5349351" y="5638927"/>
                <a:ext cx="980440" cy="980440"/>
              </a:xfrm>
              <a:custGeom>
                <a:avLst/>
                <a:gdLst/>
                <a:ahLst/>
                <a:cxnLst/>
                <a:rect l="l" t="t" r="r" b="b"/>
                <a:pathLst>
                  <a:path w="980439" h="980440">
                    <a:moveTo>
                      <a:pt x="490207" y="0"/>
                    </a:moveTo>
                    <a:lnTo>
                      <a:pt x="537418" y="2243"/>
                    </a:lnTo>
                    <a:lnTo>
                      <a:pt x="583358" y="8839"/>
                    </a:lnTo>
                    <a:lnTo>
                      <a:pt x="627824" y="19579"/>
                    </a:lnTo>
                    <a:lnTo>
                      <a:pt x="670608" y="34260"/>
                    </a:lnTo>
                    <a:lnTo>
                      <a:pt x="711506" y="52676"/>
                    </a:lnTo>
                    <a:lnTo>
                      <a:pt x="750313" y="74621"/>
                    </a:lnTo>
                    <a:lnTo>
                      <a:pt x="786823" y="99890"/>
                    </a:lnTo>
                    <a:lnTo>
                      <a:pt x="820830" y="128277"/>
                    </a:lnTo>
                    <a:lnTo>
                      <a:pt x="852130" y="159578"/>
                    </a:lnTo>
                    <a:lnTo>
                      <a:pt x="880516" y="193586"/>
                    </a:lnTo>
                    <a:lnTo>
                      <a:pt x="905784" y="230097"/>
                    </a:lnTo>
                    <a:lnTo>
                      <a:pt x="927728" y="268905"/>
                    </a:lnTo>
                    <a:lnTo>
                      <a:pt x="946143" y="309804"/>
                    </a:lnTo>
                    <a:lnTo>
                      <a:pt x="960823" y="352589"/>
                    </a:lnTo>
                    <a:lnTo>
                      <a:pt x="971563" y="397055"/>
                    </a:lnTo>
                    <a:lnTo>
                      <a:pt x="978158" y="442996"/>
                    </a:lnTo>
                    <a:lnTo>
                      <a:pt x="980401" y="490207"/>
                    </a:lnTo>
                    <a:lnTo>
                      <a:pt x="978158" y="537416"/>
                    </a:lnTo>
                    <a:lnTo>
                      <a:pt x="971563" y="583355"/>
                    </a:lnTo>
                    <a:lnTo>
                      <a:pt x="960823" y="627819"/>
                    </a:lnTo>
                    <a:lnTo>
                      <a:pt x="946143" y="670603"/>
                    </a:lnTo>
                    <a:lnTo>
                      <a:pt x="927728" y="711501"/>
                    </a:lnTo>
                    <a:lnTo>
                      <a:pt x="905784" y="750307"/>
                    </a:lnTo>
                    <a:lnTo>
                      <a:pt x="880516" y="786817"/>
                    </a:lnTo>
                    <a:lnTo>
                      <a:pt x="852130" y="820825"/>
                    </a:lnTo>
                    <a:lnTo>
                      <a:pt x="820830" y="852125"/>
                    </a:lnTo>
                    <a:lnTo>
                      <a:pt x="786823" y="880512"/>
                    </a:lnTo>
                    <a:lnTo>
                      <a:pt x="750313" y="905781"/>
                    </a:lnTo>
                    <a:lnTo>
                      <a:pt x="711506" y="927726"/>
                    </a:lnTo>
                    <a:lnTo>
                      <a:pt x="670608" y="946141"/>
                    </a:lnTo>
                    <a:lnTo>
                      <a:pt x="627824" y="960822"/>
                    </a:lnTo>
                    <a:lnTo>
                      <a:pt x="583358" y="971562"/>
                    </a:lnTo>
                    <a:lnTo>
                      <a:pt x="537418" y="978157"/>
                    </a:lnTo>
                    <a:lnTo>
                      <a:pt x="490207" y="980401"/>
                    </a:lnTo>
                    <a:lnTo>
                      <a:pt x="442994" y="978157"/>
                    </a:lnTo>
                    <a:lnTo>
                      <a:pt x="397051" y="971562"/>
                    </a:lnTo>
                    <a:lnTo>
                      <a:pt x="352584" y="960822"/>
                    </a:lnTo>
                    <a:lnTo>
                      <a:pt x="309798" y="946141"/>
                    </a:lnTo>
                    <a:lnTo>
                      <a:pt x="268899" y="927726"/>
                    </a:lnTo>
                    <a:lnTo>
                      <a:pt x="230091" y="905781"/>
                    </a:lnTo>
                    <a:lnTo>
                      <a:pt x="193581" y="880512"/>
                    </a:lnTo>
                    <a:lnTo>
                      <a:pt x="159573" y="852125"/>
                    </a:lnTo>
                    <a:lnTo>
                      <a:pt x="128273" y="820825"/>
                    </a:lnTo>
                    <a:lnTo>
                      <a:pt x="99886" y="786817"/>
                    </a:lnTo>
                    <a:lnTo>
                      <a:pt x="74618" y="750307"/>
                    </a:lnTo>
                    <a:lnTo>
                      <a:pt x="52673" y="711501"/>
                    </a:lnTo>
                    <a:lnTo>
                      <a:pt x="34258" y="670603"/>
                    </a:lnTo>
                    <a:lnTo>
                      <a:pt x="19578" y="627819"/>
                    </a:lnTo>
                    <a:lnTo>
                      <a:pt x="8838" y="583355"/>
                    </a:lnTo>
                    <a:lnTo>
                      <a:pt x="2243" y="537416"/>
                    </a:lnTo>
                    <a:lnTo>
                      <a:pt x="0" y="490207"/>
                    </a:lnTo>
                    <a:lnTo>
                      <a:pt x="2243" y="442996"/>
                    </a:lnTo>
                    <a:lnTo>
                      <a:pt x="8838" y="397055"/>
                    </a:lnTo>
                    <a:lnTo>
                      <a:pt x="19578" y="352589"/>
                    </a:lnTo>
                    <a:lnTo>
                      <a:pt x="34258" y="309804"/>
                    </a:lnTo>
                    <a:lnTo>
                      <a:pt x="52673" y="268905"/>
                    </a:lnTo>
                    <a:lnTo>
                      <a:pt x="74618" y="230097"/>
                    </a:lnTo>
                    <a:lnTo>
                      <a:pt x="99886" y="193586"/>
                    </a:lnTo>
                    <a:lnTo>
                      <a:pt x="128273" y="159578"/>
                    </a:lnTo>
                    <a:lnTo>
                      <a:pt x="159573" y="128277"/>
                    </a:lnTo>
                    <a:lnTo>
                      <a:pt x="193581" y="99890"/>
                    </a:lnTo>
                    <a:lnTo>
                      <a:pt x="230091" y="74621"/>
                    </a:lnTo>
                    <a:lnTo>
                      <a:pt x="268899" y="52676"/>
                    </a:lnTo>
                    <a:lnTo>
                      <a:pt x="309798" y="34260"/>
                    </a:lnTo>
                    <a:lnTo>
                      <a:pt x="352584" y="19579"/>
                    </a:lnTo>
                    <a:lnTo>
                      <a:pt x="397051" y="8839"/>
                    </a:lnTo>
                    <a:lnTo>
                      <a:pt x="442994" y="2243"/>
                    </a:lnTo>
                    <a:lnTo>
                      <a:pt x="490207" y="0"/>
                    </a:lnTo>
                    <a:close/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7" name="object 37"/>
              <p:cNvSpPr/>
              <p:nvPr/>
            </p:nvSpPr>
            <p:spPr>
              <a:xfrm>
                <a:off x="5349349" y="6129136"/>
                <a:ext cx="980440" cy="0"/>
              </a:xfrm>
              <a:custGeom>
                <a:avLst/>
                <a:gdLst/>
                <a:ahLst/>
                <a:cxnLst/>
                <a:rect l="l" t="t" r="r" b="b"/>
                <a:pathLst>
                  <a:path w="980439">
                    <a:moveTo>
                      <a:pt x="0" y="0"/>
                    </a:moveTo>
                    <a:lnTo>
                      <a:pt x="980401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8" name="object 38"/>
              <p:cNvSpPr/>
              <p:nvPr/>
            </p:nvSpPr>
            <p:spPr>
              <a:xfrm>
                <a:off x="5439208" y="5850988"/>
                <a:ext cx="800735" cy="45720"/>
              </a:xfrm>
              <a:custGeom>
                <a:avLst/>
                <a:gdLst/>
                <a:ahLst/>
                <a:cxnLst/>
                <a:rect l="l" t="t" r="r" b="b"/>
                <a:pathLst>
                  <a:path w="800735" h="45720">
                    <a:moveTo>
                      <a:pt x="0" y="0"/>
                    </a:moveTo>
                    <a:lnTo>
                      <a:pt x="50044" y="10639"/>
                    </a:lnTo>
                    <a:lnTo>
                      <a:pt x="100088" y="19847"/>
                    </a:lnTo>
                    <a:lnTo>
                      <a:pt x="150131" y="27627"/>
                    </a:lnTo>
                    <a:lnTo>
                      <a:pt x="200175" y="33981"/>
                    </a:lnTo>
                    <a:lnTo>
                      <a:pt x="250218" y="38911"/>
                    </a:lnTo>
                    <a:lnTo>
                      <a:pt x="300261" y="42421"/>
                    </a:lnTo>
                    <a:lnTo>
                      <a:pt x="350304" y="44513"/>
                    </a:lnTo>
                    <a:lnTo>
                      <a:pt x="400346" y="45191"/>
                    </a:lnTo>
                    <a:lnTo>
                      <a:pt x="450389" y="44456"/>
                    </a:lnTo>
                    <a:lnTo>
                      <a:pt x="500431" y="42312"/>
                    </a:lnTo>
                    <a:lnTo>
                      <a:pt x="550473" y="38761"/>
                    </a:lnTo>
                    <a:lnTo>
                      <a:pt x="600516" y="33806"/>
                    </a:lnTo>
                    <a:lnTo>
                      <a:pt x="650558" y="27449"/>
                    </a:lnTo>
                    <a:lnTo>
                      <a:pt x="700600" y="19694"/>
                    </a:lnTo>
                    <a:lnTo>
                      <a:pt x="750642" y="10543"/>
                    </a:lnTo>
                    <a:lnTo>
                      <a:pt x="800684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9" name="object 39"/>
              <p:cNvSpPr/>
              <p:nvPr/>
            </p:nvSpPr>
            <p:spPr>
              <a:xfrm>
                <a:off x="5839559" y="5638930"/>
                <a:ext cx="111125" cy="980440"/>
              </a:xfrm>
              <a:custGeom>
                <a:avLst/>
                <a:gdLst/>
                <a:ahLst/>
                <a:cxnLst/>
                <a:rect l="l" t="t" r="r" b="b"/>
                <a:pathLst>
                  <a:path w="111125" h="980440">
                    <a:moveTo>
                      <a:pt x="0" y="979919"/>
                    </a:moveTo>
                    <a:lnTo>
                      <a:pt x="20032" y="933252"/>
                    </a:lnTo>
                    <a:lnTo>
                      <a:pt x="38072" y="886586"/>
                    </a:lnTo>
                    <a:lnTo>
                      <a:pt x="54119" y="839920"/>
                    </a:lnTo>
                    <a:lnTo>
                      <a:pt x="68170" y="793255"/>
                    </a:lnTo>
                    <a:lnTo>
                      <a:pt x="80225" y="746590"/>
                    </a:lnTo>
                    <a:lnTo>
                      <a:pt x="90280" y="699925"/>
                    </a:lnTo>
                    <a:lnTo>
                      <a:pt x="98334" y="653261"/>
                    </a:lnTo>
                    <a:lnTo>
                      <a:pt x="104386" y="606598"/>
                    </a:lnTo>
                    <a:lnTo>
                      <a:pt x="108433" y="559934"/>
                    </a:lnTo>
                    <a:lnTo>
                      <a:pt x="110474" y="513271"/>
                    </a:lnTo>
                    <a:lnTo>
                      <a:pt x="110507" y="466609"/>
                    </a:lnTo>
                    <a:lnTo>
                      <a:pt x="108531" y="419947"/>
                    </a:lnTo>
                    <a:lnTo>
                      <a:pt x="104542" y="373285"/>
                    </a:lnTo>
                    <a:lnTo>
                      <a:pt x="98540" y="326623"/>
                    </a:lnTo>
                    <a:lnTo>
                      <a:pt x="90523" y="279962"/>
                    </a:lnTo>
                    <a:lnTo>
                      <a:pt x="80489" y="233301"/>
                    </a:lnTo>
                    <a:lnTo>
                      <a:pt x="68436" y="186640"/>
                    </a:lnTo>
                    <a:lnTo>
                      <a:pt x="54362" y="139980"/>
                    </a:lnTo>
                    <a:lnTo>
                      <a:pt x="38266" y="93319"/>
                    </a:lnTo>
                    <a:lnTo>
                      <a:pt x="20146" y="46659"/>
                    </a:lnTo>
                    <a:lnTo>
                      <a:pt x="0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0" name="object 40"/>
              <p:cNvSpPr/>
              <p:nvPr/>
            </p:nvSpPr>
            <p:spPr>
              <a:xfrm>
                <a:off x="5839559" y="5638927"/>
                <a:ext cx="300355" cy="980440"/>
              </a:xfrm>
              <a:custGeom>
                <a:avLst/>
                <a:gdLst/>
                <a:ahLst/>
                <a:cxnLst/>
                <a:rect l="l" t="t" r="r" b="b"/>
                <a:pathLst>
                  <a:path w="300354" h="980440">
                    <a:moveTo>
                      <a:pt x="0" y="0"/>
                    </a:moveTo>
                    <a:lnTo>
                      <a:pt x="39279" y="17198"/>
                    </a:lnTo>
                    <a:lnTo>
                      <a:pt x="76648" y="38856"/>
                    </a:lnTo>
                    <a:lnTo>
                      <a:pt x="111892" y="64691"/>
                    </a:lnTo>
                    <a:lnTo>
                      <a:pt x="144796" y="94417"/>
                    </a:lnTo>
                    <a:lnTo>
                      <a:pt x="175147" y="127751"/>
                    </a:lnTo>
                    <a:lnTo>
                      <a:pt x="202730" y="164409"/>
                    </a:lnTo>
                    <a:lnTo>
                      <a:pt x="227331" y="204106"/>
                    </a:lnTo>
                    <a:lnTo>
                      <a:pt x="248735" y="246559"/>
                    </a:lnTo>
                    <a:lnTo>
                      <a:pt x="266728" y="291482"/>
                    </a:lnTo>
                    <a:lnTo>
                      <a:pt x="281096" y="338593"/>
                    </a:lnTo>
                    <a:lnTo>
                      <a:pt x="291624" y="387607"/>
                    </a:lnTo>
                    <a:lnTo>
                      <a:pt x="298098" y="438240"/>
                    </a:lnTo>
                    <a:lnTo>
                      <a:pt x="300304" y="490207"/>
                    </a:lnTo>
                    <a:lnTo>
                      <a:pt x="298097" y="542163"/>
                    </a:lnTo>
                    <a:lnTo>
                      <a:pt x="291620" y="592786"/>
                    </a:lnTo>
                    <a:lnTo>
                      <a:pt x="281088" y="641792"/>
                    </a:lnTo>
                    <a:lnTo>
                      <a:pt x="266716" y="688896"/>
                    </a:lnTo>
                    <a:lnTo>
                      <a:pt x="248718" y="733815"/>
                    </a:lnTo>
                    <a:lnTo>
                      <a:pt x="227309" y="776264"/>
                    </a:lnTo>
                    <a:lnTo>
                      <a:pt x="202705" y="815960"/>
                    </a:lnTo>
                    <a:lnTo>
                      <a:pt x="175120" y="852618"/>
                    </a:lnTo>
                    <a:lnTo>
                      <a:pt x="144768" y="885954"/>
                    </a:lnTo>
                    <a:lnTo>
                      <a:pt x="111866" y="915685"/>
                    </a:lnTo>
                    <a:lnTo>
                      <a:pt x="76627" y="941525"/>
                    </a:lnTo>
                    <a:lnTo>
                      <a:pt x="39266" y="963192"/>
                    </a:lnTo>
                    <a:lnTo>
                      <a:pt x="0" y="980401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1" name="object 41"/>
              <p:cNvSpPr/>
              <p:nvPr/>
            </p:nvSpPr>
            <p:spPr>
              <a:xfrm>
                <a:off x="5729032" y="5638930"/>
                <a:ext cx="111125" cy="980440"/>
              </a:xfrm>
              <a:custGeom>
                <a:avLst/>
                <a:gdLst/>
                <a:ahLst/>
                <a:cxnLst/>
                <a:rect l="l" t="t" r="r" b="b"/>
                <a:pathLst>
                  <a:path w="111125" h="980440">
                    <a:moveTo>
                      <a:pt x="110526" y="979919"/>
                    </a:moveTo>
                    <a:lnTo>
                      <a:pt x="90491" y="933252"/>
                    </a:lnTo>
                    <a:lnTo>
                      <a:pt x="72447" y="886586"/>
                    </a:lnTo>
                    <a:lnTo>
                      <a:pt x="56397" y="839920"/>
                    </a:lnTo>
                    <a:lnTo>
                      <a:pt x="42344" y="793255"/>
                    </a:lnTo>
                    <a:lnTo>
                      <a:pt x="30287" y="746590"/>
                    </a:lnTo>
                    <a:lnTo>
                      <a:pt x="20230" y="699925"/>
                    </a:lnTo>
                    <a:lnTo>
                      <a:pt x="12175" y="653261"/>
                    </a:lnTo>
                    <a:lnTo>
                      <a:pt x="6122" y="606598"/>
                    </a:lnTo>
                    <a:lnTo>
                      <a:pt x="2074" y="559934"/>
                    </a:lnTo>
                    <a:lnTo>
                      <a:pt x="33" y="513271"/>
                    </a:lnTo>
                    <a:lnTo>
                      <a:pt x="0" y="466609"/>
                    </a:lnTo>
                    <a:lnTo>
                      <a:pt x="1977" y="419947"/>
                    </a:lnTo>
                    <a:lnTo>
                      <a:pt x="5966" y="373285"/>
                    </a:lnTo>
                    <a:lnTo>
                      <a:pt x="11969" y="326623"/>
                    </a:lnTo>
                    <a:lnTo>
                      <a:pt x="19987" y="279962"/>
                    </a:lnTo>
                    <a:lnTo>
                      <a:pt x="30023" y="233301"/>
                    </a:lnTo>
                    <a:lnTo>
                      <a:pt x="42078" y="186640"/>
                    </a:lnTo>
                    <a:lnTo>
                      <a:pt x="56154" y="139980"/>
                    </a:lnTo>
                    <a:lnTo>
                      <a:pt x="72253" y="93319"/>
                    </a:lnTo>
                    <a:lnTo>
                      <a:pt x="90376" y="46659"/>
                    </a:lnTo>
                    <a:lnTo>
                      <a:pt x="110526" y="0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2" name="object 42"/>
              <p:cNvSpPr/>
              <p:nvPr/>
            </p:nvSpPr>
            <p:spPr>
              <a:xfrm>
                <a:off x="5539229" y="5638927"/>
                <a:ext cx="300355" cy="980440"/>
              </a:xfrm>
              <a:custGeom>
                <a:avLst/>
                <a:gdLst/>
                <a:ahLst/>
                <a:cxnLst/>
                <a:rect l="l" t="t" r="r" b="b"/>
                <a:pathLst>
                  <a:path w="300354" h="980440">
                    <a:moveTo>
                      <a:pt x="300329" y="0"/>
                    </a:moveTo>
                    <a:lnTo>
                      <a:pt x="261042" y="17198"/>
                    </a:lnTo>
                    <a:lnTo>
                      <a:pt x="223667" y="38856"/>
                    </a:lnTo>
                    <a:lnTo>
                      <a:pt x="188418" y="64691"/>
                    </a:lnTo>
                    <a:lnTo>
                      <a:pt x="155510" y="94417"/>
                    </a:lnTo>
                    <a:lnTo>
                      <a:pt x="125156" y="127751"/>
                    </a:lnTo>
                    <a:lnTo>
                      <a:pt x="97572" y="164409"/>
                    </a:lnTo>
                    <a:lnTo>
                      <a:pt x="72970" y="204106"/>
                    </a:lnTo>
                    <a:lnTo>
                      <a:pt x="51566" y="246559"/>
                    </a:lnTo>
                    <a:lnTo>
                      <a:pt x="33573" y="291482"/>
                    </a:lnTo>
                    <a:lnTo>
                      <a:pt x="19206" y="338593"/>
                    </a:lnTo>
                    <a:lnTo>
                      <a:pt x="8678" y="387607"/>
                    </a:lnTo>
                    <a:lnTo>
                      <a:pt x="2205" y="438240"/>
                    </a:lnTo>
                    <a:lnTo>
                      <a:pt x="0" y="490207"/>
                    </a:lnTo>
                    <a:lnTo>
                      <a:pt x="2206" y="542163"/>
                    </a:lnTo>
                    <a:lnTo>
                      <a:pt x="8684" y="592786"/>
                    </a:lnTo>
                    <a:lnTo>
                      <a:pt x="19217" y="641792"/>
                    </a:lnTo>
                    <a:lnTo>
                      <a:pt x="33591" y="688896"/>
                    </a:lnTo>
                    <a:lnTo>
                      <a:pt x="51590" y="733815"/>
                    </a:lnTo>
                    <a:lnTo>
                      <a:pt x="73001" y="776264"/>
                    </a:lnTo>
                    <a:lnTo>
                      <a:pt x="97607" y="815960"/>
                    </a:lnTo>
                    <a:lnTo>
                      <a:pt x="125195" y="852618"/>
                    </a:lnTo>
                    <a:lnTo>
                      <a:pt x="155549" y="885954"/>
                    </a:lnTo>
                    <a:lnTo>
                      <a:pt x="188454" y="915685"/>
                    </a:lnTo>
                    <a:lnTo>
                      <a:pt x="223696" y="941525"/>
                    </a:lnTo>
                    <a:lnTo>
                      <a:pt x="261059" y="963192"/>
                    </a:lnTo>
                    <a:lnTo>
                      <a:pt x="300329" y="980401"/>
                    </a:lnTo>
                  </a:path>
                </a:pathLst>
              </a:custGeom>
              <a:ln w="50812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43" name="object 43"/>
              <p:cNvSpPr/>
              <p:nvPr/>
            </p:nvSpPr>
            <p:spPr>
              <a:xfrm>
                <a:off x="5396027" y="3822433"/>
                <a:ext cx="3288665" cy="2773680"/>
              </a:xfrm>
              <a:custGeom>
                <a:avLst/>
                <a:gdLst/>
                <a:ahLst/>
                <a:cxnLst/>
                <a:rect l="l" t="t" r="r" b="b"/>
                <a:pathLst>
                  <a:path w="3288665" h="2773679">
                    <a:moveTo>
                      <a:pt x="666318" y="1176566"/>
                    </a:moveTo>
                    <a:lnTo>
                      <a:pt x="659866" y="1130363"/>
                    </a:lnTo>
                    <a:lnTo>
                      <a:pt x="646963" y="1085265"/>
                    </a:lnTo>
                    <a:lnTo>
                      <a:pt x="627608" y="1041996"/>
                    </a:lnTo>
                    <a:lnTo>
                      <a:pt x="601814" y="1001318"/>
                    </a:lnTo>
                    <a:lnTo>
                      <a:pt x="600163" y="999413"/>
                    </a:lnTo>
                    <a:lnTo>
                      <a:pt x="569556" y="963942"/>
                    </a:lnTo>
                    <a:lnTo>
                      <a:pt x="532879" y="932586"/>
                    </a:lnTo>
                    <a:lnTo>
                      <a:pt x="532879" y="1177874"/>
                    </a:lnTo>
                    <a:lnTo>
                      <a:pt x="532765" y="1222362"/>
                    </a:lnTo>
                    <a:lnTo>
                      <a:pt x="523303" y="1264920"/>
                    </a:lnTo>
                    <a:lnTo>
                      <a:pt x="504164" y="1305433"/>
                    </a:lnTo>
                    <a:lnTo>
                      <a:pt x="475449" y="1341653"/>
                    </a:lnTo>
                    <a:lnTo>
                      <a:pt x="437921" y="1371777"/>
                    </a:lnTo>
                    <a:lnTo>
                      <a:pt x="397891" y="1390726"/>
                    </a:lnTo>
                    <a:lnTo>
                      <a:pt x="355333" y="1400200"/>
                    </a:lnTo>
                    <a:lnTo>
                      <a:pt x="311950" y="1400200"/>
                    </a:lnTo>
                    <a:lnTo>
                      <a:pt x="269392" y="1390726"/>
                    </a:lnTo>
                    <a:lnTo>
                      <a:pt x="229362" y="1371777"/>
                    </a:lnTo>
                    <a:lnTo>
                      <a:pt x="193535" y="1343355"/>
                    </a:lnTo>
                    <a:lnTo>
                      <a:pt x="164642" y="1306893"/>
                    </a:lnTo>
                    <a:lnTo>
                      <a:pt x="145249" y="1265961"/>
                    </a:lnTo>
                    <a:lnTo>
                      <a:pt x="135407" y="1222362"/>
                    </a:lnTo>
                    <a:lnTo>
                      <a:pt x="135178" y="1177874"/>
                    </a:lnTo>
                    <a:lnTo>
                      <a:pt x="144602" y="1134325"/>
                    </a:lnTo>
                    <a:lnTo>
                      <a:pt x="163741" y="1093508"/>
                    </a:lnTo>
                    <a:lnTo>
                      <a:pt x="192659" y="1057224"/>
                    </a:lnTo>
                    <a:lnTo>
                      <a:pt x="223977" y="1031938"/>
                    </a:lnTo>
                    <a:lnTo>
                      <a:pt x="258660" y="1013866"/>
                    </a:lnTo>
                    <a:lnTo>
                      <a:pt x="295592" y="1003020"/>
                    </a:lnTo>
                    <a:lnTo>
                      <a:pt x="333641" y="999413"/>
                    </a:lnTo>
                    <a:lnTo>
                      <a:pt x="371957" y="1003071"/>
                    </a:lnTo>
                    <a:lnTo>
                      <a:pt x="409143" y="1014069"/>
                    </a:lnTo>
                    <a:lnTo>
                      <a:pt x="444017" y="1032395"/>
                    </a:lnTo>
                    <a:lnTo>
                      <a:pt x="475449" y="1058049"/>
                    </a:lnTo>
                    <a:lnTo>
                      <a:pt x="504164" y="1094270"/>
                    </a:lnTo>
                    <a:lnTo>
                      <a:pt x="523303" y="1134795"/>
                    </a:lnTo>
                    <a:lnTo>
                      <a:pt x="532879" y="1177874"/>
                    </a:lnTo>
                    <a:lnTo>
                      <a:pt x="532879" y="932586"/>
                    </a:lnTo>
                    <a:lnTo>
                      <a:pt x="484949" y="902322"/>
                    </a:lnTo>
                    <a:lnTo>
                      <a:pt x="437032" y="882472"/>
                    </a:lnTo>
                    <a:lnTo>
                      <a:pt x="386346" y="870343"/>
                    </a:lnTo>
                    <a:lnTo>
                      <a:pt x="333641" y="866228"/>
                    </a:lnTo>
                    <a:lnTo>
                      <a:pt x="280936" y="870343"/>
                    </a:lnTo>
                    <a:lnTo>
                      <a:pt x="230251" y="882472"/>
                    </a:lnTo>
                    <a:lnTo>
                      <a:pt x="182321" y="902322"/>
                    </a:lnTo>
                    <a:lnTo>
                      <a:pt x="137909" y="929576"/>
                    </a:lnTo>
                    <a:lnTo>
                      <a:pt x="97726" y="963942"/>
                    </a:lnTo>
                    <a:lnTo>
                      <a:pt x="63360" y="1004112"/>
                    </a:lnTo>
                    <a:lnTo>
                      <a:pt x="36106" y="1048537"/>
                    </a:lnTo>
                    <a:lnTo>
                      <a:pt x="16256" y="1096467"/>
                    </a:lnTo>
                    <a:lnTo>
                      <a:pt x="4114" y="1147152"/>
                    </a:lnTo>
                    <a:lnTo>
                      <a:pt x="0" y="1199857"/>
                    </a:lnTo>
                    <a:lnTo>
                      <a:pt x="4114" y="1252562"/>
                    </a:lnTo>
                    <a:lnTo>
                      <a:pt x="16256" y="1303248"/>
                    </a:lnTo>
                    <a:lnTo>
                      <a:pt x="36106" y="1351178"/>
                    </a:lnTo>
                    <a:lnTo>
                      <a:pt x="63360" y="1395603"/>
                    </a:lnTo>
                    <a:lnTo>
                      <a:pt x="97726" y="1435785"/>
                    </a:lnTo>
                    <a:lnTo>
                      <a:pt x="333641" y="1671701"/>
                    </a:lnTo>
                    <a:lnTo>
                      <a:pt x="569556" y="1435785"/>
                    </a:lnTo>
                    <a:lnTo>
                      <a:pt x="600252" y="1400200"/>
                    </a:lnTo>
                    <a:lnTo>
                      <a:pt x="601814" y="1398397"/>
                    </a:lnTo>
                    <a:lnTo>
                      <a:pt x="627608" y="1357706"/>
                    </a:lnTo>
                    <a:lnTo>
                      <a:pt x="646963" y="1314450"/>
                    </a:lnTo>
                    <a:lnTo>
                      <a:pt x="659866" y="1269339"/>
                    </a:lnTo>
                    <a:lnTo>
                      <a:pt x="666318" y="1223137"/>
                    </a:lnTo>
                    <a:lnTo>
                      <a:pt x="666318" y="1176566"/>
                    </a:lnTo>
                    <a:close/>
                  </a:path>
                  <a:path w="3288665" h="2773679">
                    <a:moveTo>
                      <a:pt x="3168599" y="2278024"/>
                    </a:moveTo>
                    <a:lnTo>
                      <a:pt x="3162147" y="2231821"/>
                    </a:lnTo>
                    <a:lnTo>
                      <a:pt x="3149244" y="2186724"/>
                    </a:lnTo>
                    <a:lnTo>
                      <a:pt x="3129902" y="2143455"/>
                    </a:lnTo>
                    <a:lnTo>
                      <a:pt x="3104096" y="2102777"/>
                    </a:lnTo>
                    <a:lnTo>
                      <a:pt x="3071838" y="2065388"/>
                    </a:lnTo>
                    <a:lnTo>
                      <a:pt x="3035160" y="2034032"/>
                    </a:lnTo>
                    <a:lnTo>
                      <a:pt x="3035160" y="2279345"/>
                    </a:lnTo>
                    <a:lnTo>
                      <a:pt x="3035046" y="2323820"/>
                    </a:lnTo>
                    <a:lnTo>
                      <a:pt x="3025597" y="2366378"/>
                    </a:lnTo>
                    <a:lnTo>
                      <a:pt x="3006445" y="2406891"/>
                    </a:lnTo>
                    <a:lnTo>
                      <a:pt x="2977731" y="2443111"/>
                    </a:lnTo>
                    <a:lnTo>
                      <a:pt x="2940202" y="2473236"/>
                    </a:lnTo>
                    <a:lnTo>
                      <a:pt x="2900172" y="2492184"/>
                    </a:lnTo>
                    <a:lnTo>
                      <a:pt x="2857627" y="2501658"/>
                    </a:lnTo>
                    <a:lnTo>
                      <a:pt x="2814231" y="2501658"/>
                    </a:lnTo>
                    <a:lnTo>
                      <a:pt x="2771686" y="2492184"/>
                    </a:lnTo>
                    <a:lnTo>
                      <a:pt x="2731655" y="2473236"/>
                    </a:lnTo>
                    <a:lnTo>
                      <a:pt x="2695829" y="2444813"/>
                    </a:lnTo>
                    <a:lnTo>
                      <a:pt x="2666949" y="2408364"/>
                    </a:lnTo>
                    <a:lnTo>
                      <a:pt x="2647556" y="2367432"/>
                    </a:lnTo>
                    <a:lnTo>
                      <a:pt x="2637713" y="2323820"/>
                    </a:lnTo>
                    <a:lnTo>
                      <a:pt x="2637472" y="2279345"/>
                    </a:lnTo>
                    <a:lnTo>
                      <a:pt x="2646908" y="2235797"/>
                    </a:lnTo>
                    <a:lnTo>
                      <a:pt x="2666034" y="2194979"/>
                    </a:lnTo>
                    <a:lnTo>
                      <a:pt x="2694940" y="2158682"/>
                    </a:lnTo>
                    <a:lnTo>
                      <a:pt x="2726258" y="2133396"/>
                    </a:lnTo>
                    <a:lnTo>
                      <a:pt x="2760942" y="2115324"/>
                    </a:lnTo>
                    <a:lnTo>
                      <a:pt x="2797873" y="2104491"/>
                    </a:lnTo>
                    <a:lnTo>
                      <a:pt x="2835922" y="2100872"/>
                    </a:lnTo>
                    <a:lnTo>
                      <a:pt x="2874251" y="2104542"/>
                    </a:lnTo>
                    <a:lnTo>
                      <a:pt x="2911424" y="2115528"/>
                    </a:lnTo>
                    <a:lnTo>
                      <a:pt x="2946311" y="2133854"/>
                    </a:lnTo>
                    <a:lnTo>
                      <a:pt x="2977731" y="2159508"/>
                    </a:lnTo>
                    <a:lnTo>
                      <a:pt x="3006445" y="2195741"/>
                    </a:lnTo>
                    <a:lnTo>
                      <a:pt x="3025597" y="2236254"/>
                    </a:lnTo>
                    <a:lnTo>
                      <a:pt x="3035160" y="2279345"/>
                    </a:lnTo>
                    <a:lnTo>
                      <a:pt x="3035160" y="2034032"/>
                    </a:lnTo>
                    <a:lnTo>
                      <a:pt x="2987243" y="2003780"/>
                    </a:lnTo>
                    <a:lnTo>
                      <a:pt x="2939313" y="1983943"/>
                    </a:lnTo>
                    <a:lnTo>
                      <a:pt x="2888627" y="1971802"/>
                    </a:lnTo>
                    <a:lnTo>
                      <a:pt x="2835922" y="1967687"/>
                    </a:lnTo>
                    <a:lnTo>
                      <a:pt x="2783217" y="1971802"/>
                    </a:lnTo>
                    <a:lnTo>
                      <a:pt x="2732532" y="1983943"/>
                    </a:lnTo>
                    <a:lnTo>
                      <a:pt x="2684615" y="2003780"/>
                    </a:lnTo>
                    <a:lnTo>
                      <a:pt x="2640190" y="2031034"/>
                    </a:lnTo>
                    <a:lnTo>
                      <a:pt x="2600007" y="2065388"/>
                    </a:lnTo>
                    <a:lnTo>
                      <a:pt x="2565654" y="2105583"/>
                    </a:lnTo>
                    <a:lnTo>
                      <a:pt x="2538399" y="2150008"/>
                    </a:lnTo>
                    <a:lnTo>
                      <a:pt x="2518537" y="2197925"/>
                    </a:lnTo>
                    <a:lnTo>
                      <a:pt x="2506395" y="2248611"/>
                    </a:lnTo>
                    <a:lnTo>
                      <a:pt x="2502281" y="2301303"/>
                    </a:lnTo>
                    <a:lnTo>
                      <a:pt x="2506395" y="2354021"/>
                    </a:lnTo>
                    <a:lnTo>
                      <a:pt x="2518537" y="2404707"/>
                    </a:lnTo>
                    <a:lnTo>
                      <a:pt x="2538399" y="2452636"/>
                    </a:lnTo>
                    <a:lnTo>
                      <a:pt x="2565654" y="2497061"/>
                    </a:lnTo>
                    <a:lnTo>
                      <a:pt x="2600007" y="2537231"/>
                    </a:lnTo>
                    <a:lnTo>
                      <a:pt x="2835922" y="2773146"/>
                    </a:lnTo>
                    <a:lnTo>
                      <a:pt x="3071838" y="2537231"/>
                    </a:lnTo>
                    <a:lnTo>
                      <a:pt x="3102546" y="2501658"/>
                    </a:lnTo>
                    <a:lnTo>
                      <a:pt x="3129902" y="2459164"/>
                    </a:lnTo>
                    <a:lnTo>
                      <a:pt x="3149244" y="2415908"/>
                    </a:lnTo>
                    <a:lnTo>
                      <a:pt x="3162147" y="2370810"/>
                    </a:lnTo>
                    <a:lnTo>
                      <a:pt x="3168599" y="2324595"/>
                    </a:lnTo>
                    <a:lnTo>
                      <a:pt x="3168599" y="2278024"/>
                    </a:lnTo>
                    <a:close/>
                  </a:path>
                  <a:path w="3288665" h="2773679">
                    <a:moveTo>
                      <a:pt x="3288639" y="236664"/>
                    </a:moveTo>
                    <a:lnTo>
                      <a:pt x="3281172" y="193065"/>
                    </a:lnTo>
                    <a:lnTo>
                      <a:pt x="3266224" y="151015"/>
                    </a:lnTo>
                    <a:lnTo>
                      <a:pt x="3243808" y="111582"/>
                    </a:lnTo>
                    <a:lnTo>
                      <a:pt x="3213925" y="75780"/>
                    </a:lnTo>
                    <a:lnTo>
                      <a:pt x="3184601" y="51689"/>
                    </a:lnTo>
                    <a:lnTo>
                      <a:pt x="3184601" y="282549"/>
                    </a:lnTo>
                    <a:lnTo>
                      <a:pt x="3170047" y="328345"/>
                    </a:lnTo>
                    <a:lnTo>
                      <a:pt x="3140951" y="368681"/>
                    </a:lnTo>
                    <a:lnTo>
                      <a:pt x="3139630" y="370001"/>
                    </a:lnTo>
                    <a:lnTo>
                      <a:pt x="3099752" y="398805"/>
                    </a:lnTo>
                    <a:lnTo>
                      <a:pt x="3054527" y="413207"/>
                    </a:lnTo>
                    <a:lnTo>
                      <a:pt x="3007461" y="413194"/>
                    </a:lnTo>
                    <a:lnTo>
                      <a:pt x="2962224" y="398792"/>
                    </a:lnTo>
                    <a:lnTo>
                      <a:pt x="2922346" y="369989"/>
                    </a:lnTo>
                    <a:lnTo>
                      <a:pt x="2893047" y="329361"/>
                    </a:lnTo>
                    <a:lnTo>
                      <a:pt x="2878213" y="283032"/>
                    </a:lnTo>
                    <a:lnTo>
                      <a:pt x="2877959" y="234835"/>
                    </a:lnTo>
                    <a:lnTo>
                      <a:pt x="2892412" y="188582"/>
                    </a:lnTo>
                    <a:lnTo>
                      <a:pt x="2921685" y="148120"/>
                    </a:lnTo>
                    <a:lnTo>
                      <a:pt x="2972841" y="114503"/>
                    </a:lnTo>
                    <a:lnTo>
                      <a:pt x="3030994" y="103289"/>
                    </a:lnTo>
                    <a:lnTo>
                      <a:pt x="3060700" y="106133"/>
                    </a:lnTo>
                    <a:lnTo>
                      <a:pt x="3116580" y="128866"/>
                    </a:lnTo>
                    <a:lnTo>
                      <a:pt x="3170047" y="189103"/>
                    </a:lnTo>
                    <a:lnTo>
                      <a:pt x="3184575" y="234835"/>
                    </a:lnTo>
                    <a:lnTo>
                      <a:pt x="3184601" y="282549"/>
                    </a:lnTo>
                    <a:lnTo>
                      <a:pt x="3184601" y="51689"/>
                    </a:lnTo>
                    <a:lnTo>
                      <a:pt x="3174441" y="43332"/>
                    </a:lnTo>
                    <a:lnTo>
                      <a:pt x="3130042" y="19570"/>
                    </a:lnTo>
                    <a:lnTo>
                      <a:pt x="3081858" y="4978"/>
                    </a:lnTo>
                    <a:lnTo>
                      <a:pt x="3030994" y="0"/>
                    </a:lnTo>
                    <a:lnTo>
                      <a:pt x="2980131" y="4978"/>
                    </a:lnTo>
                    <a:lnTo>
                      <a:pt x="2931934" y="19570"/>
                    </a:lnTo>
                    <a:lnTo>
                      <a:pt x="2887535" y="43332"/>
                    </a:lnTo>
                    <a:lnTo>
                      <a:pt x="2848051" y="75780"/>
                    </a:lnTo>
                    <a:lnTo>
                      <a:pt x="2815590" y="115277"/>
                    </a:lnTo>
                    <a:lnTo>
                      <a:pt x="2791841" y="159677"/>
                    </a:lnTo>
                    <a:lnTo>
                      <a:pt x="2777236" y="207860"/>
                    </a:lnTo>
                    <a:lnTo>
                      <a:pt x="2772270" y="258724"/>
                    </a:lnTo>
                    <a:lnTo>
                      <a:pt x="2777236" y="309600"/>
                    </a:lnTo>
                    <a:lnTo>
                      <a:pt x="2791841" y="357784"/>
                    </a:lnTo>
                    <a:lnTo>
                      <a:pt x="2815590" y="402183"/>
                    </a:lnTo>
                    <a:lnTo>
                      <a:pt x="2848051" y="441655"/>
                    </a:lnTo>
                    <a:lnTo>
                      <a:pt x="3030994" y="624586"/>
                    </a:lnTo>
                    <a:lnTo>
                      <a:pt x="3213925" y="441655"/>
                    </a:lnTo>
                    <a:lnTo>
                      <a:pt x="3237687" y="413207"/>
                    </a:lnTo>
                    <a:lnTo>
                      <a:pt x="3135668" y="413207"/>
                    </a:lnTo>
                    <a:lnTo>
                      <a:pt x="3237687" y="413194"/>
                    </a:lnTo>
                    <a:lnTo>
                      <a:pt x="3243808" y="405866"/>
                    </a:lnTo>
                    <a:lnTo>
                      <a:pt x="3266224" y="366433"/>
                    </a:lnTo>
                    <a:lnTo>
                      <a:pt x="3281172" y="324383"/>
                    </a:lnTo>
                    <a:lnTo>
                      <a:pt x="3288639" y="280784"/>
                    </a:lnTo>
                    <a:lnTo>
                      <a:pt x="3288639" y="236664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96734" y="1609469"/>
            <a:ext cx="5946775" cy="14859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" algn="ctr">
              <a:lnSpc>
                <a:spcPts val="5750"/>
              </a:lnSpc>
              <a:spcBef>
                <a:spcPts val="100"/>
              </a:spcBef>
            </a:pPr>
            <a:r>
              <a:rPr sz="5000" dirty="0"/>
              <a:t>Activity:</a:t>
            </a:r>
          </a:p>
          <a:p>
            <a:pPr algn="ctr">
              <a:lnSpc>
                <a:spcPts val="5750"/>
              </a:lnSpc>
              <a:tabLst>
                <a:tab pos="1539240" algn="l"/>
              </a:tabLst>
            </a:pPr>
            <a:r>
              <a:rPr sz="5000" spc="-15" dirty="0"/>
              <a:t>Who	</a:t>
            </a:r>
            <a:r>
              <a:rPr sz="5000" spc="-5" dirty="0"/>
              <a:t>belongs</a:t>
            </a:r>
            <a:r>
              <a:rPr sz="5000" spc="-170" dirty="0"/>
              <a:t> </a:t>
            </a:r>
            <a:r>
              <a:rPr sz="5000" spc="-40" dirty="0"/>
              <a:t>where?</a:t>
            </a:r>
            <a:endParaRPr sz="5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767"/>
            <a:ext cx="9144317" cy="5215220"/>
            <a:chOff x="0" y="1668885"/>
            <a:chExt cx="9144317" cy="5215220"/>
          </a:xfrm>
        </p:grpSpPr>
        <p:sp>
          <p:nvSpPr>
            <p:cNvPr id="3" name="object 3"/>
            <p:cNvSpPr/>
            <p:nvPr/>
          </p:nvSpPr>
          <p:spPr>
            <a:xfrm>
              <a:off x="457200" y="1686966"/>
              <a:ext cx="8686800" cy="5171440"/>
            </a:xfrm>
            <a:custGeom>
              <a:avLst/>
              <a:gdLst/>
              <a:ahLst/>
              <a:cxnLst/>
              <a:rect l="l" t="t" r="r" b="b"/>
              <a:pathLst>
                <a:path w="8686800" h="5171440">
                  <a:moveTo>
                    <a:pt x="86868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8686800" y="5171033"/>
                  </a:lnTo>
                  <a:lnTo>
                    <a:pt x="8686800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124200" y="1668885"/>
              <a:ext cx="6019800" cy="5215220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5" name="object 5"/>
            <p:cNvSpPr/>
            <p:nvPr/>
          </p:nvSpPr>
          <p:spPr>
            <a:xfrm>
              <a:off x="0" y="1669292"/>
              <a:ext cx="4662004" cy="518870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559992" y="6560997"/>
              <a:ext cx="1584325" cy="297180"/>
            </a:xfrm>
            <a:custGeom>
              <a:avLst/>
              <a:gdLst/>
              <a:ahLst/>
              <a:cxnLst/>
              <a:rect l="l" t="t" r="r" b="b"/>
              <a:pathLst>
                <a:path w="1584325" h="297179">
                  <a:moveTo>
                    <a:pt x="1584007" y="0"/>
                  </a:moveTo>
                  <a:lnTo>
                    <a:pt x="0" y="0"/>
                  </a:lnTo>
                  <a:lnTo>
                    <a:pt x="0" y="297002"/>
                  </a:lnTo>
                  <a:lnTo>
                    <a:pt x="1584007" y="297002"/>
                  </a:lnTo>
                  <a:lnTo>
                    <a:pt x="1584007" y="0"/>
                  </a:lnTo>
                  <a:close/>
                </a:path>
              </a:pathLst>
            </a:custGeom>
            <a:solidFill>
              <a:srgbClr val="F5822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29692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solidFill>
                  <a:srgbClr val="F5821F"/>
                </a:solidFill>
              </a:rPr>
              <a:t>Omar </a:t>
            </a:r>
            <a:r>
              <a:rPr spc="-5" dirty="0">
                <a:solidFill>
                  <a:srgbClr val="F5821F"/>
                </a:solidFill>
              </a:rPr>
              <a:t>and</a:t>
            </a:r>
            <a:r>
              <a:rPr spc="-250" dirty="0">
                <a:solidFill>
                  <a:srgbClr val="F5821F"/>
                </a:solidFill>
              </a:rPr>
              <a:t> </a:t>
            </a:r>
            <a:r>
              <a:rPr spc="-10" dirty="0">
                <a:solidFill>
                  <a:srgbClr val="F5821F"/>
                </a:solidFill>
              </a:rPr>
              <a:t>Amira</a:t>
            </a:r>
          </a:p>
        </p:txBody>
      </p:sp>
      <p:sp>
        <p:nvSpPr>
          <p:cNvPr id="8" name="object 8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676984" y="6590579"/>
            <a:ext cx="129984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Photos: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5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66"/>
            <a:ext cx="9144000" cy="5171440"/>
            <a:chOff x="0" y="1686966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03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620000" y="6560997"/>
              <a:ext cx="1524000" cy="297180"/>
            </a:xfrm>
            <a:custGeom>
              <a:avLst/>
              <a:gdLst/>
              <a:ahLst/>
              <a:cxnLst/>
              <a:rect l="l" t="t" r="r" b="b"/>
              <a:pathLst>
                <a:path w="1524000" h="297179">
                  <a:moveTo>
                    <a:pt x="1524000" y="0"/>
                  </a:moveTo>
                  <a:lnTo>
                    <a:pt x="0" y="0"/>
                  </a:lnTo>
                  <a:lnTo>
                    <a:pt x="0" y="297002"/>
                  </a:lnTo>
                  <a:lnTo>
                    <a:pt x="1524000" y="297002"/>
                  </a:lnTo>
                  <a:lnTo>
                    <a:pt x="1524000" y="0"/>
                  </a:lnTo>
                  <a:close/>
                </a:path>
              </a:pathLst>
            </a:custGeom>
            <a:solidFill>
              <a:srgbClr val="F582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170053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0" dirty="0">
                <a:solidFill>
                  <a:srgbClr val="F5821F"/>
                </a:solidFill>
              </a:rPr>
              <a:t>Reheema</a:t>
            </a:r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743023" y="6590579"/>
            <a:ext cx="12338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6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137668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F5821F"/>
                </a:solidFill>
              </a:rPr>
              <a:t>Charles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290149" y="6605426"/>
            <a:ext cx="673735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45"/>
              </a:lnSpc>
            </a:pP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@UNHCR</a:t>
            </a:r>
            <a:endParaRPr sz="1300">
              <a:latin typeface="Lato"/>
              <a:cs typeface="Lato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620000" y="6560997"/>
            <a:ext cx="1524000" cy="297180"/>
          </a:xfrm>
          <a:custGeom>
            <a:avLst/>
            <a:gdLst/>
            <a:ahLst/>
            <a:cxnLst/>
            <a:rect l="l" t="t" r="r" b="b"/>
            <a:pathLst>
              <a:path w="1524000" h="297179">
                <a:moveTo>
                  <a:pt x="1524000" y="0"/>
                </a:moveTo>
                <a:lnTo>
                  <a:pt x="0" y="0"/>
                </a:lnTo>
                <a:lnTo>
                  <a:pt x="0" y="297002"/>
                </a:lnTo>
                <a:lnTo>
                  <a:pt x="1524000" y="297002"/>
                </a:lnTo>
                <a:lnTo>
                  <a:pt x="1524000" y="0"/>
                </a:lnTo>
                <a:close/>
              </a:path>
            </a:pathLst>
          </a:custGeom>
          <a:solidFill>
            <a:srgbClr val="F582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743023" y="6590579"/>
            <a:ext cx="12338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6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9144000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90170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10" dirty="0">
                <a:solidFill>
                  <a:srgbClr val="F5821F"/>
                </a:solidFill>
              </a:rPr>
              <a:t>R</a:t>
            </a:r>
            <a:r>
              <a:rPr spc="-5" dirty="0">
                <a:solidFill>
                  <a:srgbClr val="F5821F"/>
                </a:solidFill>
              </a:rPr>
              <a:t>ose</a:t>
            </a: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8290149" y="6605426"/>
            <a:ext cx="673735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545"/>
              </a:lnSpc>
            </a:pP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@UNHCR</a:t>
            </a:r>
            <a:endParaRPr sz="1300">
              <a:latin typeface="Lato"/>
              <a:cs typeface="Lato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620000" y="6560997"/>
            <a:ext cx="1524000" cy="297180"/>
          </a:xfrm>
          <a:custGeom>
            <a:avLst/>
            <a:gdLst/>
            <a:ahLst/>
            <a:cxnLst/>
            <a:rect l="l" t="t" r="r" b="b"/>
            <a:pathLst>
              <a:path w="1524000" h="297179">
                <a:moveTo>
                  <a:pt x="1524000" y="0"/>
                </a:moveTo>
                <a:lnTo>
                  <a:pt x="0" y="0"/>
                </a:lnTo>
                <a:lnTo>
                  <a:pt x="0" y="297002"/>
                </a:lnTo>
                <a:lnTo>
                  <a:pt x="1524000" y="297002"/>
                </a:lnTo>
                <a:lnTo>
                  <a:pt x="1524000" y="0"/>
                </a:lnTo>
                <a:close/>
              </a:path>
            </a:pathLst>
          </a:custGeom>
          <a:solidFill>
            <a:srgbClr val="F582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743023" y="6590579"/>
            <a:ext cx="12338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6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1686966"/>
            <a:ext cx="9144000" cy="5171440"/>
            <a:chOff x="0" y="1686966"/>
            <a:chExt cx="9144000" cy="5171440"/>
          </a:xfrm>
        </p:grpSpPr>
        <p:sp>
          <p:nvSpPr>
            <p:cNvPr id="3" name="object 3"/>
            <p:cNvSpPr/>
            <p:nvPr/>
          </p:nvSpPr>
          <p:spPr>
            <a:xfrm>
              <a:off x="0" y="1686966"/>
              <a:ext cx="9144000" cy="5171033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620000" y="6560997"/>
              <a:ext cx="1524000" cy="297180"/>
            </a:xfrm>
            <a:custGeom>
              <a:avLst/>
              <a:gdLst/>
              <a:ahLst/>
              <a:cxnLst/>
              <a:rect l="l" t="t" r="r" b="b"/>
              <a:pathLst>
                <a:path w="1524000" h="297179">
                  <a:moveTo>
                    <a:pt x="1524000" y="0"/>
                  </a:moveTo>
                  <a:lnTo>
                    <a:pt x="0" y="0"/>
                  </a:lnTo>
                  <a:lnTo>
                    <a:pt x="0" y="297002"/>
                  </a:lnTo>
                  <a:lnTo>
                    <a:pt x="1524000" y="297002"/>
                  </a:lnTo>
                  <a:lnTo>
                    <a:pt x="1524000" y="0"/>
                  </a:lnTo>
                  <a:close/>
                </a:path>
              </a:pathLst>
            </a:custGeom>
            <a:solidFill>
              <a:srgbClr val="F582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129921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>
                <a:solidFill>
                  <a:srgbClr val="F5821F"/>
                </a:solidFill>
              </a:rPr>
              <a:t>A</a:t>
            </a:r>
            <a:r>
              <a:rPr dirty="0">
                <a:solidFill>
                  <a:srgbClr val="F5821F"/>
                </a:solidFill>
              </a:rPr>
              <a:t>n</a:t>
            </a:r>
            <a:r>
              <a:rPr spc="-30" dirty="0">
                <a:solidFill>
                  <a:srgbClr val="F5821F"/>
                </a:solidFill>
              </a:rPr>
              <a:t>g</a:t>
            </a:r>
            <a:r>
              <a:rPr dirty="0">
                <a:solidFill>
                  <a:srgbClr val="F5821F"/>
                </a:solidFill>
              </a:rPr>
              <a:t>elo</a:t>
            </a:r>
          </a:p>
        </p:txBody>
      </p:sp>
      <p:sp>
        <p:nvSpPr>
          <p:cNvPr id="6" name="object 6"/>
          <p:cNvSpPr/>
          <p:nvPr/>
        </p:nvSpPr>
        <p:spPr>
          <a:xfrm>
            <a:off x="0" y="0"/>
            <a:ext cx="261620" cy="1557020"/>
          </a:xfrm>
          <a:custGeom>
            <a:avLst/>
            <a:gdLst/>
            <a:ahLst/>
            <a:cxnLst/>
            <a:rect l="l" t="t" r="r" b="b"/>
            <a:pathLst>
              <a:path w="261620" h="15570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7743023" y="6590579"/>
            <a:ext cx="123380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spc="-10" dirty="0">
                <a:solidFill>
                  <a:srgbClr val="FFFFFF"/>
                </a:solidFill>
                <a:latin typeface="Lato"/>
                <a:cs typeface="Lato"/>
              </a:rPr>
              <a:t>Photo: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</a:t>
            </a:r>
            <a:r>
              <a:rPr sz="1300" i="1" spc="-6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UNHCR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686752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Where </a:t>
            </a:r>
            <a:r>
              <a:rPr spc="-5" dirty="0"/>
              <a:t>do </a:t>
            </a:r>
            <a:r>
              <a:rPr spc="-10" dirty="0"/>
              <a:t>Education </a:t>
            </a:r>
            <a:r>
              <a:rPr spc="-15" dirty="0"/>
              <a:t>Programmes</a:t>
            </a:r>
            <a:r>
              <a:rPr spc="-30" dirty="0"/>
              <a:t> </a:t>
            </a:r>
            <a:r>
              <a:rPr dirty="0"/>
              <a:t>Fit?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BEDCA3C-F887-FA4D-A146-DC19F43FF412}"/>
              </a:ext>
            </a:extLst>
          </p:cNvPr>
          <p:cNvGrpSpPr/>
          <p:nvPr/>
        </p:nvGrpSpPr>
        <p:grpSpPr>
          <a:xfrm>
            <a:off x="1096633" y="2049849"/>
            <a:ext cx="6951345" cy="4209415"/>
            <a:chOff x="1096633" y="2049849"/>
            <a:chExt cx="6951345" cy="4209415"/>
          </a:xfrm>
        </p:grpSpPr>
        <p:grpSp>
          <p:nvGrpSpPr>
            <p:cNvPr id="3" name="object 3"/>
            <p:cNvGrpSpPr/>
            <p:nvPr/>
          </p:nvGrpSpPr>
          <p:grpSpPr>
            <a:xfrm>
              <a:off x="1096633" y="2049849"/>
              <a:ext cx="6951345" cy="4209415"/>
              <a:chOff x="1096633" y="2049849"/>
              <a:chExt cx="6951345" cy="4209415"/>
            </a:xfrm>
          </p:grpSpPr>
          <p:sp>
            <p:nvSpPr>
              <p:cNvPr id="4" name="object 4"/>
              <p:cNvSpPr/>
              <p:nvPr/>
            </p:nvSpPr>
            <p:spPr>
              <a:xfrm>
                <a:off x="1115683" y="2068899"/>
                <a:ext cx="4171315" cy="4171315"/>
              </a:xfrm>
              <a:custGeom>
                <a:avLst/>
                <a:gdLst/>
                <a:ahLst/>
                <a:cxnLst/>
                <a:rect l="l" t="t" r="r" b="b"/>
                <a:pathLst>
                  <a:path w="4171315" h="4171315">
                    <a:moveTo>
                      <a:pt x="2085657" y="4171315"/>
                    </a:moveTo>
                    <a:lnTo>
                      <a:pt x="2134196" y="4170761"/>
                    </a:lnTo>
                    <a:lnTo>
                      <a:pt x="2182464" y="4169108"/>
                    </a:lnTo>
                    <a:lnTo>
                      <a:pt x="2230447" y="4166367"/>
                    </a:lnTo>
                    <a:lnTo>
                      <a:pt x="2278136" y="4162551"/>
                    </a:lnTo>
                    <a:lnTo>
                      <a:pt x="2325517" y="4157672"/>
                    </a:lnTo>
                    <a:lnTo>
                      <a:pt x="2372578" y="4151741"/>
                    </a:lnTo>
                    <a:lnTo>
                      <a:pt x="2419307" y="4144771"/>
                    </a:lnTo>
                    <a:lnTo>
                      <a:pt x="2465693" y="4136773"/>
                    </a:lnTo>
                    <a:lnTo>
                      <a:pt x="2511724" y="4127760"/>
                    </a:lnTo>
                    <a:lnTo>
                      <a:pt x="2557387" y="4117744"/>
                    </a:lnTo>
                    <a:lnTo>
                      <a:pt x="2602670" y="4106736"/>
                    </a:lnTo>
                    <a:lnTo>
                      <a:pt x="2647562" y="4094748"/>
                    </a:lnTo>
                    <a:lnTo>
                      <a:pt x="2692050" y="4081793"/>
                    </a:lnTo>
                    <a:lnTo>
                      <a:pt x="2736123" y="4067883"/>
                    </a:lnTo>
                    <a:lnTo>
                      <a:pt x="2779768" y="4053029"/>
                    </a:lnTo>
                    <a:lnTo>
                      <a:pt x="2822973" y="4037244"/>
                    </a:lnTo>
                    <a:lnTo>
                      <a:pt x="2865727" y="4020540"/>
                    </a:lnTo>
                    <a:lnTo>
                      <a:pt x="2908018" y="4002928"/>
                    </a:lnTo>
                    <a:lnTo>
                      <a:pt x="2949833" y="3984420"/>
                    </a:lnTo>
                    <a:lnTo>
                      <a:pt x="2991160" y="3965029"/>
                    </a:lnTo>
                    <a:lnTo>
                      <a:pt x="3031988" y="3944767"/>
                    </a:lnTo>
                    <a:lnTo>
                      <a:pt x="3072304" y="3923645"/>
                    </a:lnTo>
                    <a:lnTo>
                      <a:pt x="3112097" y="3901675"/>
                    </a:lnTo>
                    <a:lnTo>
                      <a:pt x="3151354" y="3878870"/>
                    </a:lnTo>
                    <a:lnTo>
                      <a:pt x="3190064" y="3855242"/>
                    </a:lnTo>
                    <a:lnTo>
                      <a:pt x="3228214" y="3830802"/>
                    </a:lnTo>
                    <a:lnTo>
                      <a:pt x="3265792" y="3805563"/>
                    </a:lnTo>
                    <a:lnTo>
                      <a:pt x="3302787" y="3779536"/>
                    </a:lnTo>
                    <a:lnTo>
                      <a:pt x="3339187" y="3752734"/>
                    </a:lnTo>
                    <a:lnTo>
                      <a:pt x="3374979" y="3725168"/>
                    </a:lnTo>
                    <a:lnTo>
                      <a:pt x="3410152" y="3696850"/>
                    </a:lnTo>
                    <a:lnTo>
                      <a:pt x="3444693" y="3667794"/>
                    </a:lnTo>
                    <a:lnTo>
                      <a:pt x="3478590" y="3638009"/>
                    </a:lnTo>
                    <a:lnTo>
                      <a:pt x="3511832" y="3607510"/>
                    </a:lnTo>
                    <a:lnTo>
                      <a:pt x="3544407" y="3576306"/>
                    </a:lnTo>
                    <a:lnTo>
                      <a:pt x="3576302" y="3544411"/>
                    </a:lnTo>
                    <a:lnTo>
                      <a:pt x="3607505" y="3511837"/>
                    </a:lnTo>
                    <a:lnTo>
                      <a:pt x="3638005" y="3478595"/>
                    </a:lnTo>
                    <a:lnTo>
                      <a:pt x="3667789" y="3444698"/>
                    </a:lnTo>
                    <a:lnTo>
                      <a:pt x="3696846" y="3410157"/>
                    </a:lnTo>
                    <a:lnTo>
                      <a:pt x="3725164" y="3374984"/>
                    </a:lnTo>
                    <a:lnTo>
                      <a:pt x="3752730" y="3339192"/>
                    </a:lnTo>
                    <a:lnTo>
                      <a:pt x="3779532" y="3302793"/>
                    </a:lnTo>
                    <a:lnTo>
                      <a:pt x="3805559" y="3265798"/>
                    </a:lnTo>
                    <a:lnTo>
                      <a:pt x="3830799" y="3228219"/>
                    </a:lnTo>
                    <a:lnTo>
                      <a:pt x="3855239" y="3190069"/>
                    </a:lnTo>
                    <a:lnTo>
                      <a:pt x="3878867" y="3151360"/>
                    </a:lnTo>
                    <a:lnTo>
                      <a:pt x="3901673" y="3112102"/>
                    </a:lnTo>
                    <a:lnTo>
                      <a:pt x="3923642" y="3072310"/>
                    </a:lnTo>
                    <a:lnTo>
                      <a:pt x="3944764" y="3031993"/>
                    </a:lnTo>
                    <a:lnTo>
                      <a:pt x="3965027" y="2991165"/>
                    </a:lnTo>
                    <a:lnTo>
                      <a:pt x="3984418" y="2949838"/>
                    </a:lnTo>
                    <a:lnTo>
                      <a:pt x="4002926" y="2908023"/>
                    </a:lnTo>
                    <a:lnTo>
                      <a:pt x="4020538" y="2865733"/>
                    </a:lnTo>
                    <a:lnTo>
                      <a:pt x="4037243" y="2822978"/>
                    </a:lnTo>
                    <a:lnTo>
                      <a:pt x="4053028" y="2779773"/>
                    </a:lnTo>
                    <a:lnTo>
                      <a:pt x="4067882" y="2736127"/>
                    </a:lnTo>
                    <a:lnTo>
                      <a:pt x="4081792" y="2692055"/>
                    </a:lnTo>
                    <a:lnTo>
                      <a:pt x="4094747" y="2647566"/>
                    </a:lnTo>
                    <a:lnTo>
                      <a:pt x="4106735" y="2602674"/>
                    </a:lnTo>
                    <a:lnTo>
                      <a:pt x="4117743" y="2557391"/>
                    </a:lnTo>
                    <a:lnTo>
                      <a:pt x="4127760" y="2511728"/>
                    </a:lnTo>
                    <a:lnTo>
                      <a:pt x="4136773" y="2465697"/>
                    </a:lnTo>
                    <a:lnTo>
                      <a:pt x="4144771" y="2419310"/>
                    </a:lnTo>
                    <a:lnTo>
                      <a:pt x="4151741" y="2372580"/>
                    </a:lnTo>
                    <a:lnTo>
                      <a:pt x="4157672" y="2325519"/>
                    </a:lnTo>
                    <a:lnTo>
                      <a:pt x="4162551" y="2278138"/>
                    </a:lnTo>
                    <a:lnTo>
                      <a:pt x="4166367" y="2230449"/>
                    </a:lnTo>
                    <a:lnTo>
                      <a:pt x="4169108" y="2182465"/>
                    </a:lnTo>
                    <a:lnTo>
                      <a:pt x="4170761" y="2134197"/>
                    </a:lnTo>
                    <a:lnTo>
                      <a:pt x="4171315" y="2085657"/>
                    </a:lnTo>
                    <a:lnTo>
                      <a:pt x="4170761" y="2037118"/>
                    </a:lnTo>
                    <a:lnTo>
                      <a:pt x="4169108" y="1988850"/>
                    </a:lnTo>
                    <a:lnTo>
                      <a:pt x="4166367" y="1940867"/>
                    </a:lnTo>
                    <a:lnTo>
                      <a:pt x="4162551" y="1893178"/>
                    </a:lnTo>
                    <a:lnTo>
                      <a:pt x="4157672" y="1845797"/>
                    </a:lnTo>
                    <a:lnTo>
                      <a:pt x="4151741" y="1798736"/>
                    </a:lnTo>
                    <a:lnTo>
                      <a:pt x="4144771" y="1752007"/>
                    </a:lnTo>
                    <a:lnTo>
                      <a:pt x="4136773" y="1705621"/>
                    </a:lnTo>
                    <a:lnTo>
                      <a:pt x="4127760" y="1659590"/>
                    </a:lnTo>
                    <a:lnTo>
                      <a:pt x="4117743" y="1613927"/>
                    </a:lnTo>
                    <a:lnTo>
                      <a:pt x="4106735" y="1568644"/>
                    </a:lnTo>
                    <a:lnTo>
                      <a:pt x="4094747" y="1523752"/>
                    </a:lnTo>
                    <a:lnTo>
                      <a:pt x="4081792" y="1479264"/>
                    </a:lnTo>
                    <a:lnTo>
                      <a:pt x="4067882" y="1435191"/>
                    </a:lnTo>
                    <a:lnTo>
                      <a:pt x="4053028" y="1391546"/>
                    </a:lnTo>
                    <a:lnTo>
                      <a:pt x="4037243" y="1348341"/>
                    </a:lnTo>
                    <a:lnTo>
                      <a:pt x="4020538" y="1305587"/>
                    </a:lnTo>
                    <a:lnTo>
                      <a:pt x="4002926" y="1263296"/>
                    </a:lnTo>
                    <a:lnTo>
                      <a:pt x="3984418" y="1221481"/>
                    </a:lnTo>
                    <a:lnTo>
                      <a:pt x="3965027" y="1180154"/>
                    </a:lnTo>
                    <a:lnTo>
                      <a:pt x="3944764" y="1139326"/>
                    </a:lnTo>
                    <a:lnTo>
                      <a:pt x="3923642" y="1099010"/>
                    </a:lnTo>
                    <a:lnTo>
                      <a:pt x="3901673" y="1059217"/>
                    </a:lnTo>
                    <a:lnTo>
                      <a:pt x="3878867" y="1019960"/>
                    </a:lnTo>
                    <a:lnTo>
                      <a:pt x="3855239" y="981250"/>
                    </a:lnTo>
                    <a:lnTo>
                      <a:pt x="3830799" y="943100"/>
                    </a:lnTo>
                    <a:lnTo>
                      <a:pt x="3805559" y="905522"/>
                    </a:lnTo>
                    <a:lnTo>
                      <a:pt x="3779532" y="868527"/>
                    </a:lnTo>
                    <a:lnTo>
                      <a:pt x="3752730" y="832127"/>
                    </a:lnTo>
                    <a:lnTo>
                      <a:pt x="3725164" y="796335"/>
                    </a:lnTo>
                    <a:lnTo>
                      <a:pt x="3696846" y="761162"/>
                    </a:lnTo>
                    <a:lnTo>
                      <a:pt x="3667789" y="726621"/>
                    </a:lnTo>
                    <a:lnTo>
                      <a:pt x="3638005" y="692724"/>
                    </a:lnTo>
                    <a:lnTo>
                      <a:pt x="3607505" y="659482"/>
                    </a:lnTo>
                    <a:lnTo>
                      <a:pt x="3576302" y="626907"/>
                    </a:lnTo>
                    <a:lnTo>
                      <a:pt x="3544407" y="595012"/>
                    </a:lnTo>
                    <a:lnTo>
                      <a:pt x="3511832" y="563809"/>
                    </a:lnTo>
                    <a:lnTo>
                      <a:pt x="3478590" y="533309"/>
                    </a:lnTo>
                    <a:lnTo>
                      <a:pt x="3444693" y="503525"/>
                    </a:lnTo>
                    <a:lnTo>
                      <a:pt x="3410152" y="474468"/>
                    </a:lnTo>
                    <a:lnTo>
                      <a:pt x="3374979" y="446150"/>
                    </a:lnTo>
                    <a:lnTo>
                      <a:pt x="3339187" y="418584"/>
                    </a:lnTo>
                    <a:lnTo>
                      <a:pt x="3302787" y="391782"/>
                    </a:lnTo>
                    <a:lnTo>
                      <a:pt x="3265792" y="365755"/>
                    </a:lnTo>
                    <a:lnTo>
                      <a:pt x="3228214" y="340515"/>
                    </a:lnTo>
                    <a:lnTo>
                      <a:pt x="3190064" y="316075"/>
                    </a:lnTo>
                    <a:lnTo>
                      <a:pt x="3151354" y="292447"/>
                    </a:lnTo>
                    <a:lnTo>
                      <a:pt x="3112097" y="269641"/>
                    </a:lnTo>
                    <a:lnTo>
                      <a:pt x="3072304" y="247672"/>
                    </a:lnTo>
                    <a:lnTo>
                      <a:pt x="3031988" y="226550"/>
                    </a:lnTo>
                    <a:lnTo>
                      <a:pt x="2991160" y="206287"/>
                    </a:lnTo>
                    <a:lnTo>
                      <a:pt x="2949833" y="186896"/>
                    </a:lnTo>
                    <a:lnTo>
                      <a:pt x="2908018" y="168388"/>
                    </a:lnTo>
                    <a:lnTo>
                      <a:pt x="2865727" y="150776"/>
                    </a:lnTo>
                    <a:lnTo>
                      <a:pt x="2822973" y="134071"/>
                    </a:lnTo>
                    <a:lnTo>
                      <a:pt x="2779768" y="118286"/>
                    </a:lnTo>
                    <a:lnTo>
                      <a:pt x="2736123" y="103432"/>
                    </a:lnTo>
                    <a:lnTo>
                      <a:pt x="2692050" y="89522"/>
                    </a:lnTo>
                    <a:lnTo>
                      <a:pt x="2647562" y="76567"/>
                    </a:lnTo>
                    <a:lnTo>
                      <a:pt x="2602670" y="64579"/>
                    </a:lnTo>
                    <a:lnTo>
                      <a:pt x="2557387" y="53571"/>
                    </a:lnTo>
                    <a:lnTo>
                      <a:pt x="2511724" y="43554"/>
                    </a:lnTo>
                    <a:lnTo>
                      <a:pt x="2465693" y="34541"/>
                    </a:lnTo>
                    <a:lnTo>
                      <a:pt x="2419307" y="26543"/>
                    </a:lnTo>
                    <a:lnTo>
                      <a:pt x="2372578" y="19573"/>
                    </a:lnTo>
                    <a:lnTo>
                      <a:pt x="2325517" y="13642"/>
                    </a:lnTo>
                    <a:lnTo>
                      <a:pt x="2278136" y="8763"/>
                    </a:lnTo>
                    <a:lnTo>
                      <a:pt x="2230447" y="4947"/>
                    </a:lnTo>
                    <a:lnTo>
                      <a:pt x="2182464" y="2206"/>
                    </a:lnTo>
                    <a:lnTo>
                      <a:pt x="2134196" y="553"/>
                    </a:lnTo>
                    <a:lnTo>
                      <a:pt x="2085657" y="0"/>
                    </a:lnTo>
                    <a:lnTo>
                      <a:pt x="2037118" y="553"/>
                    </a:lnTo>
                    <a:lnTo>
                      <a:pt x="1988850" y="2206"/>
                    </a:lnTo>
                    <a:lnTo>
                      <a:pt x="1940867" y="4947"/>
                    </a:lnTo>
                    <a:lnTo>
                      <a:pt x="1893178" y="8763"/>
                    </a:lnTo>
                    <a:lnTo>
                      <a:pt x="1845797" y="13642"/>
                    </a:lnTo>
                    <a:lnTo>
                      <a:pt x="1798736" y="19573"/>
                    </a:lnTo>
                    <a:lnTo>
                      <a:pt x="1752007" y="26543"/>
                    </a:lnTo>
                    <a:lnTo>
                      <a:pt x="1705621" y="34541"/>
                    </a:lnTo>
                    <a:lnTo>
                      <a:pt x="1659590" y="43554"/>
                    </a:lnTo>
                    <a:lnTo>
                      <a:pt x="1613927" y="53571"/>
                    </a:lnTo>
                    <a:lnTo>
                      <a:pt x="1568644" y="64579"/>
                    </a:lnTo>
                    <a:lnTo>
                      <a:pt x="1523752" y="76567"/>
                    </a:lnTo>
                    <a:lnTo>
                      <a:pt x="1479264" y="89522"/>
                    </a:lnTo>
                    <a:lnTo>
                      <a:pt x="1435191" y="103432"/>
                    </a:lnTo>
                    <a:lnTo>
                      <a:pt x="1391546" y="118286"/>
                    </a:lnTo>
                    <a:lnTo>
                      <a:pt x="1348341" y="134071"/>
                    </a:lnTo>
                    <a:lnTo>
                      <a:pt x="1305587" y="150776"/>
                    </a:lnTo>
                    <a:lnTo>
                      <a:pt x="1263296" y="168388"/>
                    </a:lnTo>
                    <a:lnTo>
                      <a:pt x="1221481" y="186896"/>
                    </a:lnTo>
                    <a:lnTo>
                      <a:pt x="1180154" y="206287"/>
                    </a:lnTo>
                    <a:lnTo>
                      <a:pt x="1139326" y="226550"/>
                    </a:lnTo>
                    <a:lnTo>
                      <a:pt x="1099010" y="247672"/>
                    </a:lnTo>
                    <a:lnTo>
                      <a:pt x="1059217" y="269641"/>
                    </a:lnTo>
                    <a:lnTo>
                      <a:pt x="1019960" y="292447"/>
                    </a:lnTo>
                    <a:lnTo>
                      <a:pt x="981250" y="316075"/>
                    </a:lnTo>
                    <a:lnTo>
                      <a:pt x="943100" y="340515"/>
                    </a:lnTo>
                    <a:lnTo>
                      <a:pt x="905522" y="365755"/>
                    </a:lnTo>
                    <a:lnTo>
                      <a:pt x="868527" y="391782"/>
                    </a:lnTo>
                    <a:lnTo>
                      <a:pt x="832127" y="418584"/>
                    </a:lnTo>
                    <a:lnTo>
                      <a:pt x="796335" y="446150"/>
                    </a:lnTo>
                    <a:lnTo>
                      <a:pt x="761162" y="474468"/>
                    </a:lnTo>
                    <a:lnTo>
                      <a:pt x="726621" y="503525"/>
                    </a:lnTo>
                    <a:lnTo>
                      <a:pt x="692724" y="533309"/>
                    </a:lnTo>
                    <a:lnTo>
                      <a:pt x="659482" y="563809"/>
                    </a:lnTo>
                    <a:lnTo>
                      <a:pt x="626907" y="595012"/>
                    </a:lnTo>
                    <a:lnTo>
                      <a:pt x="595012" y="626907"/>
                    </a:lnTo>
                    <a:lnTo>
                      <a:pt x="563809" y="659482"/>
                    </a:lnTo>
                    <a:lnTo>
                      <a:pt x="533309" y="692724"/>
                    </a:lnTo>
                    <a:lnTo>
                      <a:pt x="503525" y="726621"/>
                    </a:lnTo>
                    <a:lnTo>
                      <a:pt x="474468" y="761162"/>
                    </a:lnTo>
                    <a:lnTo>
                      <a:pt x="446150" y="796335"/>
                    </a:lnTo>
                    <a:lnTo>
                      <a:pt x="418584" y="832127"/>
                    </a:lnTo>
                    <a:lnTo>
                      <a:pt x="391782" y="868527"/>
                    </a:lnTo>
                    <a:lnTo>
                      <a:pt x="365755" y="905522"/>
                    </a:lnTo>
                    <a:lnTo>
                      <a:pt x="340515" y="943100"/>
                    </a:lnTo>
                    <a:lnTo>
                      <a:pt x="316075" y="981250"/>
                    </a:lnTo>
                    <a:lnTo>
                      <a:pt x="292447" y="1019960"/>
                    </a:lnTo>
                    <a:lnTo>
                      <a:pt x="269641" y="1059217"/>
                    </a:lnTo>
                    <a:lnTo>
                      <a:pt x="247672" y="1099010"/>
                    </a:lnTo>
                    <a:lnTo>
                      <a:pt x="226550" y="1139326"/>
                    </a:lnTo>
                    <a:lnTo>
                      <a:pt x="206287" y="1180154"/>
                    </a:lnTo>
                    <a:lnTo>
                      <a:pt x="186896" y="1221481"/>
                    </a:lnTo>
                    <a:lnTo>
                      <a:pt x="168388" y="1263296"/>
                    </a:lnTo>
                    <a:lnTo>
                      <a:pt x="150776" y="1305587"/>
                    </a:lnTo>
                    <a:lnTo>
                      <a:pt x="134071" y="1348341"/>
                    </a:lnTo>
                    <a:lnTo>
                      <a:pt x="118286" y="1391546"/>
                    </a:lnTo>
                    <a:lnTo>
                      <a:pt x="103432" y="1435191"/>
                    </a:lnTo>
                    <a:lnTo>
                      <a:pt x="89522" y="1479264"/>
                    </a:lnTo>
                    <a:lnTo>
                      <a:pt x="76567" y="1523752"/>
                    </a:lnTo>
                    <a:lnTo>
                      <a:pt x="64579" y="1568644"/>
                    </a:lnTo>
                    <a:lnTo>
                      <a:pt x="53571" y="1613927"/>
                    </a:lnTo>
                    <a:lnTo>
                      <a:pt x="43554" y="1659590"/>
                    </a:lnTo>
                    <a:lnTo>
                      <a:pt x="34541" y="1705621"/>
                    </a:lnTo>
                    <a:lnTo>
                      <a:pt x="26543" y="1752007"/>
                    </a:lnTo>
                    <a:lnTo>
                      <a:pt x="19573" y="1798736"/>
                    </a:lnTo>
                    <a:lnTo>
                      <a:pt x="13642" y="1845797"/>
                    </a:lnTo>
                    <a:lnTo>
                      <a:pt x="8763" y="1893178"/>
                    </a:lnTo>
                    <a:lnTo>
                      <a:pt x="4947" y="1940867"/>
                    </a:lnTo>
                    <a:lnTo>
                      <a:pt x="2206" y="1988850"/>
                    </a:lnTo>
                    <a:lnTo>
                      <a:pt x="553" y="2037118"/>
                    </a:lnTo>
                    <a:lnTo>
                      <a:pt x="0" y="2085657"/>
                    </a:lnTo>
                    <a:lnTo>
                      <a:pt x="553" y="2134197"/>
                    </a:lnTo>
                    <a:lnTo>
                      <a:pt x="2206" y="2182465"/>
                    </a:lnTo>
                    <a:lnTo>
                      <a:pt x="4947" y="2230449"/>
                    </a:lnTo>
                    <a:lnTo>
                      <a:pt x="8763" y="2278138"/>
                    </a:lnTo>
                    <a:lnTo>
                      <a:pt x="13642" y="2325519"/>
                    </a:lnTo>
                    <a:lnTo>
                      <a:pt x="19573" y="2372580"/>
                    </a:lnTo>
                    <a:lnTo>
                      <a:pt x="26543" y="2419310"/>
                    </a:lnTo>
                    <a:lnTo>
                      <a:pt x="34541" y="2465697"/>
                    </a:lnTo>
                    <a:lnTo>
                      <a:pt x="43554" y="2511728"/>
                    </a:lnTo>
                    <a:lnTo>
                      <a:pt x="53571" y="2557391"/>
                    </a:lnTo>
                    <a:lnTo>
                      <a:pt x="64579" y="2602674"/>
                    </a:lnTo>
                    <a:lnTo>
                      <a:pt x="76567" y="2647566"/>
                    </a:lnTo>
                    <a:lnTo>
                      <a:pt x="89522" y="2692055"/>
                    </a:lnTo>
                    <a:lnTo>
                      <a:pt x="103432" y="2736127"/>
                    </a:lnTo>
                    <a:lnTo>
                      <a:pt x="118286" y="2779773"/>
                    </a:lnTo>
                    <a:lnTo>
                      <a:pt x="134071" y="2822978"/>
                    </a:lnTo>
                    <a:lnTo>
                      <a:pt x="150776" y="2865733"/>
                    </a:lnTo>
                    <a:lnTo>
                      <a:pt x="168388" y="2908023"/>
                    </a:lnTo>
                    <a:lnTo>
                      <a:pt x="186896" y="2949838"/>
                    </a:lnTo>
                    <a:lnTo>
                      <a:pt x="206287" y="2991165"/>
                    </a:lnTo>
                    <a:lnTo>
                      <a:pt x="226550" y="3031993"/>
                    </a:lnTo>
                    <a:lnTo>
                      <a:pt x="247672" y="3072310"/>
                    </a:lnTo>
                    <a:lnTo>
                      <a:pt x="269641" y="3112102"/>
                    </a:lnTo>
                    <a:lnTo>
                      <a:pt x="292447" y="3151360"/>
                    </a:lnTo>
                    <a:lnTo>
                      <a:pt x="316075" y="3190069"/>
                    </a:lnTo>
                    <a:lnTo>
                      <a:pt x="340515" y="3228219"/>
                    </a:lnTo>
                    <a:lnTo>
                      <a:pt x="365755" y="3265798"/>
                    </a:lnTo>
                    <a:lnTo>
                      <a:pt x="391782" y="3302793"/>
                    </a:lnTo>
                    <a:lnTo>
                      <a:pt x="418584" y="3339192"/>
                    </a:lnTo>
                    <a:lnTo>
                      <a:pt x="446150" y="3374984"/>
                    </a:lnTo>
                    <a:lnTo>
                      <a:pt x="474468" y="3410157"/>
                    </a:lnTo>
                    <a:lnTo>
                      <a:pt x="503525" y="3444698"/>
                    </a:lnTo>
                    <a:lnTo>
                      <a:pt x="533309" y="3478595"/>
                    </a:lnTo>
                    <a:lnTo>
                      <a:pt x="563809" y="3511837"/>
                    </a:lnTo>
                    <a:lnTo>
                      <a:pt x="595012" y="3544411"/>
                    </a:lnTo>
                    <a:lnTo>
                      <a:pt x="626907" y="3576306"/>
                    </a:lnTo>
                    <a:lnTo>
                      <a:pt x="659482" y="3607510"/>
                    </a:lnTo>
                    <a:lnTo>
                      <a:pt x="692724" y="3638009"/>
                    </a:lnTo>
                    <a:lnTo>
                      <a:pt x="726621" y="3667794"/>
                    </a:lnTo>
                    <a:lnTo>
                      <a:pt x="761162" y="3696850"/>
                    </a:lnTo>
                    <a:lnTo>
                      <a:pt x="796335" y="3725168"/>
                    </a:lnTo>
                    <a:lnTo>
                      <a:pt x="832127" y="3752734"/>
                    </a:lnTo>
                    <a:lnTo>
                      <a:pt x="868527" y="3779536"/>
                    </a:lnTo>
                    <a:lnTo>
                      <a:pt x="905522" y="3805563"/>
                    </a:lnTo>
                    <a:lnTo>
                      <a:pt x="943100" y="3830802"/>
                    </a:lnTo>
                    <a:lnTo>
                      <a:pt x="981250" y="3855242"/>
                    </a:lnTo>
                    <a:lnTo>
                      <a:pt x="1019960" y="3878870"/>
                    </a:lnTo>
                    <a:lnTo>
                      <a:pt x="1059217" y="3901675"/>
                    </a:lnTo>
                    <a:lnTo>
                      <a:pt x="1099010" y="3923645"/>
                    </a:lnTo>
                    <a:lnTo>
                      <a:pt x="1139326" y="3944767"/>
                    </a:lnTo>
                    <a:lnTo>
                      <a:pt x="1180154" y="3965029"/>
                    </a:lnTo>
                    <a:lnTo>
                      <a:pt x="1221481" y="3984420"/>
                    </a:lnTo>
                    <a:lnTo>
                      <a:pt x="1263296" y="4002928"/>
                    </a:lnTo>
                    <a:lnTo>
                      <a:pt x="1305587" y="4020540"/>
                    </a:lnTo>
                    <a:lnTo>
                      <a:pt x="1348341" y="4037244"/>
                    </a:lnTo>
                    <a:lnTo>
                      <a:pt x="1391546" y="4053029"/>
                    </a:lnTo>
                    <a:lnTo>
                      <a:pt x="1435191" y="4067883"/>
                    </a:lnTo>
                    <a:lnTo>
                      <a:pt x="1479264" y="4081793"/>
                    </a:lnTo>
                    <a:lnTo>
                      <a:pt x="1523752" y="4094748"/>
                    </a:lnTo>
                    <a:lnTo>
                      <a:pt x="1568644" y="4106736"/>
                    </a:lnTo>
                    <a:lnTo>
                      <a:pt x="1613927" y="4117744"/>
                    </a:lnTo>
                    <a:lnTo>
                      <a:pt x="1659590" y="4127760"/>
                    </a:lnTo>
                    <a:lnTo>
                      <a:pt x="1705621" y="4136773"/>
                    </a:lnTo>
                    <a:lnTo>
                      <a:pt x="1752007" y="4144771"/>
                    </a:lnTo>
                    <a:lnTo>
                      <a:pt x="1798736" y="4151741"/>
                    </a:lnTo>
                    <a:lnTo>
                      <a:pt x="1845797" y="4157672"/>
                    </a:lnTo>
                    <a:lnTo>
                      <a:pt x="1893178" y="4162551"/>
                    </a:lnTo>
                    <a:lnTo>
                      <a:pt x="1940867" y="4166367"/>
                    </a:lnTo>
                    <a:lnTo>
                      <a:pt x="1988850" y="4169108"/>
                    </a:lnTo>
                    <a:lnTo>
                      <a:pt x="2037118" y="4170761"/>
                    </a:lnTo>
                    <a:lnTo>
                      <a:pt x="2085657" y="4171315"/>
                    </a:lnTo>
                    <a:close/>
                  </a:path>
                </a:pathLst>
              </a:custGeom>
              <a:ln w="38100">
                <a:solidFill>
                  <a:srgbClr val="89AF3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" name="object 5"/>
              <p:cNvSpPr/>
              <p:nvPr/>
            </p:nvSpPr>
            <p:spPr>
              <a:xfrm>
                <a:off x="3857000" y="2068899"/>
                <a:ext cx="4171315" cy="4171315"/>
              </a:xfrm>
              <a:custGeom>
                <a:avLst/>
                <a:gdLst/>
                <a:ahLst/>
                <a:cxnLst/>
                <a:rect l="l" t="t" r="r" b="b"/>
                <a:pathLst>
                  <a:path w="4171315" h="4171315">
                    <a:moveTo>
                      <a:pt x="2085657" y="4171315"/>
                    </a:moveTo>
                    <a:lnTo>
                      <a:pt x="2134196" y="4170761"/>
                    </a:lnTo>
                    <a:lnTo>
                      <a:pt x="2182464" y="4169108"/>
                    </a:lnTo>
                    <a:lnTo>
                      <a:pt x="2230447" y="4166367"/>
                    </a:lnTo>
                    <a:lnTo>
                      <a:pt x="2278136" y="4162551"/>
                    </a:lnTo>
                    <a:lnTo>
                      <a:pt x="2325517" y="4157672"/>
                    </a:lnTo>
                    <a:lnTo>
                      <a:pt x="2372578" y="4151741"/>
                    </a:lnTo>
                    <a:lnTo>
                      <a:pt x="2419307" y="4144771"/>
                    </a:lnTo>
                    <a:lnTo>
                      <a:pt x="2465693" y="4136773"/>
                    </a:lnTo>
                    <a:lnTo>
                      <a:pt x="2511724" y="4127760"/>
                    </a:lnTo>
                    <a:lnTo>
                      <a:pt x="2557387" y="4117744"/>
                    </a:lnTo>
                    <a:lnTo>
                      <a:pt x="2602670" y="4106736"/>
                    </a:lnTo>
                    <a:lnTo>
                      <a:pt x="2647562" y="4094748"/>
                    </a:lnTo>
                    <a:lnTo>
                      <a:pt x="2692050" y="4081793"/>
                    </a:lnTo>
                    <a:lnTo>
                      <a:pt x="2736123" y="4067883"/>
                    </a:lnTo>
                    <a:lnTo>
                      <a:pt x="2779768" y="4053029"/>
                    </a:lnTo>
                    <a:lnTo>
                      <a:pt x="2822973" y="4037244"/>
                    </a:lnTo>
                    <a:lnTo>
                      <a:pt x="2865727" y="4020540"/>
                    </a:lnTo>
                    <a:lnTo>
                      <a:pt x="2908018" y="4002928"/>
                    </a:lnTo>
                    <a:lnTo>
                      <a:pt x="2949833" y="3984420"/>
                    </a:lnTo>
                    <a:lnTo>
                      <a:pt x="2991160" y="3965029"/>
                    </a:lnTo>
                    <a:lnTo>
                      <a:pt x="3031988" y="3944767"/>
                    </a:lnTo>
                    <a:lnTo>
                      <a:pt x="3072304" y="3923645"/>
                    </a:lnTo>
                    <a:lnTo>
                      <a:pt x="3112097" y="3901675"/>
                    </a:lnTo>
                    <a:lnTo>
                      <a:pt x="3151354" y="3878870"/>
                    </a:lnTo>
                    <a:lnTo>
                      <a:pt x="3190064" y="3855242"/>
                    </a:lnTo>
                    <a:lnTo>
                      <a:pt x="3228214" y="3830802"/>
                    </a:lnTo>
                    <a:lnTo>
                      <a:pt x="3265792" y="3805563"/>
                    </a:lnTo>
                    <a:lnTo>
                      <a:pt x="3302787" y="3779536"/>
                    </a:lnTo>
                    <a:lnTo>
                      <a:pt x="3339187" y="3752734"/>
                    </a:lnTo>
                    <a:lnTo>
                      <a:pt x="3374979" y="3725168"/>
                    </a:lnTo>
                    <a:lnTo>
                      <a:pt x="3410152" y="3696850"/>
                    </a:lnTo>
                    <a:lnTo>
                      <a:pt x="3444693" y="3667794"/>
                    </a:lnTo>
                    <a:lnTo>
                      <a:pt x="3478590" y="3638009"/>
                    </a:lnTo>
                    <a:lnTo>
                      <a:pt x="3511832" y="3607510"/>
                    </a:lnTo>
                    <a:lnTo>
                      <a:pt x="3544407" y="3576306"/>
                    </a:lnTo>
                    <a:lnTo>
                      <a:pt x="3576302" y="3544411"/>
                    </a:lnTo>
                    <a:lnTo>
                      <a:pt x="3607505" y="3511837"/>
                    </a:lnTo>
                    <a:lnTo>
                      <a:pt x="3638005" y="3478595"/>
                    </a:lnTo>
                    <a:lnTo>
                      <a:pt x="3667789" y="3444698"/>
                    </a:lnTo>
                    <a:lnTo>
                      <a:pt x="3696846" y="3410157"/>
                    </a:lnTo>
                    <a:lnTo>
                      <a:pt x="3725164" y="3374984"/>
                    </a:lnTo>
                    <a:lnTo>
                      <a:pt x="3752730" y="3339192"/>
                    </a:lnTo>
                    <a:lnTo>
                      <a:pt x="3779532" y="3302793"/>
                    </a:lnTo>
                    <a:lnTo>
                      <a:pt x="3805559" y="3265798"/>
                    </a:lnTo>
                    <a:lnTo>
                      <a:pt x="3830799" y="3228219"/>
                    </a:lnTo>
                    <a:lnTo>
                      <a:pt x="3855239" y="3190069"/>
                    </a:lnTo>
                    <a:lnTo>
                      <a:pt x="3878867" y="3151360"/>
                    </a:lnTo>
                    <a:lnTo>
                      <a:pt x="3901673" y="3112102"/>
                    </a:lnTo>
                    <a:lnTo>
                      <a:pt x="3923642" y="3072310"/>
                    </a:lnTo>
                    <a:lnTo>
                      <a:pt x="3944764" y="3031993"/>
                    </a:lnTo>
                    <a:lnTo>
                      <a:pt x="3965027" y="2991165"/>
                    </a:lnTo>
                    <a:lnTo>
                      <a:pt x="3984418" y="2949838"/>
                    </a:lnTo>
                    <a:lnTo>
                      <a:pt x="4002926" y="2908023"/>
                    </a:lnTo>
                    <a:lnTo>
                      <a:pt x="4020538" y="2865733"/>
                    </a:lnTo>
                    <a:lnTo>
                      <a:pt x="4037243" y="2822978"/>
                    </a:lnTo>
                    <a:lnTo>
                      <a:pt x="4053028" y="2779773"/>
                    </a:lnTo>
                    <a:lnTo>
                      <a:pt x="4067882" y="2736127"/>
                    </a:lnTo>
                    <a:lnTo>
                      <a:pt x="4081792" y="2692055"/>
                    </a:lnTo>
                    <a:lnTo>
                      <a:pt x="4094747" y="2647566"/>
                    </a:lnTo>
                    <a:lnTo>
                      <a:pt x="4106735" y="2602674"/>
                    </a:lnTo>
                    <a:lnTo>
                      <a:pt x="4117743" y="2557391"/>
                    </a:lnTo>
                    <a:lnTo>
                      <a:pt x="4127760" y="2511728"/>
                    </a:lnTo>
                    <a:lnTo>
                      <a:pt x="4136773" y="2465697"/>
                    </a:lnTo>
                    <a:lnTo>
                      <a:pt x="4144771" y="2419310"/>
                    </a:lnTo>
                    <a:lnTo>
                      <a:pt x="4151741" y="2372580"/>
                    </a:lnTo>
                    <a:lnTo>
                      <a:pt x="4157672" y="2325519"/>
                    </a:lnTo>
                    <a:lnTo>
                      <a:pt x="4162551" y="2278138"/>
                    </a:lnTo>
                    <a:lnTo>
                      <a:pt x="4166367" y="2230449"/>
                    </a:lnTo>
                    <a:lnTo>
                      <a:pt x="4169108" y="2182465"/>
                    </a:lnTo>
                    <a:lnTo>
                      <a:pt x="4170761" y="2134197"/>
                    </a:lnTo>
                    <a:lnTo>
                      <a:pt x="4171315" y="2085657"/>
                    </a:lnTo>
                    <a:lnTo>
                      <a:pt x="4170761" y="2037118"/>
                    </a:lnTo>
                    <a:lnTo>
                      <a:pt x="4169108" y="1988850"/>
                    </a:lnTo>
                    <a:lnTo>
                      <a:pt x="4166367" y="1940867"/>
                    </a:lnTo>
                    <a:lnTo>
                      <a:pt x="4162551" y="1893178"/>
                    </a:lnTo>
                    <a:lnTo>
                      <a:pt x="4157672" y="1845797"/>
                    </a:lnTo>
                    <a:lnTo>
                      <a:pt x="4151741" y="1798736"/>
                    </a:lnTo>
                    <a:lnTo>
                      <a:pt x="4144771" y="1752007"/>
                    </a:lnTo>
                    <a:lnTo>
                      <a:pt x="4136773" y="1705621"/>
                    </a:lnTo>
                    <a:lnTo>
                      <a:pt x="4127760" y="1659590"/>
                    </a:lnTo>
                    <a:lnTo>
                      <a:pt x="4117743" y="1613927"/>
                    </a:lnTo>
                    <a:lnTo>
                      <a:pt x="4106735" y="1568644"/>
                    </a:lnTo>
                    <a:lnTo>
                      <a:pt x="4094747" y="1523752"/>
                    </a:lnTo>
                    <a:lnTo>
                      <a:pt x="4081792" y="1479264"/>
                    </a:lnTo>
                    <a:lnTo>
                      <a:pt x="4067882" y="1435191"/>
                    </a:lnTo>
                    <a:lnTo>
                      <a:pt x="4053028" y="1391546"/>
                    </a:lnTo>
                    <a:lnTo>
                      <a:pt x="4037243" y="1348341"/>
                    </a:lnTo>
                    <a:lnTo>
                      <a:pt x="4020538" y="1305587"/>
                    </a:lnTo>
                    <a:lnTo>
                      <a:pt x="4002926" y="1263296"/>
                    </a:lnTo>
                    <a:lnTo>
                      <a:pt x="3984418" y="1221481"/>
                    </a:lnTo>
                    <a:lnTo>
                      <a:pt x="3965027" y="1180154"/>
                    </a:lnTo>
                    <a:lnTo>
                      <a:pt x="3944764" y="1139326"/>
                    </a:lnTo>
                    <a:lnTo>
                      <a:pt x="3923642" y="1099010"/>
                    </a:lnTo>
                    <a:lnTo>
                      <a:pt x="3901673" y="1059217"/>
                    </a:lnTo>
                    <a:lnTo>
                      <a:pt x="3878867" y="1019960"/>
                    </a:lnTo>
                    <a:lnTo>
                      <a:pt x="3855239" y="981250"/>
                    </a:lnTo>
                    <a:lnTo>
                      <a:pt x="3830799" y="943100"/>
                    </a:lnTo>
                    <a:lnTo>
                      <a:pt x="3805559" y="905522"/>
                    </a:lnTo>
                    <a:lnTo>
                      <a:pt x="3779532" y="868527"/>
                    </a:lnTo>
                    <a:lnTo>
                      <a:pt x="3752730" y="832127"/>
                    </a:lnTo>
                    <a:lnTo>
                      <a:pt x="3725164" y="796335"/>
                    </a:lnTo>
                    <a:lnTo>
                      <a:pt x="3696846" y="761162"/>
                    </a:lnTo>
                    <a:lnTo>
                      <a:pt x="3667789" y="726621"/>
                    </a:lnTo>
                    <a:lnTo>
                      <a:pt x="3638005" y="692724"/>
                    </a:lnTo>
                    <a:lnTo>
                      <a:pt x="3607505" y="659482"/>
                    </a:lnTo>
                    <a:lnTo>
                      <a:pt x="3576302" y="626907"/>
                    </a:lnTo>
                    <a:lnTo>
                      <a:pt x="3544407" y="595012"/>
                    </a:lnTo>
                    <a:lnTo>
                      <a:pt x="3511832" y="563809"/>
                    </a:lnTo>
                    <a:lnTo>
                      <a:pt x="3478590" y="533309"/>
                    </a:lnTo>
                    <a:lnTo>
                      <a:pt x="3444693" y="503525"/>
                    </a:lnTo>
                    <a:lnTo>
                      <a:pt x="3410152" y="474468"/>
                    </a:lnTo>
                    <a:lnTo>
                      <a:pt x="3374979" y="446150"/>
                    </a:lnTo>
                    <a:lnTo>
                      <a:pt x="3339187" y="418584"/>
                    </a:lnTo>
                    <a:lnTo>
                      <a:pt x="3302787" y="391782"/>
                    </a:lnTo>
                    <a:lnTo>
                      <a:pt x="3265792" y="365755"/>
                    </a:lnTo>
                    <a:lnTo>
                      <a:pt x="3228214" y="340515"/>
                    </a:lnTo>
                    <a:lnTo>
                      <a:pt x="3190064" y="316075"/>
                    </a:lnTo>
                    <a:lnTo>
                      <a:pt x="3151354" y="292447"/>
                    </a:lnTo>
                    <a:lnTo>
                      <a:pt x="3112097" y="269641"/>
                    </a:lnTo>
                    <a:lnTo>
                      <a:pt x="3072304" y="247672"/>
                    </a:lnTo>
                    <a:lnTo>
                      <a:pt x="3031988" y="226550"/>
                    </a:lnTo>
                    <a:lnTo>
                      <a:pt x="2991160" y="206287"/>
                    </a:lnTo>
                    <a:lnTo>
                      <a:pt x="2949833" y="186896"/>
                    </a:lnTo>
                    <a:lnTo>
                      <a:pt x="2908018" y="168388"/>
                    </a:lnTo>
                    <a:lnTo>
                      <a:pt x="2865727" y="150776"/>
                    </a:lnTo>
                    <a:lnTo>
                      <a:pt x="2822973" y="134071"/>
                    </a:lnTo>
                    <a:lnTo>
                      <a:pt x="2779768" y="118286"/>
                    </a:lnTo>
                    <a:lnTo>
                      <a:pt x="2736123" y="103432"/>
                    </a:lnTo>
                    <a:lnTo>
                      <a:pt x="2692050" y="89522"/>
                    </a:lnTo>
                    <a:lnTo>
                      <a:pt x="2647562" y="76567"/>
                    </a:lnTo>
                    <a:lnTo>
                      <a:pt x="2602670" y="64579"/>
                    </a:lnTo>
                    <a:lnTo>
                      <a:pt x="2557387" y="53571"/>
                    </a:lnTo>
                    <a:lnTo>
                      <a:pt x="2511724" y="43554"/>
                    </a:lnTo>
                    <a:lnTo>
                      <a:pt x="2465693" y="34541"/>
                    </a:lnTo>
                    <a:lnTo>
                      <a:pt x="2419307" y="26543"/>
                    </a:lnTo>
                    <a:lnTo>
                      <a:pt x="2372578" y="19573"/>
                    </a:lnTo>
                    <a:lnTo>
                      <a:pt x="2325517" y="13642"/>
                    </a:lnTo>
                    <a:lnTo>
                      <a:pt x="2278136" y="8763"/>
                    </a:lnTo>
                    <a:lnTo>
                      <a:pt x="2230447" y="4947"/>
                    </a:lnTo>
                    <a:lnTo>
                      <a:pt x="2182464" y="2206"/>
                    </a:lnTo>
                    <a:lnTo>
                      <a:pt x="2134196" y="553"/>
                    </a:lnTo>
                    <a:lnTo>
                      <a:pt x="2085657" y="0"/>
                    </a:lnTo>
                    <a:lnTo>
                      <a:pt x="2037118" y="553"/>
                    </a:lnTo>
                    <a:lnTo>
                      <a:pt x="1988850" y="2206"/>
                    </a:lnTo>
                    <a:lnTo>
                      <a:pt x="1940867" y="4947"/>
                    </a:lnTo>
                    <a:lnTo>
                      <a:pt x="1893178" y="8763"/>
                    </a:lnTo>
                    <a:lnTo>
                      <a:pt x="1845797" y="13642"/>
                    </a:lnTo>
                    <a:lnTo>
                      <a:pt x="1798736" y="19573"/>
                    </a:lnTo>
                    <a:lnTo>
                      <a:pt x="1752007" y="26543"/>
                    </a:lnTo>
                    <a:lnTo>
                      <a:pt x="1705621" y="34541"/>
                    </a:lnTo>
                    <a:lnTo>
                      <a:pt x="1659590" y="43554"/>
                    </a:lnTo>
                    <a:lnTo>
                      <a:pt x="1613927" y="53571"/>
                    </a:lnTo>
                    <a:lnTo>
                      <a:pt x="1568644" y="64579"/>
                    </a:lnTo>
                    <a:lnTo>
                      <a:pt x="1523752" y="76567"/>
                    </a:lnTo>
                    <a:lnTo>
                      <a:pt x="1479264" y="89522"/>
                    </a:lnTo>
                    <a:lnTo>
                      <a:pt x="1435191" y="103432"/>
                    </a:lnTo>
                    <a:lnTo>
                      <a:pt x="1391546" y="118286"/>
                    </a:lnTo>
                    <a:lnTo>
                      <a:pt x="1348341" y="134071"/>
                    </a:lnTo>
                    <a:lnTo>
                      <a:pt x="1305587" y="150776"/>
                    </a:lnTo>
                    <a:lnTo>
                      <a:pt x="1263296" y="168388"/>
                    </a:lnTo>
                    <a:lnTo>
                      <a:pt x="1221481" y="186896"/>
                    </a:lnTo>
                    <a:lnTo>
                      <a:pt x="1180154" y="206287"/>
                    </a:lnTo>
                    <a:lnTo>
                      <a:pt x="1139326" y="226550"/>
                    </a:lnTo>
                    <a:lnTo>
                      <a:pt x="1099010" y="247672"/>
                    </a:lnTo>
                    <a:lnTo>
                      <a:pt x="1059217" y="269641"/>
                    </a:lnTo>
                    <a:lnTo>
                      <a:pt x="1019960" y="292447"/>
                    </a:lnTo>
                    <a:lnTo>
                      <a:pt x="981250" y="316075"/>
                    </a:lnTo>
                    <a:lnTo>
                      <a:pt x="943100" y="340515"/>
                    </a:lnTo>
                    <a:lnTo>
                      <a:pt x="905522" y="365755"/>
                    </a:lnTo>
                    <a:lnTo>
                      <a:pt x="868527" y="391782"/>
                    </a:lnTo>
                    <a:lnTo>
                      <a:pt x="832127" y="418584"/>
                    </a:lnTo>
                    <a:lnTo>
                      <a:pt x="796335" y="446150"/>
                    </a:lnTo>
                    <a:lnTo>
                      <a:pt x="761162" y="474468"/>
                    </a:lnTo>
                    <a:lnTo>
                      <a:pt x="726621" y="503525"/>
                    </a:lnTo>
                    <a:lnTo>
                      <a:pt x="692724" y="533309"/>
                    </a:lnTo>
                    <a:lnTo>
                      <a:pt x="659482" y="563809"/>
                    </a:lnTo>
                    <a:lnTo>
                      <a:pt x="626907" y="595012"/>
                    </a:lnTo>
                    <a:lnTo>
                      <a:pt x="595012" y="626907"/>
                    </a:lnTo>
                    <a:lnTo>
                      <a:pt x="563809" y="659482"/>
                    </a:lnTo>
                    <a:lnTo>
                      <a:pt x="533309" y="692724"/>
                    </a:lnTo>
                    <a:lnTo>
                      <a:pt x="503525" y="726621"/>
                    </a:lnTo>
                    <a:lnTo>
                      <a:pt x="474468" y="761162"/>
                    </a:lnTo>
                    <a:lnTo>
                      <a:pt x="446150" y="796335"/>
                    </a:lnTo>
                    <a:lnTo>
                      <a:pt x="418584" y="832127"/>
                    </a:lnTo>
                    <a:lnTo>
                      <a:pt x="391782" y="868527"/>
                    </a:lnTo>
                    <a:lnTo>
                      <a:pt x="365755" y="905522"/>
                    </a:lnTo>
                    <a:lnTo>
                      <a:pt x="340515" y="943100"/>
                    </a:lnTo>
                    <a:lnTo>
                      <a:pt x="316075" y="981250"/>
                    </a:lnTo>
                    <a:lnTo>
                      <a:pt x="292447" y="1019960"/>
                    </a:lnTo>
                    <a:lnTo>
                      <a:pt x="269641" y="1059217"/>
                    </a:lnTo>
                    <a:lnTo>
                      <a:pt x="247672" y="1099010"/>
                    </a:lnTo>
                    <a:lnTo>
                      <a:pt x="226550" y="1139326"/>
                    </a:lnTo>
                    <a:lnTo>
                      <a:pt x="206287" y="1180154"/>
                    </a:lnTo>
                    <a:lnTo>
                      <a:pt x="186896" y="1221481"/>
                    </a:lnTo>
                    <a:lnTo>
                      <a:pt x="168388" y="1263296"/>
                    </a:lnTo>
                    <a:lnTo>
                      <a:pt x="150776" y="1305587"/>
                    </a:lnTo>
                    <a:lnTo>
                      <a:pt x="134071" y="1348341"/>
                    </a:lnTo>
                    <a:lnTo>
                      <a:pt x="118286" y="1391546"/>
                    </a:lnTo>
                    <a:lnTo>
                      <a:pt x="103432" y="1435191"/>
                    </a:lnTo>
                    <a:lnTo>
                      <a:pt x="89522" y="1479264"/>
                    </a:lnTo>
                    <a:lnTo>
                      <a:pt x="76567" y="1523752"/>
                    </a:lnTo>
                    <a:lnTo>
                      <a:pt x="64579" y="1568644"/>
                    </a:lnTo>
                    <a:lnTo>
                      <a:pt x="53571" y="1613927"/>
                    </a:lnTo>
                    <a:lnTo>
                      <a:pt x="43554" y="1659590"/>
                    </a:lnTo>
                    <a:lnTo>
                      <a:pt x="34541" y="1705621"/>
                    </a:lnTo>
                    <a:lnTo>
                      <a:pt x="26543" y="1752007"/>
                    </a:lnTo>
                    <a:lnTo>
                      <a:pt x="19573" y="1798736"/>
                    </a:lnTo>
                    <a:lnTo>
                      <a:pt x="13642" y="1845797"/>
                    </a:lnTo>
                    <a:lnTo>
                      <a:pt x="8763" y="1893178"/>
                    </a:lnTo>
                    <a:lnTo>
                      <a:pt x="4947" y="1940867"/>
                    </a:lnTo>
                    <a:lnTo>
                      <a:pt x="2206" y="1988850"/>
                    </a:lnTo>
                    <a:lnTo>
                      <a:pt x="553" y="2037118"/>
                    </a:lnTo>
                    <a:lnTo>
                      <a:pt x="0" y="2085657"/>
                    </a:lnTo>
                    <a:lnTo>
                      <a:pt x="553" y="2134197"/>
                    </a:lnTo>
                    <a:lnTo>
                      <a:pt x="2206" y="2182465"/>
                    </a:lnTo>
                    <a:lnTo>
                      <a:pt x="4947" y="2230449"/>
                    </a:lnTo>
                    <a:lnTo>
                      <a:pt x="8763" y="2278138"/>
                    </a:lnTo>
                    <a:lnTo>
                      <a:pt x="13642" y="2325519"/>
                    </a:lnTo>
                    <a:lnTo>
                      <a:pt x="19573" y="2372580"/>
                    </a:lnTo>
                    <a:lnTo>
                      <a:pt x="26543" y="2419310"/>
                    </a:lnTo>
                    <a:lnTo>
                      <a:pt x="34541" y="2465697"/>
                    </a:lnTo>
                    <a:lnTo>
                      <a:pt x="43554" y="2511728"/>
                    </a:lnTo>
                    <a:lnTo>
                      <a:pt x="53571" y="2557391"/>
                    </a:lnTo>
                    <a:lnTo>
                      <a:pt x="64579" y="2602674"/>
                    </a:lnTo>
                    <a:lnTo>
                      <a:pt x="76567" y="2647566"/>
                    </a:lnTo>
                    <a:lnTo>
                      <a:pt x="89522" y="2692055"/>
                    </a:lnTo>
                    <a:lnTo>
                      <a:pt x="103432" y="2736127"/>
                    </a:lnTo>
                    <a:lnTo>
                      <a:pt x="118286" y="2779773"/>
                    </a:lnTo>
                    <a:lnTo>
                      <a:pt x="134071" y="2822978"/>
                    </a:lnTo>
                    <a:lnTo>
                      <a:pt x="150776" y="2865733"/>
                    </a:lnTo>
                    <a:lnTo>
                      <a:pt x="168388" y="2908023"/>
                    </a:lnTo>
                    <a:lnTo>
                      <a:pt x="186896" y="2949838"/>
                    </a:lnTo>
                    <a:lnTo>
                      <a:pt x="206287" y="2991165"/>
                    </a:lnTo>
                    <a:lnTo>
                      <a:pt x="226550" y="3031993"/>
                    </a:lnTo>
                    <a:lnTo>
                      <a:pt x="247672" y="3072310"/>
                    </a:lnTo>
                    <a:lnTo>
                      <a:pt x="269641" y="3112102"/>
                    </a:lnTo>
                    <a:lnTo>
                      <a:pt x="292447" y="3151360"/>
                    </a:lnTo>
                    <a:lnTo>
                      <a:pt x="316075" y="3190069"/>
                    </a:lnTo>
                    <a:lnTo>
                      <a:pt x="340515" y="3228219"/>
                    </a:lnTo>
                    <a:lnTo>
                      <a:pt x="365755" y="3265798"/>
                    </a:lnTo>
                    <a:lnTo>
                      <a:pt x="391782" y="3302793"/>
                    </a:lnTo>
                    <a:lnTo>
                      <a:pt x="418584" y="3339192"/>
                    </a:lnTo>
                    <a:lnTo>
                      <a:pt x="446150" y="3374984"/>
                    </a:lnTo>
                    <a:lnTo>
                      <a:pt x="474468" y="3410157"/>
                    </a:lnTo>
                    <a:lnTo>
                      <a:pt x="503525" y="3444698"/>
                    </a:lnTo>
                    <a:lnTo>
                      <a:pt x="533309" y="3478595"/>
                    </a:lnTo>
                    <a:lnTo>
                      <a:pt x="563809" y="3511837"/>
                    </a:lnTo>
                    <a:lnTo>
                      <a:pt x="595012" y="3544411"/>
                    </a:lnTo>
                    <a:lnTo>
                      <a:pt x="626907" y="3576306"/>
                    </a:lnTo>
                    <a:lnTo>
                      <a:pt x="659482" y="3607510"/>
                    </a:lnTo>
                    <a:lnTo>
                      <a:pt x="692724" y="3638009"/>
                    </a:lnTo>
                    <a:lnTo>
                      <a:pt x="726621" y="3667794"/>
                    </a:lnTo>
                    <a:lnTo>
                      <a:pt x="761162" y="3696850"/>
                    </a:lnTo>
                    <a:lnTo>
                      <a:pt x="796335" y="3725168"/>
                    </a:lnTo>
                    <a:lnTo>
                      <a:pt x="832127" y="3752734"/>
                    </a:lnTo>
                    <a:lnTo>
                      <a:pt x="868527" y="3779536"/>
                    </a:lnTo>
                    <a:lnTo>
                      <a:pt x="905522" y="3805563"/>
                    </a:lnTo>
                    <a:lnTo>
                      <a:pt x="943100" y="3830802"/>
                    </a:lnTo>
                    <a:lnTo>
                      <a:pt x="981250" y="3855242"/>
                    </a:lnTo>
                    <a:lnTo>
                      <a:pt x="1019960" y="3878870"/>
                    </a:lnTo>
                    <a:lnTo>
                      <a:pt x="1059217" y="3901675"/>
                    </a:lnTo>
                    <a:lnTo>
                      <a:pt x="1099010" y="3923645"/>
                    </a:lnTo>
                    <a:lnTo>
                      <a:pt x="1139326" y="3944767"/>
                    </a:lnTo>
                    <a:lnTo>
                      <a:pt x="1180154" y="3965029"/>
                    </a:lnTo>
                    <a:lnTo>
                      <a:pt x="1221481" y="3984420"/>
                    </a:lnTo>
                    <a:lnTo>
                      <a:pt x="1263296" y="4002928"/>
                    </a:lnTo>
                    <a:lnTo>
                      <a:pt x="1305587" y="4020540"/>
                    </a:lnTo>
                    <a:lnTo>
                      <a:pt x="1348341" y="4037244"/>
                    </a:lnTo>
                    <a:lnTo>
                      <a:pt x="1391546" y="4053029"/>
                    </a:lnTo>
                    <a:lnTo>
                      <a:pt x="1435191" y="4067883"/>
                    </a:lnTo>
                    <a:lnTo>
                      <a:pt x="1479264" y="4081793"/>
                    </a:lnTo>
                    <a:lnTo>
                      <a:pt x="1523752" y="4094748"/>
                    </a:lnTo>
                    <a:lnTo>
                      <a:pt x="1568644" y="4106736"/>
                    </a:lnTo>
                    <a:lnTo>
                      <a:pt x="1613927" y="4117744"/>
                    </a:lnTo>
                    <a:lnTo>
                      <a:pt x="1659590" y="4127760"/>
                    </a:lnTo>
                    <a:lnTo>
                      <a:pt x="1705621" y="4136773"/>
                    </a:lnTo>
                    <a:lnTo>
                      <a:pt x="1752007" y="4144771"/>
                    </a:lnTo>
                    <a:lnTo>
                      <a:pt x="1798736" y="4151741"/>
                    </a:lnTo>
                    <a:lnTo>
                      <a:pt x="1845797" y="4157672"/>
                    </a:lnTo>
                    <a:lnTo>
                      <a:pt x="1893178" y="4162551"/>
                    </a:lnTo>
                    <a:lnTo>
                      <a:pt x="1940867" y="4166367"/>
                    </a:lnTo>
                    <a:lnTo>
                      <a:pt x="1988850" y="4169108"/>
                    </a:lnTo>
                    <a:lnTo>
                      <a:pt x="2037118" y="4170761"/>
                    </a:lnTo>
                    <a:lnTo>
                      <a:pt x="2085657" y="4171315"/>
                    </a:lnTo>
                    <a:close/>
                  </a:path>
                </a:pathLst>
              </a:custGeom>
              <a:ln w="38100">
                <a:solidFill>
                  <a:srgbClr val="F5821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6" name="object 6"/>
            <p:cNvSpPr txBox="1"/>
            <p:nvPr/>
          </p:nvSpPr>
          <p:spPr>
            <a:xfrm>
              <a:off x="2463377" y="2244661"/>
              <a:ext cx="1382395" cy="708660"/>
            </a:xfrm>
            <a:prstGeom prst="rect">
              <a:avLst/>
            </a:prstGeom>
          </p:spPr>
          <p:txBody>
            <a:bodyPr vert="horz" wrap="square" lIns="0" tIns="63500" rIns="0" bIns="0" rtlCol="0">
              <a:spAutoFit/>
            </a:bodyPr>
            <a:lstStyle/>
            <a:p>
              <a:pPr marL="12700" marR="5080" indent="211454">
                <a:lnSpc>
                  <a:spcPts val="2500"/>
                </a:lnSpc>
                <a:spcBef>
                  <a:spcPts val="500"/>
                </a:spcBef>
              </a:pPr>
              <a:r>
                <a:rPr sz="2400" b="1" spc="-25" dirty="0">
                  <a:solidFill>
                    <a:srgbClr val="A7A9AC"/>
                  </a:solidFill>
                  <a:latin typeface="Lato"/>
                  <a:cs typeface="Lato"/>
                </a:rPr>
                <a:t>Formal  </a:t>
              </a:r>
              <a:r>
                <a:rPr sz="2400" b="1" spc="-45" dirty="0">
                  <a:solidFill>
                    <a:srgbClr val="A7A9AC"/>
                  </a:solidFill>
                  <a:latin typeface="Lato"/>
                  <a:cs typeface="Lato"/>
                </a:rPr>
                <a:t>E</a:t>
              </a:r>
              <a:r>
                <a:rPr sz="2400" b="1" spc="-5" dirty="0">
                  <a:solidFill>
                    <a:srgbClr val="A7A9AC"/>
                  </a:solidFill>
                  <a:latin typeface="Lato"/>
                  <a:cs typeface="Lato"/>
                </a:rPr>
                <a:t>duc</a:t>
              </a:r>
              <a:r>
                <a:rPr sz="2400" b="1" spc="-20" dirty="0">
                  <a:solidFill>
                    <a:srgbClr val="A7A9AC"/>
                  </a:solidFill>
                  <a:latin typeface="Lato"/>
                  <a:cs typeface="Lato"/>
                </a:rPr>
                <a:t>a</a:t>
              </a:r>
              <a:r>
                <a:rPr sz="2400" b="1" spc="5" dirty="0">
                  <a:solidFill>
                    <a:srgbClr val="A7A9AC"/>
                  </a:solidFill>
                  <a:latin typeface="Lato"/>
                  <a:cs typeface="Lato"/>
                </a:rPr>
                <a:t>tion</a:t>
              </a:r>
              <a:endParaRPr sz="2400" dirty="0">
                <a:latin typeface="Lato"/>
                <a:cs typeface="Lato"/>
              </a:endParaRPr>
            </a:p>
          </p:txBody>
        </p:sp>
        <p:sp>
          <p:nvSpPr>
            <p:cNvPr id="7" name="object 7"/>
            <p:cNvSpPr txBox="1"/>
            <p:nvPr/>
          </p:nvSpPr>
          <p:spPr>
            <a:xfrm>
              <a:off x="5186057" y="2244661"/>
              <a:ext cx="1647825" cy="708660"/>
            </a:xfrm>
            <a:prstGeom prst="rect">
              <a:avLst/>
            </a:prstGeom>
          </p:spPr>
          <p:txBody>
            <a:bodyPr vert="horz" wrap="square" lIns="0" tIns="63500" rIns="0" bIns="0" rtlCol="0">
              <a:spAutoFit/>
            </a:bodyPr>
            <a:lstStyle/>
            <a:p>
              <a:pPr marL="146050" marR="5080" indent="-133985">
                <a:lnSpc>
                  <a:spcPts val="2500"/>
                </a:lnSpc>
                <a:spcBef>
                  <a:spcPts val="500"/>
                </a:spcBef>
              </a:pPr>
              <a:r>
                <a:rPr sz="2400" b="1" spc="-40" dirty="0">
                  <a:solidFill>
                    <a:srgbClr val="A7A9AC"/>
                  </a:solidFill>
                  <a:latin typeface="Lato"/>
                  <a:cs typeface="Lato"/>
                </a:rPr>
                <a:t>N</a:t>
              </a:r>
              <a:r>
                <a:rPr sz="2400" b="1" spc="-5" dirty="0">
                  <a:solidFill>
                    <a:srgbClr val="A7A9AC"/>
                  </a:solidFill>
                  <a:latin typeface="Lato"/>
                  <a:cs typeface="Lato"/>
                </a:rPr>
                <a:t>on-</a:t>
              </a:r>
              <a:r>
                <a:rPr sz="2400" b="1" spc="-110" dirty="0">
                  <a:solidFill>
                    <a:srgbClr val="A7A9AC"/>
                  </a:solidFill>
                  <a:latin typeface="Lato"/>
                  <a:cs typeface="Lato"/>
                </a:rPr>
                <a:t>F</a:t>
              </a:r>
              <a:r>
                <a:rPr sz="2400" b="1" spc="-5" dirty="0">
                  <a:solidFill>
                    <a:srgbClr val="A7A9AC"/>
                  </a:solidFill>
                  <a:latin typeface="Lato"/>
                  <a:cs typeface="Lato"/>
                </a:rPr>
                <a:t>ormal  </a:t>
              </a:r>
              <a:r>
                <a:rPr sz="2400" b="1" spc="-10" dirty="0">
                  <a:solidFill>
                    <a:srgbClr val="A7A9AC"/>
                  </a:solidFill>
                  <a:latin typeface="Lato"/>
                  <a:cs typeface="Lato"/>
                </a:rPr>
                <a:t>Education</a:t>
              </a:r>
              <a:endParaRPr sz="2400" dirty="0">
                <a:latin typeface="Lato"/>
                <a:cs typeface="Lato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2150048"/>
            <a:ext cx="194056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200" b="1" spc="-5" dirty="0">
                <a:solidFill>
                  <a:srgbClr val="FFFFFF"/>
                </a:solidFill>
                <a:latin typeface="Lato"/>
                <a:cs typeface="Lato"/>
              </a:rPr>
              <a:t>Principle</a:t>
            </a:r>
            <a:r>
              <a:rPr sz="3200" b="1" spc="-7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lang="pt-BR" sz="3200" b="1" spc="-75" dirty="0">
                <a:solidFill>
                  <a:srgbClr val="FFFFFF"/>
                </a:solidFill>
                <a:latin typeface="Lato"/>
                <a:cs typeface="Lato"/>
              </a:rPr>
              <a:t>1</a:t>
            </a:r>
            <a:endParaRPr sz="3200" dirty="0">
              <a:latin typeface="Lato"/>
              <a:cs typeface="Lato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44500" y="2803843"/>
            <a:ext cx="450723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AEP is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flexible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and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for </a:t>
            </a:r>
            <a:r>
              <a:rPr sz="2000" spc="-20" dirty="0">
                <a:solidFill>
                  <a:srgbClr val="FFFFFF"/>
                </a:solidFill>
                <a:latin typeface="Lato"/>
                <a:cs typeface="Lato"/>
              </a:rPr>
              <a:t>over-age</a:t>
            </a:r>
            <a:r>
              <a:rPr sz="2000" spc="-90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learners.</a:t>
            </a:r>
            <a:endParaRPr sz="20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2781300"/>
          </a:xfrm>
          <a:custGeom>
            <a:avLst/>
            <a:gdLst/>
            <a:ahLst/>
            <a:cxnLst/>
            <a:rect l="l" t="t" r="r" b="b"/>
            <a:pathLst>
              <a:path w="9144000" h="2781300">
                <a:moveTo>
                  <a:pt x="9144000" y="0"/>
                </a:moveTo>
                <a:lnTo>
                  <a:pt x="0" y="0"/>
                </a:lnTo>
                <a:lnTo>
                  <a:pt x="0" y="2780995"/>
                </a:lnTo>
                <a:lnTo>
                  <a:pt x="9144000" y="2780995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714057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75" dirty="0"/>
              <a:t>Target </a:t>
            </a:r>
            <a:r>
              <a:rPr spc="-20" dirty="0"/>
              <a:t>over-age, </a:t>
            </a:r>
            <a:r>
              <a:rPr spc="-10" dirty="0"/>
              <a:t>out-of-school</a:t>
            </a:r>
            <a:r>
              <a:rPr spc="70" dirty="0"/>
              <a:t> </a:t>
            </a:r>
            <a:r>
              <a:rPr spc="-5" dirty="0"/>
              <a:t>learners.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4500" y="1323849"/>
            <a:ext cx="8273415" cy="919480"/>
          </a:xfrm>
          <a:prstGeom prst="rect">
            <a:avLst/>
          </a:prstGeom>
        </p:spPr>
        <p:txBody>
          <a:bodyPr vert="horz" wrap="square" lIns="0" tIns="93980" rIns="0" bIns="0" rtlCol="0">
            <a:spAutoFit/>
          </a:bodyPr>
          <a:lstStyle/>
          <a:p>
            <a:pPr marL="12700" marR="5080">
              <a:lnSpc>
                <a:spcPts val="3200"/>
              </a:lnSpc>
              <a:spcBef>
                <a:spcPts val="740"/>
              </a:spcBef>
            </a:pPr>
            <a:r>
              <a:rPr sz="3200" b="1" spc="-15" dirty="0">
                <a:solidFill>
                  <a:srgbClr val="FFFFFF"/>
                </a:solidFill>
                <a:latin typeface="Lato"/>
                <a:cs typeface="Lato"/>
              </a:rPr>
              <a:t>AEPs </a:t>
            </a:r>
            <a:r>
              <a:rPr sz="3200" b="1" spc="-20" dirty="0">
                <a:solidFill>
                  <a:srgbClr val="FFFFFF"/>
                </a:solidFill>
                <a:latin typeface="Lato"/>
                <a:cs typeface="Lato"/>
              </a:rPr>
              <a:t>are </a:t>
            </a:r>
            <a:r>
              <a:rPr sz="3200" b="1" dirty="0">
                <a:solidFill>
                  <a:srgbClr val="FFFFFF"/>
                </a:solidFill>
                <a:latin typeface="Lato"/>
                <a:cs typeface="Lato"/>
              </a:rPr>
              <a:t>typically </a:t>
            </a:r>
            <a:r>
              <a:rPr sz="3200" b="1" spc="-20" dirty="0">
                <a:solidFill>
                  <a:srgbClr val="FFFFFF"/>
                </a:solidFill>
                <a:latin typeface="Lato"/>
                <a:cs typeface="Lato"/>
              </a:rPr>
              <a:t>for </a:t>
            </a:r>
            <a:r>
              <a:rPr sz="3200" b="1" spc="-10" dirty="0">
                <a:solidFill>
                  <a:srgbClr val="FFFFFF"/>
                </a:solidFill>
                <a:latin typeface="Lato"/>
                <a:cs typeface="Lato"/>
              </a:rPr>
              <a:t>children </a:t>
            </a:r>
            <a:r>
              <a:rPr sz="3200" b="1" spc="-5" dirty="0">
                <a:solidFill>
                  <a:srgbClr val="FFFFFF"/>
                </a:solidFill>
                <a:latin typeface="Lato"/>
                <a:cs typeface="Lato"/>
              </a:rPr>
              <a:t>and </a:t>
            </a:r>
            <a:r>
              <a:rPr sz="3200" b="1" spc="-15" dirty="0">
                <a:solidFill>
                  <a:srgbClr val="FFFFFF"/>
                </a:solidFill>
                <a:latin typeface="Lato"/>
                <a:cs typeface="Lato"/>
              </a:rPr>
              <a:t>youth</a:t>
            </a:r>
            <a:r>
              <a:rPr sz="3200" b="1" spc="-18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3200" b="1" spc="-10" dirty="0">
                <a:solidFill>
                  <a:srgbClr val="FFFFFF"/>
                </a:solidFill>
                <a:latin typeface="Lato"/>
                <a:cs typeface="Lato"/>
              </a:rPr>
              <a:t>aged  </a:t>
            </a:r>
            <a:r>
              <a:rPr sz="3200" b="1" spc="-15" dirty="0">
                <a:solidFill>
                  <a:srgbClr val="FFFFFF"/>
                </a:solidFill>
                <a:latin typeface="Lato"/>
                <a:cs typeface="Lato"/>
              </a:rPr>
              <a:t>approximately</a:t>
            </a:r>
            <a:r>
              <a:rPr sz="3200" b="1" spc="-8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3200" b="1" dirty="0">
                <a:solidFill>
                  <a:srgbClr val="FFFFFF"/>
                </a:solidFill>
                <a:latin typeface="Lato"/>
                <a:cs typeface="Lato"/>
              </a:rPr>
              <a:t>10–18.</a:t>
            </a:r>
            <a:endParaRPr sz="3200">
              <a:latin typeface="Lato"/>
              <a:cs typeface="Lato"/>
            </a:endParaRPr>
          </a:p>
        </p:txBody>
      </p:sp>
      <p:pic>
        <p:nvPicPr>
          <p:cNvPr id="19" name="Picture 18" descr="Text, logo&#10;&#10;Description automatically generated">
            <a:extLst>
              <a:ext uri="{FF2B5EF4-FFF2-40B4-BE49-F238E27FC236}">
                <a16:creationId xmlns:a16="http://schemas.microsoft.com/office/drawing/2014/main" id="{3009557F-9CE7-7C4C-8EDB-57D2F0AE7E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70300"/>
            <a:ext cx="9144000" cy="31877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700913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Out-of-school Children </a:t>
            </a:r>
            <a:r>
              <a:rPr dirty="0"/>
              <a:t>in </a:t>
            </a:r>
            <a:r>
              <a:rPr spc="-5" dirty="0"/>
              <a:t>South </a:t>
            </a:r>
            <a:r>
              <a:rPr spc="-10" dirty="0"/>
              <a:t>Sudan</a:t>
            </a:r>
          </a:p>
        </p:txBody>
      </p:sp>
      <p:sp>
        <p:nvSpPr>
          <p:cNvPr id="4" name="object 4"/>
          <p:cNvSpPr/>
          <p:nvPr/>
        </p:nvSpPr>
        <p:spPr>
          <a:xfrm>
            <a:off x="1132063" y="2209358"/>
            <a:ext cx="6837008" cy="380494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15402" y="6550406"/>
            <a:ext cx="1529080" cy="307975"/>
          </a:xfrm>
          <a:custGeom>
            <a:avLst/>
            <a:gdLst/>
            <a:ahLst/>
            <a:cxnLst/>
            <a:rect l="l" t="t" r="r" b="b"/>
            <a:pathLst>
              <a:path w="1529079" h="307975">
                <a:moveTo>
                  <a:pt x="1528597" y="0"/>
                </a:moveTo>
                <a:lnTo>
                  <a:pt x="0" y="0"/>
                </a:lnTo>
                <a:lnTo>
                  <a:pt x="0" y="307594"/>
                </a:lnTo>
                <a:lnTo>
                  <a:pt x="1528597" y="307594"/>
                </a:lnTo>
                <a:lnTo>
                  <a:pt x="1528597" y="0"/>
                </a:lnTo>
                <a:close/>
              </a:path>
            </a:pathLst>
          </a:custGeom>
          <a:solidFill>
            <a:srgbClr val="F582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7722332" y="6592678"/>
            <a:ext cx="125031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 </a:t>
            </a: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UNESCO</a:t>
            </a:r>
            <a:r>
              <a:rPr sz="1300" i="1" spc="-8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2018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2150048"/>
            <a:ext cx="502221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35" dirty="0"/>
              <a:t>Welcome </a:t>
            </a:r>
            <a:r>
              <a:rPr spc="-5" dirty="0"/>
              <a:t>and</a:t>
            </a:r>
            <a:r>
              <a:rPr spc="-15" dirty="0"/>
              <a:t> </a:t>
            </a:r>
            <a:r>
              <a:rPr spc="-10" dirty="0"/>
              <a:t>Introductions</a:t>
            </a:r>
          </a:p>
        </p:txBody>
      </p:sp>
      <p:sp>
        <p:nvSpPr>
          <p:cNvPr id="4" name="object 4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764030"/>
          </a:xfrm>
          <a:custGeom>
            <a:avLst/>
            <a:gdLst/>
            <a:ahLst/>
            <a:cxnLst/>
            <a:rect l="l" t="t" r="r" b="b"/>
            <a:pathLst>
              <a:path w="9144000" h="176403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700913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Out-of-school Children </a:t>
            </a:r>
            <a:r>
              <a:rPr dirty="0"/>
              <a:t>in </a:t>
            </a:r>
            <a:r>
              <a:rPr spc="-5" dirty="0"/>
              <a:t>South </a:t>
            </a:r>
            <a:r>
              <a:rPr spc="-10" dirty="0"/>
              <a:t>Sudan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1276192" y="1959086"/>
            <a:ext cx="7868284" cy="4899025"/>
            <a:chOff x="1276192" y="1959086"/>
            <a:chExt cx="7868284" cy="4899025"/>
          </a:xfrm>
        </p:grpSpPr>
        <p:sp>
          <p:nvSpPr>
            <p:cNvPr id="5" name="object 5"/>
            <p:cNvSpPr/>
            <p:nvPr/>
          </p:nvSpPr>
          <p:spPr>
            <a:xfrm>
              <a:off x="1276192" y="1959086"/>
              <a:ext cx="6300165" cy="469220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7615402" y="6550405"/>
              <a:ext cx="1529080" cy="307975"/>
            </a:xfrm>
            <a:custGeom>
              <a:avLst/>
              <a:gdLst/>
              <a:ahLst/>
              <a:cxnLst/>
              <a:rect l="l" t="t" r="r" b="b"/>
              <a:pathLst>
                <a:path w="1529079" h="307975">
                  <a:moveTo>
                    <a:pt x="1528597" y="0"/>
                  </a:moveTo>
                  <a:lnTo>
                    <a:pt x="0" y="0"/>
                  </a:lnTo>
                  <a:lnTo>
                    <a:pt x="0" y="307594"/>
                  </a:lnTo>
                  <a:lnTo>
                    <a:pt x="1528597" y="307594"/>
                  </a:lnTo>
                  <a:lnTo>
                    <a:pt x="1528597" y="0"/>
                  </a:lnTo>
                  <a:close/>
                </a:path>
              </a:pathLst>
            </a:custGeom>
            <a:solidFill>
              <a:srgbClr val="F582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722332" y="6592678"/>
            <a:ext cx="125031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© </a:t>
            </a:r>
            <a:r>
              <a:rPr sz="1300" i="1" spc="-5" dirty="0">
                <a:solidFill>
                  <a:srgbClr val="FFFFFF"/>
                </a:solidFill>
                <a:latin typeface="Lato"/>
                <a:cs typeface="Lato"/>
              </a:rPr>
              <a:t>UNESCO</a:t>
            </a:r>
            <a:r>
              <a:rPr sz="1300" i="1" spc="-8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1300" i="1" dirty="0">
                <a:solidFill>
                  <a:srgbClr val="FFFFFF"/>
                </a:solidFill>
                <a:latin typeface="Lato"/>
                <a:cs typeface="Lato"/>
              </a:rPr>
              <a:t>2018</a:t>
            </a:r>
            <a:endParaRPr sz="130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060768"/>
            <a:ext cx="4918075" cy="1244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In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collaboration with the Ministry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of 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Education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(MoE)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or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relevant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education 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authority, define,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communicate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and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regulate 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the age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range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for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student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enrolment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in</a:t>
            </a:r>
            <a:r>
              <a:rPr sz="2000" spc="-100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2000" spc="-50" dirty="0">
                <a:solidFill>
                  <a:srgbClr val="FFFFFF"/>
                </a:solidFill>
                <a:latin typeface="Lato"/>
                <a:cs typeface="Lato"/>
              </a:rPr>
              <a:t>AEP.</a:t>
            </a:r>
            <a:endParaRPr sz="2000" dirty="0">
              <a:latin typeface="Lato"/>
              <a:cs typeface="Lato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6110922" y="1686966"/>
            <a:ext cx="3033395" cy="5171440"/>
            <a:chOff x="6110922" y="1686966"/>
            <a:chExt cx="3033395" cy="5171440"/>
          </a:xfrm>
        </p:grpSpPr>
        <p:sp>
          <p:nvSpPr>
            <p:cNvPr id="4" name="object 4"/>
            <p:cNvSpPr/>
            <p:nvPr/>
          </p:nvSpPr>
          <p:spPr>
            <a:xfrm>
              <a:off x="6110922" y="1686966"/>
              <a:ext cx="3033395" cy="5171440"/>
            </a:xfrm>
            <a:custGeom>
              <a:avLst/>
              <a:gdLst/>
              <a:ahLst/>
              <a:cxnLst/>
              <a:rect l="l" t="t" r="r" b="b"/>
              <a:pathLst>
                <a:path w="3033395" h="5171440">
                  <a:moveTo>
                    <a:pt x="3033077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3033077" y="5171033"/>
                  </a:lnTo>
                  <a:lnTo>
                    <a:pt x="3033077" y="0"/>
                  </a:lnTo>
                  <a:close/>
                </a:path>
              </a:pathLst>
            </a:custGeom>
            <a:solidFill>
              <a:srgbClr val="F582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545151" y="3254455"/>
              <a:ext cx="332740" cy="374650"/>
            </a:xfrm>
            <a:custGeom>
              <a:avLst/>
              <a:gdLst/>
              <a:ahLst/>
              <a:cxnLst/>
              <a:rect l="l" t="t" r="r" b="b"/>
              <a:pathLst>
                <a:path w="332740" h="374650">
                  <a:moveTo>
                    <a:pt x="166065" y="0"/>
                  </a:moveTo>
                  <a:lnTo>
                    <a:pt x="210147" y="6636"/>
                  </a:lnTo>
                  <a:lnTo>
                    <a:pt x="249798" y="25393"/>
                  </a:lnTo>
                  <a:lnTo>
                    <a:pt x="283421" y="54541"/>
                  </a:lnTo>
                  <a:lnTo>
                    <a:pt x="309416" y="92352"/>
                  </a:lnTo>
                  <a:lnTo>
                    <a:pt x="326185" y="137096"/>
                  </a:lnTo>
                  <a:lnTo>
                    <a:pt x="332130" y="187045"/>
                  </a:lnTo>
                  <a:lnTo>
                    <a:pt x="326185" y="236535"/>
                  </a:lnTo>
                  <a:lnTo>
                    <a:pt x="309416" y="281140"/>
                  </a:lnTo>
                  <a:lnTo>
                    <a:pt x="283421" y="319027"/>
                  </a:lnTo>
                  <a:lnTo>
                    <a:pt x="249798" y="348360"/>
                  </a:lnTo>
                  <a:lnTo>
                    <a:pt x="210147" y="367305"/>
                  </a:lnTo>
                  <a:lnTo>
                    <a:pt x="166065" y="374027"/>
                  </a:lnTo>
                  <a:lnTo>
                    <a:pt x="121978" y="367390"/>
                  </a:lnTo>
                  <a:lnTo>
                    <a:pt x="82326" y="348633"/>
                  </a:lnTo>
                  <a:lnTo>
                    <a:pt x="48704" y="319489"/>
                  </a:lnTo>
                  <a:lnTo>
                    <a:pt x="22711" y="281688"/>
                  </a:lnTo>
                  <a:lnTo>
                    <a:pt x="5944" y="236963"/>
                  </a:lnTo>
                  <a:lnTo>
                    <a:pt x="0" y="187045"/>
                  </a:lnTo>
                  <a:lnTo>
                    <a:pt x="5944" y="137528"/>
                  </a:lnTo>
                  <a:lnTo>
                    <a:pt x="22711" y="92905"/>
                  </a:lnTo>
                  <a:lnTo>
                    <a:pt x="48704" y="55008"/>
                  </a:lnTo>
                  <a:lnTo>
                    <a:pt x="82326" y="25669"/>
                  </a:lnTo>
                  <a:lnTo>
                    <a:pt x="121978" y="6722"/>
                  </a:lnTo>
                  <a:lnTo>
                    <a:pt x="166065" y="0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546390" y="3727630"/>
              <a:ext cx="862330" cy="1574800"/>
            </a:xfrm>
            <a:custGeom>
              <a:avLst/>
              <a:gdLst/>
              <a:ahLst/>
              <a:cxnLst/>
              <a:rect l="l" t="t" r="r" b="b"/>
              <a:pathLst>
                <a:path w="862329" h="1574800">
                  <a:moveTo>
                    <a:pt x="57391" y="910691"/>
                  </a:moveTo>
                  <a:lnTo>
                    <a:pt x="57391" y="1491310"/>
                  </a:lnTo>
                  <a:lnTo>
                    <a:pt x="64010" y="1523393"/>
                  </a:lnTo>
                  <a:lnTo>
                    <a:pt x="81962" y="1549858"/>
                  </a:lnTo>
                  <a:lnTo>
                    <a:pt x="108386" y="1567839"/>
                  </a:lnTo>
                  <a:lnTo>
                    <a:pt x="140423" y="1574469"/>
                  </a:lnTo>
                  <a:lnTo>
                    <a:pt x="190474" y="1574469"/>
                  </a:lnTo>
                  <a:lnTo>
                    <a:pt x="222511" y="1567839"/>
                  </a:lnTo>
                  <a:lnTo>
                    <a:pt x="248935" y="1549858"/>
                  </a:lnTo>
                  <a:lnTo>
                    <a:pt x="266887" y="1523393"/>
                  </a:lnTo>
                  <a:lnTo>
                    <a:pt x="273507" y="1491310"/>
                  </a:lnTo>
                  <a:lnTo>
                    <a:pt x="273507" y="910691"/>
                  </a:lnTo>
                  <a:lnTo>
                    <a:pt x="330898" y="910691"/>
                  </a:lnTo>
                  <a:lnTo>
                    <a:pt x="330898" y="330073"/>
                  </a:lnTo>
                  <a:lnTo>
                    <a:pt x="433400" y="432727"/>
                  </a:lnTo>
                  <a:lnTo>
                    <a:pt x="449520" y="445109"/>
                  </a:lnTo>
                  <a:lnTo>
                    <a:pt x="467790" y="453034"/>
                  </a:lnTo>
                  <a:lnTo>
                    <a:pt x="487190" y="456615"/>
                  </a:lnTo>
                  <a:lnTo>
                    <a:pt x="506704" y="455968"/>
                  </a:lnTo>
                  <a:lnTo>
                    <a:pt x="507936" y="455968"/>
                  </a:lnTo>
                  <a:lnTo>
                    <a:pt x="509104" y="455968"/>
                  </a:lnTo>
                  <a:lnTo>
                    <a:pt x="510336" y="455968"/>
                  </a:lnTo>
                  <a:lnTo>
                    <a:pt x="511632" y="455968"/>
                  </a:lnTo>
                  <a:lnTo>
                    <a:pt x="512800" y="455968"/>
                  </a:lnTo>
                  <a:lnTo>
                    <a:pt x="520141" y="454736"/>
                  </a:lnTo>
                  <a:lnTo>
                    <a:pt x="527481" y="451027"/>
                  </a:lnTo>
                  <a:lnTo>
                    <a:pt x="534746" y="447395"/>
                  </a:lnTo>
                  <a:lnTo>
                    <a:pt x="821690" y="281127"/>
                  </a:lnTo>
                  <a:lnTo>
                    <a:pt x="846039" y="259232"/>
                  </a:lnTo>
                  <a:lnTo>
                    <a:pt x="859856" y="230706"/>
                  </a:lnTo>
                  <a:lnTo>
                    <a:pt x="862220" y="198968"/>
                  </a:lnTo>
                  <a:lnTo>
                    <a:pt x="852208" y="167436"/>
                  </a:lnTo>
                  <a:lnTo>
                    <a:pt x="830358" y="143089"/>
                  </a:lnTo>
                  <a:lnTo>
                    <a:pt x="801862" y="129276"/>
                  </a:lnTo>
                  <a:lnTo>
                    <a:pt x="770151" y="126917"/>
                  </a:lnTo>
                  <a:lnTo>
                    <a:pt x="738657" y="136931"/>
                  </a:lnTo>
                  <a:lnTo>
                    <a:pt x="506704" y="271386"/>
                  </a:lnTo>
                  <a:lnTo>
                    <a:pt x="300316" y="68427"/>
                  </a:lnTo>
                  <a:lnTo>
                    <a:pt x="271617" y="42782"/>
                  </a:lnTo>
                  <a:lnTo>
                    <a:pt x="240058" y="20921"/>
                  </a:lnTo>
                  <a:lnTo>
                    <a:pt x="205065" y="5707"/>
                  </a:lnTo>
                  <a:lnTo>
                    <a:pt x="166065" y="0"/>
                  </a:lnTo>
                  <a:lnTo>
                    <a:pt x="121956" y="5950"/>
                  </a:lnTo>
                  <a:lnTo>
                    <a:pt x="82297" y="22736"/>
                  </a:lnTo>
                  <a:lnTo>
                    <a:pt x="48680" y="48760"/>
                  </a:lnTo>
                  <a:lnTo>
                    <a:pt x="22697" y="82423"/>
                  </a:lnTo>
                  <a:lnTo>
                    <a:pt x="5939" y="122130"/>
                  </a:lnTo>
                  <a:lnTo>
                    <a:pt x="0" y="166281"/>
                  </a:lnTo>
                  <a:lnTo>
                    <a:pt x="0" y="911923"/>
                  </a:lnTo>
                  <a:lnTo>
                    <a:pt x="57391" y="911923"/>
                  </a:lnTo>
                  <a:lnTo>
                    <a:pt x="57391" y="910691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7807926" y="3736879"/>
              <a:ext cx="936625" cy="1565275"/>
            </a:xfrm>
            <a:custGeom>
              <a:avLst/>
              <a:gdLst/>
              <a:ahLst/>
              <a:cxnLst/>
              <a:rect l="l" t="t" r="r" b="b"/>
              <a:pathLst>
                <a:path w="936625" h="1565275">
                  <a:moveTo>
                    <a:pt x="60739" y="421044"/>
                  </a:moveTo>
                  <a:lnTo>
                    <a:pt x="358719" y="341580"/>
                  </a:lnTo>
                  <a:lnTo>
                    <a:pt x="502712" y="197321"/>
                  </a:lnTo>
                  <a:lnTo>
                    <a:pt x="501544" y="188748"/>
                  </a:lnTo>
                  <a:lnTo>
                    <a:pt x="501004" y="144338"/>
                  </a:lnTo>
                  <a:lnTo>
                    <a:pt x="511895" y="102744"/>
                  </a:lnTo>
                  <a:lnTo>
                    <a:pt x="532827" y="65766"/>
                  </a:lnTo>
                  <a:lnTo>
                    <a:pt x="562409" y="35205"/>
                  </a:lnTo>
                  <a:lnTo>
                    <a:pt x="599253" y="12861"/>
                  </a:lnTo>
                  <a:lnTo>
                    <a:pt x="641967" y="534"/>
                  </a:lnTo>
                  <a:lnTo>
                    <a:pt x="686314" y="0"/>
                  </a:lnTo>
                  <a:lnTo>
                    <a:pt x="727857" y="10904"/>
                  </a:lnTo>
                  <a:lnTo>
                    <a:pt x="764795" y="31857"/>
                  </a:lnTo>
                  <a:lnTo>
                    <a:pt x="795329" y="61466"/>
                  </a:lnTo>
                  <a:lnTo>
                    <a:pt x="817657" y="98339"/>
                  </a:lnTo>
                  <a:lnTo>
                    <a:pt x="829978" y="141085"/>
                  </a:lnTo>
                  <a:lnTo>
                    <a:pt x="936252" y="879400"/>
                  </a:lnTo>
                  <a:lnTo>
                    <a:pt x="880029" y="887972"/>
                  </a:lnTo>
                  <a:lnTo>
                    <a:pt x="880029" y="1482027"/>
                  </a:lnTo>
                  <a:lnTo>
                    <a:pt x="873409" y="1514113"/>
                  </a:lnTo>
                  <a:lnTo>
                    <a:pt x="855458" y="1540582"/>
                  </a:lnTo>
                  <a:lnTo>
                    <a:pt x="829033" y="1558567"/>
                  </a:lnTo>
                  <a:lnTo>
                    <a:pt x="796996" y="1565200"/>
                  </a:lnTo>
                  <a:lnTo>
                    <a:pt x="746946" y="1565200"/>
                  </a:lnTo>
                  <a:lnTo>
                    <a:pt x="714935" y="1558567"/>
                  </a:lnTo>
                  <a:lnTo>
                    <a:pt x="688508" y="1540582"/>
                  </a:lnTo>
                  <a:lnTo>
                    <a:pt x="670541" y="1514113"/>
                  </a:lnTo>
                  <a:lnTo>
                    <a:pt x="663913" y="1482027"/>
                  </a:lnTo>
                  <a:lnTo>
                    <a:pt x="663913" y="919722"/>
                  </a:lnTo>
                  <a:lnTo>
                    <a:pt x="607754" y="928295"/>
                  </a:lnTo>
                  <a:lnTo>
                    <a:pt x="532062" y="402667"/>
                  </a:lnTo>
                  <a:lnTo>
                    <a:pt x="467406" y="467462"/>
                  </a:lnTo>
                  <a:lnTo>
                    <a:pt x="458469" y="476871"/>
                  </a:lnTo>
                  <a:lnTo>
                    <a:pt x="448294" y="484760"/>
                  </a:lnTo>
                  <a:lnTo>
                    <a:pt x="436979" y="491030"/>
                  </a:lnTo>
                  <a:lnTo>
                    <a:pt x="424620" y="495580"/>
                  </a:lnTo>
                  <a:lnTo>
                    <a:pt x="103526" y="581140"/>
                  </a:lnTo>
                  <a:lnTo>
                    <a:pt x="70827" y="583341"/>
                  </a:lnTo>
                  <a:lnTo>
                    <a:pt x="40899" y="572909"/>
                  </a:lnTo>
                  <a:lnTo>
                    <a:pt x="16947" y="551920"/>
                  </a:lnTo>
                  <a:lnTo>
                    <a:pt x="2180" y="522453"/>
                  </a:lnTo>
                  <a:lnTo>
                    <a:pt x="0" y="489781"/>
                  </a:lnTo>
                  <a:lnTo>
                    <a:pt x="10400" y="459842"/>
                  </a:lnTo>
                  <a:lnTo>
                    <a:pt x="31330" y="435857"/>
                  </a:lnTo>
                  <a:lnTo>
                    <a:pt x="60739" y="421044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8177603" y="3276451"/>
              <a:ext cx="332740" cy="374650"/>
            </a:xfrm>
            <a:custGeom>
              <a:avLst/>
              <a:gdLst/>
              <a:ahLst/>
              <a:cxnLst/>
              <a:rect l="l" t="t" r="r" b="b"/>
              <a:pathLst>
                <a:path w="332740" h="374650">
                  <a:moveTo>
                    <a:pt x="166065" y="0"/>
                  </a:moveTo>
                  <a:lnTo>
                    <a:pt x="121956" y="6636"/>
                  </a:lnTo>
                  <a:lnTo>
                    <a:pt x="82297" y="25393"/>
                  </a:lnTo>
                  <a:lnTo>
                    <a:pt x="48680" y="54541"/>
                  </a:lnTo>
                  <a:lnTo>
                    <a:pt x="22697" y="92352"/>
                  </a:lnTo>
                  <a:lnTo>
                    <a:pt x="5939" y="137096"/>
                  </a:lnTo>
                  <a:lnTo>
                    <a:pt x="0" y="187045"/>
                  </a:lnTo>
                  <a:lnTo>
                    <a:pt x="5939" y="236540"/>
                  </a:lnTo>
                  <a:lnTo>
                    <a:pt x="22697" y="281157"/>
                  </a:lnTo>
                  <a:lnTo>
                    <a:pt x="48680" y="319058"/>
                  </a:lnTo>
                  <a:lnTo>
                    <a:pt x="82297" y="348407"/>
                  </a:lnTo>
                  <a:lnTo>
                    <a:pt x="121956" y="367363"/>
                  </a:lnTo>
                  <a:lnTo>
                    <a:pt x="166065" y="374091"/>
                  </a:lnTo>
                  <a:lnTo>
                    <a:pt x="210147" y="367449"/>
                  </a:lnTo>
                  <a:lnTo>
                    <a:pt x="249798" y="348680"/>
                  </a:lnTo>
                  <a:lnTo>
                    <a:pt x="283421" y="319520"/>
                  </a:lnTo>
                  <a:lnTo>
                    <a:pt x="309416" y="281704"/>
                  </a:lnTo>
                  <a:lnTo>
                    <a:pt x="326185" y="236967"/>
                  </a:lnTo>
                  <a:lnTo>
                    <a:pt x="332130" y="187045"/>
                  </a:lnTo>
                  <a:lnTo>
                    <a:pt x="326185" y="137528"/>
                  </a:lnTo>
                  <a:lnTo>
                    <a:pt x="309416" y="92905"/>
                  </a:lnTo>
                  <a:lnTo>
                    <a:pt x="283421" y="55008"/>
                  </a:lnTo>
                  <a:lnTo>
                    <a:pt x="249798" y="25669"/>
                  </a:lnTo>
                  <a:lnTo>
                    <a:pt x="210147" y="6722"/>
                  </a:lnTo>
                  <a:lnTo>
                    <a:pt x="166065" y="0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7366845" y="4816900"/>
              <a:ext cx="552450" cy="553085"/>
            </a:xfrm>
            <a:custGeom>
              <a:avLst/>
              <a:gdLst/>
              <a:ahLst/>
              <a:cxnLst/>
              <a:rect l="l" t="t" r="r" b="b"/>
              <a:pathLst>
                <a:path w="552450" h="553085">
                  <a:moveTo>
                    <a:pt x="109905" y="0"/>
                  </a:moveTo>
                  <a:lnTo>
                    <a:pt x="442036" y="0"/>
                  </a:lnTo>
                  <a:lnTo>
                    <a:pt x="484798" y="8651"/>
                  </a:lnTo>
                  <a:lnTo>
                    <a:pt x="519712" y="32235"/>
                  </a:lnTo>
                  <a:lnTo>
                    <a:pt x="543248" y="67197"/>
                  </a:lnTo>
                  <a:lnTo>
                    <a:pt x="551878" y="109982"/>
                  </a:lnTo>
                  <a:lnTo>
                    <a:pt x="551878" y="442518"/>
                  </a:lnTo>
                  <a:lnTo>
                    <a:pt x="543248" y="485345"/>
                  </a:lnTo>
                  <a:lnTo>
                    <a:pt x="519712" y="520325"/>
                  </a:lnTo>
                  <a:lnTo>
                    <a:pt x="484798" y="543913"/>
                  </a:lnTo>
                  <a:lnTo>
                    <a:pt x="442036" y="552564"/>
                  </a:lnTo>
                  <a:lnTo>
                    <a:pt x="109905" y="552564"/>
                  </a:lnTo>
                  <a:lnTo>
                    <a:pt x="67133" y="543913"/>
                  </a:lnTo>
                  <a:lnTo>
                    <a:pt x="32197" y="520325"/>
                  </a:lnTo>
                  <a:lnTo>
                    <a:pt x="8639" y="485345"/>
                  </a:lnTo>
                  <a:lnTo>
                    <a:pt x="0" y="442518"/>
                  </a:lnTo>
                  <a:lnTo>
                    <a:pt x="0" y="109982"/>
                  </a:lnTo>
                  <a:lnTo>
                    <a:pt x="8639" y="67197"/>
                  </a:lnTo>
                  <a:lnTo>
                    <a:pt x="32197" y="32235"/>
                  </a:lnTo>
                  <a:lnTo>
                    <a:pt x="67133" y="8651"/>
                  </a:lnTo>
                  <a:lnTo>
                    <a:pt x="109905" y="0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7368077" y="4140781"/>
              <a:ext cx="551180" cy="551815"/>
            </a:xfrm>
            <a:custGeom>
              <a:avLst/>
              <a:gdLst/>
              <a:ahLst/>
              <a:cxnLst/>
              <a:rect l="l" t="t" r="r" b="b"/>
              <a:pathLst>
                <a:path w="551179" h="551814">
                  <a:moveTo>
                    <a:pt x="108673" y="0"/>
                  </a:moveTo>
                  <a:lnTo>
                    <a:pt x="439572" y="0"/>
                  </a:lnTo>
                  <a:lnTo>
                    <a:pt x="448068" y="0"/>
                  </a:lnTo>
                  <a:lnTo>
                    <a:pt x="455472" y="1231"/>
                  </a:lnTo>
                  <a:lnTo>
                    <a:pt x="463981" y="2463"/>
                  </a:lnTo>
                  <a:lnTo>
                    <a:pt x="437474" y="25194"/>
                  </a:lnTo>
                  <a:lnTo>
                    <a:pt x="419412" y="54903"/>
                  </a:lnTo>
                  <a:lnTo>
                    <a:pt x="411430" y="88958"/>
                  </a:lnTo>
                  <a:lnTo>
                    <a:pt x="415163" y="124726"/>
                  </a:lnTo>
                  <a:lnTo>
                    <a:pt x="434778" y="163907"/>
                  </a:lnTo>
                  <a:lnTo>
                    <a:pt x="466883" y="191755"/>
                  </a:lnTo>
                  <a:lnTo>
                    <a:pt x="506999" y="205627"/>
                  </a:lnTo>
                  <a:lnTo>
                    <a:pt x="550646" y="202882"/>
                  </a:lnTo>
                  <a:lnTo>
                    <a:pt x="550646" y="441286"/>
                  </a:lnTo>
                  <a:lnTo>
                    <a:pt x="541891" y="484284"/>
                  </a:lnTo>
                  <a:lnTo>
                    <a:pt x="518147" y="519245"/>
                  </a:lnTo>
                  <a:lnTo>
                    <a:pt x="483191" y="542738"/>
                  </a:lnTo>
                  <a:lnTo>
                    <a:pt x="440804" y="551332"/>
                  </a:lnTo>
                  <a:lnTo>
                    <a:pt x="109905" y="551332"/>
                  </a:lnTo>
                  <a:lnTo>
                    <a:pt x="66988" y="542565"/>
                  </a:lnTo>
                  <a:lnTo>
                    <a:pt x="32069" y="518783"/>
                  </a:lnTo>
                  <a:lnTo>
                    <a:pt x="8591" y="483765"/>
                  </a:lnTo>
                  <a:lnTo>
                    <a:pt x="0" y="441286"/>
                  </a:lnTo>
                  <a:lnTo>
                    <a:pt x="0" y="109982"/>
                  </a:lnTo>
                  <a:lnTo>
                    <a:pt x="8764" y="67020"/>
                  </a:lnTo>
                  <a:lnTo>
                    <a:pt x="32531" y="32078"/>
                  </a:lnTo>
                  <a:lnTo>
                    <a:pt x="67508" y="8592"/>
                  </a:lnTo>
                  <a:lnTo>
                    <a:pt x="109905" y="0"/>
                  </a:lnTo>
                  <a:lnTo>
                    <a:pt x="108673" y="0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7040147" y="3481213"/>
              <a:ext cx="671830" cy="673735"/>
            </a:xfrm>
            <a:custGeom>
              <a:avLst/>
              <a:gdLst/>
              <a:ahLst/>
              <a:cxnLst/>
              <a:rect l="l" t="t" r="r" b="b"/>
              <a:pathLst>
                <a:path w="671829" h="673735">
                  <a:moveTo>
                    <a:pt x="51999" y="182859"/>
                  </a:moveTo>
                  <a:lnTo>
                    <a:pt x="337711" y="14191"/>
                  </a:lnTo>
                  <a:lnTo>
                    <a:pt x="379235" y="0"/>
                  </a:lnTo>
                  <a:lnTo>
                    <a:pt x="421663" y="2540"/>
                  </a:lnTo>
                  <a:lnTo>
                    <a:pt x="459964" y="20675"/>
                  </a:lnTo>
                  <a:lnTo>
                    <a:pt x="489108" y="53269"/>
                  </a:lnTo>
                  <a:lnTo>
                    <a:pt x="657637" y="339323"/>
                  </a:lnTo>
                  <a:lnTo>
                    <a:pt x="671750" y="380870"/>
                  </a:lnTo>
                  <a:lnTo>
                    <a:pt x="669183" y="423353"/>
                  </a:lnTo>
                  <a:lnTo>
                    <a:pt x="651074" y="461721"/>
                  </a:lnTo>
                  <a:lnTo>
                    <a:pt x="618559" y="490923"/>
                  </a:lnTo>
                  <a:lnTo>
                    <a:pt x="332847" y="659592"/>
                  </a:lnTo>
                  <a:lnTo>
                    <a:pt x="295615" y="673310"/>
                  </a:lnTo>
                  <a:lnTo>
                    <a:pt x="257596" y="673045"/>
                  </a:lnTo>
                  <a:lnTo>
                    <a:pt x="222097" y="659935"/>
                  </a:lnTo>
                  <a:lnTo>
                    <a:pt x="192423" y="635119"/>
                  </a:lnTo>
                  <a:lnTo>
                    <a:pt x="341420" y="549547"/>
                  </a:lnTo>
                  <a:lnTo>
                    <a:pt x="374127" y="520354"/>
                  </a:lnTo>
                  <a:lnTo>
                    <a:pt x="392659" y="482010"/>
                  </a:lnTo>
                  <a:lnTo>
                    <a:pt x="395650" y="439552"/>
                  </a:lnTo>
                  <a:lnTo>
                    <a:pt x="381729" y="398023"/>
                  </a:lnTo>
                  <a:lnTo>
                    <a:pt x="352549" y="365234"/>
                  </a:lnTo>
                  <a:lnTo>
                    <a:pt x="314229" y="346664"/>
                  </a:lnTo>
                  <a:lnTo>
                    <a:pt x="271794" y="343677"/>
                  </a:lnTo>
                  <a:lnTo>
                    <a:pt x="230269" y="357637"/>
                  </a:lnTo>
                  <a:lnTo>
                    <a:pt x="78872" y="445673"/>
                  </a:lnTo>
                  <a:lnTo>
                    <a:pt x="14153" y="334383"/>
                  </a:lnTo>
                  <a:lnTo>
                    <a:pt x="0" y="292843"/>
                  </a:lnTo>
                  <a:lnTo>
                    <a:pt x="2555" y="250368"/>
                  </a:lnTo>
                  <a:lnTo>
                    <a:pt x="20679" y="212020"/>
                  </a:lnTo>
                  <a:lnTo>
                    <a:pt x="53231" y="182859"/>
                  </a:lnTo>
                  <a:lnTo>
                    <a:pt x="51999" y="182859"/>
                  </a:lnTo>
                  <a:close/>
                </a:path>
              </a:pathLst>
            </a:custGeom>
            <a:ln w="68567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060768"/>
            <a:ext cx="4810760" cy="1244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spc="-25" dirty="0">
                <a:solidFill>
                  <a:srgbClr val="FFFFFF"/>
                </a:solidFill>
                <a:latin typeface="Lato"/>
                <a:cs typeface="Lato"/>
              </a:rPr>
              <a:t>Make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AEP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class </a:t>
            </a:r>
            <a:r>
              <a:rPr sz="2000" spc="5" dirty="0">
                <a:solidFill>
                  <a:srgbClr val="FFFFFF"/>
                </a:solidFill>
                <a:latin typeface="Lato"/>
                <a:cs typeface="Lato"/>
              </a:rPr>
              <a:t>time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and location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flexible 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as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required by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the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community,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teacher</a:t>
            </a:r>
            <a:r>
              <a:rPr sz="2000" spc="-80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and, 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above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all,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the specific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needs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of both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male 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and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female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 learners.</a:t>
            </a:r>
            <a:endParaRPr sz="2000">
              <a:latin typeface="Lato"/>
              <a:cs typeface="Lato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F7B2D25-007C-0C44-8FCB-FF8EF0616316}"/>
              </a:ext>
            </a:extLst>
          </p:cNvPr>
          <p:cNvGrpSpPr/>
          <p:nvPr/>
        </p:nvGrpSpPr>
        <p:grpSpPr>
          <a:xfrm>
            <a:off x="6096000" y="1686966"/>
            <a:ext cx="3306536" cy="5171440"/>
            <a:chOff x="6096000" y="1686966"/>
            <a:chExt cx="3306536" cy="5171440"/>
          </a:xfrm>
        </p:grpSpPr>
        <p:sp>
          <p:nvSpPr>
            <p:cNvPr id="4" name="object 4"/>
            <p:cNvSpPr/>
            <p:nvPr/>
          </p:nvSpPr>
          <p:spPr>
            <a:xfrm>
              <a:off x="6110922" y="1686966"/>
              <a:ext cx="3033395" cy="5171440"/>
            </a:xfrm>
            <a:custGeom>
              <a:avLst/>
              <a:gdLst/>
              <a:ahLst/>
              <a:cxnLst/>
              <a:rect l="l" t="t" r="r" b="b"/>
              <a:pathLst>
                <a:path w="3033395" h="5171440">
                  <a:moveTo>
                    <a:pt x="3033077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3033077" y="5171033"/>
                  </a:lnTo>
                  <a:lnTo>
                    <a:pt x="3033077" y="0"/>
                  </a:lnTo>
                  <a:close/>
                </a:path>
              </a:pathLst>
            </a:custGeom>
            <a:solidFill>
              <a:srgbClr val="F582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Picture 12" descr="Arrow&#10;&#10;Description automatically generated with medium confidence">
              <a:extLst>
                <a:ext uri="{FF2B5EF4-FFF2-40B4-BE49-F238E27FC236}">
                  <a16:creationId xmlns:a16="http://schemas.microsoft.com/office/drawing/2014/main" id="{DFD6F6D5-F99D-C34E-8E47-BFE7650EBBC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96000" y="2885034"/>
              <a:ext cx="3306536" cy="22860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44500" y="3060768"/>
            <a:ext cx="4731385" cy="93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000" spc="-125" dirty="0">
                <a:solidFill>
                  <a:srgbClr val="FFFFFF"/>
                </a:solidFill>
                <a:latin typeface="Lato"/>
                <a:cs typeface="Lato"/>
              </a:rPr>
              <a:t>To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improve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readiness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skills,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provide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age-  appropriate,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introductory-level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courses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for 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learners who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have never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been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to</a:t>
            </a:r>
            <a:r>
              <a:rPr sz="2000" spc="-7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school.</a:t>
            </a:r>
            <a:endParaRPr sz="2000">
              <a:latin typeface="Lato"/>
              <a:cs typeface="Lato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E0F2C57F-16E7-CD42-9442-C6259A44062B}"/>
              </a:ext>
            </a:extLst>
          </p:cNvPr>
          <p:cNvGrpSpPr/>
          <p:nvPr/>
        </p:nvGrpSpPr>
        <p:grpSpPr>
          <a:xfrm>
            <a:off x="6110922" y="1686966"/>
            <a:ext cx="3033395" cy="5171440"/>
            <a:chOff x="6110922" y="1686966"/>
            <a:chExt cx="3033395" cy="5171440"/>
          </a:xfrm>
        </p:grpSpPr>
        <p:sp>
          <p:nvSpPr>
            <p:cNvPr id="4" name="object 4"/>
            <p:cNvSpPr/>
            <p:nvPr/>
          </p:nvSpPr>
          <p:spPr>
            <a:xfrm>
              <a:off x="6110922" y="1686966"/>
              <a:ext cx="3033395" cy="5171440"/>
            </a:xfrm>
            <a:custGeom>
              <a:avLst/>
              <a:gdLst/>
              <a:ahLst/>
              <a:cxnLst/>
              <a:rect l="l" t="t" r="r" b="b"/>
              <a:pathLst>
                <a:path w="3033395" h="5171440">
                  <a:moveTo>
                    <a:pt x="3033077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3033077" y="5171033"/>
                  </a:lnTo>
                  <a:lnTo>
                    <a:pt x="3033077" y="0"/>
                  </a:lnTo>
                  <a:close/>
                </a:path>
              </a:pathLst>
            </a:custGeom>
            <a:solidFill>
              <a:srgbClr val="F5821F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pic>
          <p:nvPicPr>
            <p:cNvPr id="9" name="Picture 8" descr="Background pattern&#10;&#10;Description automatically generated">
              <a:extLst>
                <a:ext uri="{FF2B5EF4-FFF2-40B4-BE49-F238E27FC236}">
                  <a16:creationId xmlns:a16="http://schemas.microsoft.com/office/drawing/2014/main" id="{7DB9780B-56F1-344B-B69D-7281787F5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43796" y="2741068"/>
              <a:ext cx="767646" cy="326249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25332926-5978-8C4C-A397-5B707F26C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6762" y="1883111"/>
            <a:ext cx="3200819" cy="3823200"/>
          </a:xfrm>
          <a:prstGeom prst="rect">
            <a:avLst/>
          </a:prstGeom>
        </p:spPr>
      </p:pic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537781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Activity: </a:t>
            </a:r>
            <a:r>
              <a:rPr spc="-5" dirty="0"/>
              <a:t>Discuss </a:t>
            </a:r>
            <a:r>
              <a:rPr spc="-10" dirty="0"/>
              <a:t>at </a:t>
            </a:r>
            <a:r>
              <a:rPr spc="-20" dirty="0"/>
              <a:t>your</a:t>
            </a:r>
            <a:r>
              <a:rPr spc="-200" dirty="0"/>
              <a:t> </a:t>
            </a:r>
            <a:r>
              <a:rPr dirty="0"/>
              <a:t>table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59500" y="4749667"/>
            <a:ext cx="8475345" cy="1320800"/>
          </a:xfrm>
          <a:prstGeom prst="rect">
            <a:avLst/>
          </a:prstGeom>
        </p:spPr>
        <p:txBody>
          <a:bodyPr vert="horz" wrap="square" lIns="0" tIns="139700" rIns="0" bIns="0" rtlCol="0">
            <a:spAutoFit/>
          </a:bodyPr>
          <a:lstStyle/>
          <a:p>
            <a:pPr marL="300990" indent="-288925">
              <a:lnSpc>
                <a:spcPct val="100000"/>
              </a:lnSpc>
              <a:spcBef>
                <a:spcPts val="1100"/>
              </a:spcBef>
              <a:buAutoNum type="arabicPeriod"/>
              <a:tabLst>
                <a:tab pos="301625" algn="l"/>
              </a:tabLst>
            </a:pPr>
            <a:r>
              <a:rPr sz="2000" b="1" spc="-10" dirty="0">
                <a:solidFill>
                  <a:srgbClr val="939598"/>
                </a:solidFill>
                <a:latin typeface="Lato"/>
                <a:cs typeface="Lato"/>
              </a:rPr>
              <a:t>What </a:t>
            </a:r>
            <a:r>
              <a:rPr sz="2000" b="1" dirty="0">
                <a:solidFill>
                  <a:srgbClr val="939598"/>
                </a:solidFill>
                <a:latin typeface="Lato"/>
                <a:cs typeface="Lato"/>
              </a:rPr>
              <a:t>is the </a:t>
            </a:r>
            <a:r>
              <a:rPr sz="2000" b="1" spc="-5" dirty="0">
                <a:solidFill>
                  <a:srgbClr val="939598"/>
                </a:solidFill>
                <a:latin typeface="Lato"/>
                <a:cs typeface="Lato"/>
              </a:rPr>
              <a:t>targeting </a:t>
            </a:r>
            <a:r>
              <a:rPr sz="2000" b="1" spc="-10" dirty="0">
                <a:solidFill>
                  <a:srgbClr val="939598"/>
                </a:solidFill>
                <a:latin typeface="Lato"/>
                <a:cs typeface="Lato"/>
              </a:rPr>
              <a:t>strategy </a:t>
            </a:r>
            <a:r>
              <a:rPr sz="2000" b="1" dirty="0">
                <a:solidFill>
                  <a:srgbClr val="939598"/>
                </a:solidFill>
                <a:latin typeface="Lato"/>
                <a:cs typeface="Lato"/>
              </a:rPr>
              <a:t>in </a:t>
            </a:r>
            <a:r>
              <a:rPr sz="2000" b="1" spc="-15" dirty="0">
                <a:solidFill>
                  <a:srgbClr val="939598"/>
                </a:solidFill>
                <a:latin typeface="Lato"/>
                <a:cs typeface="Lato"/>
              </a:rPr>
              <a:t>your</a:t>
            </a:r>
            <a:r>
              <a:rPr sz="2000" b="1" spc="-12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b="1" spc="-10" dirty="0">
                <a:solidFill>
                  <a:srgbClr val="939598"/>
                </a:solidFill>
                <a:latin typeface="Lato"/>
                <a:cs typeface="Lato"/>
              </a:rPr>
              <a:t>country?</a:t>
            </a:r>
            <a:endParaRPr sz="2000" dirty="0">
              <a:latin typeface="Lato"/>
              <a:cs typeface="Lato"/>
            </a:endParaRPr>
          </a:p>
          <a:p>
            <a:pPr marL="302895" indent="-290830">
              <a:lnSpc>
                <a:spcPct val="100000"/>
              </a:lnSpc>
              <a:spcBef>
                <a:spcPts val="1000"/>
              </a:spcBef>
              <a:buAutoNum type="arabicPeriod"/>
              <a:tabLst>
                <a:tab pos="303530" algn="l"/>
              </a:tabLst>
            </a:pPr>
            <a:r>
              <a:rPr sz="2000" b="1" spc="-20" dirty="0">
                <a:solidFill>
                  <a:srgbClr val="939598"/>
                </a:solidFill>
                <a:latin typeface="Lato"/>
                <a:cs typeface="Lato"/>
              </a:rPr>
              <a:t>How </a:t>
            </a:r>
            <a:r>
              <a:rPr sz="2000" b="1" spc="-5" dirty="0">
                <a:solidFill>
                  <a:srgbClr val="939598"/>
                </a:solidFill>
                <a:latin typeface="Lato"/>
                <a:cs typeface="Lato"/>
              </a:rPr>
              <a:t>do </a:t>
            </a:r>
            <a:r>
              <a:rPr sz="2000" b="1" spc="-15" dirty="0">
                <a:solidFill>
                  <a:srgbClr val="939598"/>
                </a:solidFill>
                <a:latin typeface="Lato"/>
                <a:cs typeface="Lato"/>
              </a:rPr>
              <a:t>you enforce </a:t>
            </a:r>
            <a:r>
              <a:rPr sz="2000" b="1" dirty="0">
                <a:solidFill>
                  <a:srgbClr val="939598"/>
                </a:solidFill>
                <a:latin typeface="Lato"/>
                <a:cs typeface="Lato"/>
              </a:rPr>
              <a:t>this</a:t>
            </a:r>
            <a:r>
              <a:rPr sz="2000" b="1" spc="-5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b="1" spc="-10" dirty="0">
                <a:solidFill>
                  <a:srgbClr val="939598"/>
                </a:solidFill>
                <a:latin typeface="Lato"/>
                <a:cs typeface="Lato"/>
              </a:rPr>
              <a:t>strategy?</a:t>
            </a:r>
            <a:endParaRPr sz="2000" dirty="0">
              <a:latin typeface="Lato"/>
              <a:cs typeface="Lato"/>
            </a:endParaRPr>
          </a:p>
          <a:p>
            <a:pPr marL="300990" indent="-288925">
              <a:lnSpc>
                <a:spcPct val="100000"/>
              </a:lnSpc>
              <a:spcBef>
                <a:spcPts val="1000"/>
              </a:spcBef>
              <a:buAutoNum type="arabicPeriod"/>
              <a:tabLst>
                <a:tab pos="301625" algn="l"/>
              </a:tabLst>
            </a:pPr>
            <a:r>
              <a:rPr sz="2000" b="1" spc="-10" dirty="0">
                <a:solidFill>
                  <a:srgbClr val="939598"/>
                </a:solidFill>
                <a:latin typeface="Lato"/>
                <a:cs typeface="Lato"/>
              </a:rPr>
              <a:t>What </a:t>
            </a:r>
            <a:r>
              <a:rPr sz="2000" b="1" spc="-5" dirty="0">
                <a:solidFill>
                  <a:srgbClr val="939598"/>
                </a:solidFill>
                <a:latin typeface="Lato"/>
                <a:cs typeface="Lato"/>
              </a:rPr>
              <a:t>steps do </a:t>
            </a:r>
            <a:r>
              <a:rPr sz="2000" b="1" spc="-15" dirty="0">
                <a:solidFill>
                  <a:srgbClr val="939598"/>
                </a:solidFill>
                <a:latin typeface="Lato"/>
                <a:cs typeface="Lato"/>
              </a:rPr>
              <a:t>you take </a:t>
            </a:r>
            <a:r>
              <a:rPr sz="2000" b="1" spc="-5" dirty="0">
                <a:solidFill>
                  <a:srgbClr val="939598"/>
                </a:solidFill>
                <a:latin typeface="Lato"/>
                <a:cs typeface="Lato"/>
              </a:rPr>
              <a:t>to ensure </a:t>
            </a:r>
            <a:r>
              <a:rPr sz="2000" b="1" spc="-10" dirty="0">
                <a:solidFill>
                  <a:srgbClr val="939598"/>
                </a:solidFill>
                <a:latin typeface="Lato"/>
                <a:cs typeface="Lato"/>
              </a:rPr>
              <a:t>age-appropriate introductory</a:t>
            </a:r>
            <a:r>
              <a:rPr sz="2000" b="1" spc="-2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000" b="1" spc="-10" dirty="0">
                <a:solidFill>
                  <a:srgbClr val="939598"/>
                </a:solidFill>
                <a:latin typeface="Lato"/>
                <a:cs typeface="Lato"/>
              </a:rPr>
              <a:t>courses?</a:t>
            </a:r>
            <a:endParaRPr sz="2000" dirty="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265874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Group</a:t>
            </a:r>
            <a:r>
              <a:rPr spc="-175" dirty="0"/>
              <a:t> </a:t>
            </a:r>
            <a:r>
              <a:rPr dirty="0"/>
              <a:t>Activity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4500" y="2124314"/>
            <a:ext cx="7832725" cy="3547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36550">
              <a:lnSpc>
                <a:spcPct val="100000"/>
              </a:lnSpc>
              <a:spcBef>
                <a:spcPts val="100"/>
              </a:spcBef>
            </a:pPr>
            <a:r>
              <a:rPr sz="2200" b="1" spc="-10" dirty="0">
                <a:solidFill>
                  <a:srgbClr val="F5821F"/>
                </a:solidFill>
                <a:latin typeface="Lato"/>
                <a:cs typeface="Lato"/>
              </a:rPr>
              <a:t>Identify </a:t>
            </a:r>
            <a:r>
              <a:rPr sz="2200" b="1" spc="-35" dirty="0">
                <a:solidFill>
                  <a:srgbClr val="F5821F"/>
                </a:solidFill>
                <a:latin typeface="Lato"/>
                <a:cs typeface="Lato"/>
              </a:rPr>
              <a:t>key </a:t>
            </a:r>
            <a:r>
              <a:rPr sz="2200" b="1" dirty="0">
                <a:solidFill>
                  <a:srgbClr val="F5821F"/>
                </a:solidFill>
                <a:latin typeface="Lato"/>
                <a:cs typeface="Lato"/>
              </a:rPr>
              <a:t>characteristics </a:t>
            </a:r>
            <a:r>
              <a:rPr sz="2200" b="1" spc="-15" dirty="0">
                <a:solidFill>
                  <a:srgbClr val="F5821F"/>
                </a:solidFill>
                <a:latin typeface="Lato"/>
                <a:cs typeface="Lato"/>
              </a:rPr>
              <a:t>of </a:t>
            </a:r>
            <a:r>
              <a:rPr sz="2200" b="1" dirty="0">
                <a:solidFill>
                  <a:srgbClr val="F5821F"/>
                </a:solidFill>
                <a:latin typeface="Lato"/>
                <a:cs typeface="Lato"/>
              </a:rPr>
              <a:t>the </a:t>
            </a:r>
            <a:r>
              <a:rPr sz="2200" b="1" spc="-10" dirty="0">
                <a:solidFill>
                  <a:srgbClr val="F5821F"/>
                </a:solidFill>
                <a:latin typeface="Lato"/>
                <a:cs typeface="Lato"/>
              </a:rPr>
              <a:t>out-of-school </a:t>
            </a:r>
            <a:r>
              <a:rPr sz="2200" b="1" spc="-5" dirty="0">
                <a:solidFill>
                  <a:srgbClr val="F5821F"/>
                </a:solidFill>
                <a:latin typeface="Lato"/>
                <a:cs typeface="Lato"/>
              </a:rPr>
              <a:t>children and  </a:t>
            </a:r>
            <a:r>
              <a:rPr sz="2200" b="1" spc="-15" dirty="0">
                <a:solidFill>
                  <a:srgbClr val="F5821F"/>
                </a:solidFill>
                <a:latin typeface="Lato"/>
                <a:cs typeface="Lato"/>
              </a:rPr>
              <a:t>youth </a:t>
            </a:r>
            <a:r>
              <a:rPr sz="2200" b="1" dirty="0">
                <a:solidFill>
                  <a:srgbClr val="F5821F"/>
                </a:solidFill>
                <a:latin typeface="Lato"/>
                <a:cs typeface="Lato"/>
              </a:rPr>
              <a:t>in </a:t>
            </a:r>
            <a:r>
              <a:rPr sz="2200" b="1" spc="-15" dirty="0">
                <a:solidFill>
                  <a:srgbClr val="F5821F"/>
                </a:solidFill>
                <a:latin typeface="Lato"/>
                <a:cs typeface="Lato"/>
              </a:rPr>
              <a:t>your </a:t>
            </a:r>
            <a:r>
              <a:rPr sz="2200" b="1" spc="-5" dirty="0">
                <a:solidFill>
                  <a:srgbClr val="F5821F"/>
                </a:solidFill>
                <a:latin typeface="Lato"/>
                <a:cs typeface="Lato"/>
              </a:rPr>
              <a:t>location or</a:t>
            </a:r>
            <a:r>
              <a:rPr sz="2200" b="1" spc="-130" dirty="0">
                <a:solidFill>
                  <a:srgbClr val="F5821F"/>
                </a:solidFill>
                <a:latin typeface="Lato"/>
                <a:cs typeface="Lato"/>
              </a:rPr>
              <a:t> </a:t>
            </a:r>
            <a:r>
              <a:rPr sz="2200" b="1" spc="-10" dirty="0">
                <a:solidFill>
                  <a:srgbClr val="F5821F"/>
                </a:solidFill>
                <a:latin typeface="Lato"/>
                <a:cs typeface="Lato"/>
              </a:rPr>
              <a:t>context.</a:t>
            </a:r>
            <a:endParaRPr sz="2200" dirty="0">
              <a:latin typeface="Lato"/>
              <a:cs typeface="Lato"/>
            </a:endParaRPr>
          </a:p>
          <a:p>
            <a:pPr>
              <a:lnSpc>
                <a:spcPct val="100000"/>
              </a:lnSpc>
            </a:pPr>
            <a:endParaRPr sz="2200" dirty="0">
              <a:latin typeface="Lato"/>
              <a:cs typeface="Lato"/>
            </a:endParaRPr>
          </a:p>
          <a:p>
            <a:pPr marL="12700">
              <a:lnSpc>
                <a:spcPct val="100000"/>
              </a:lnSpc>
            </a:pPr>
            <a:r>
              <a:rPr sz="2200" spc="-25" dirty="0">
                <a:solidFill>
                  <a:srgbClr val="939598"/>
                </a:solidFill>
                <a:latin typeface="Lato"/>
                <a:cs typeface="Lato"/>
              </a:rPr>
              <a:t>Pay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particular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attention</a:t>
            </a:r>
            <a:r>
              <a:rPr sz="2200" spc="-7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to:</a:t>
            </a:r>
            <a:endParaRPr sz="2200" dirty="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9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buChar char="•"/>
              <a:tabLst>
                <a:tab pos="241300" algn="l"/>
              </a:tabLst>
            </a:pP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Situations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of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displacement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and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cross-border</a:t>
            </a:r>
            <a:r>
              <a:rPr sz="2200" spc="-8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migration</a:t>
            </a:r>
            <a:endParaRPr sz="22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spcBef>
                <a:spcPts val="1985"/>
              </a:spcBef>
              <a:buChar char="•"/>
              <a:tabLst>
                <a:tab pos="241300" algn="l"/>
              </a:tabLst>
            </a:pP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The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current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education</a:t>
            </a:r>
            <a:r>
              <a:rPr sz="2200" spc="1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system</a:t>
            </a:r>
            <a:endParaRPr sz="2200" dirty="0">
              <a:latin typeface="Lato"/>
              <a:cs typeface="Lato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3100" dirty="0">
              <a:latin typeface="Lato"/>
              <a:cs typeface="Lato"/>
            </a:endParaRPr>
          </a:p>
          <a:p>
            <a:pPr marL="12700">
              <a:lnSpc>
                <a:spcPct val="100000"/>
              </a:lnSpc>
            </a:pP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These will determine </a:t>
            </a:r>
            <a:r>
              <a:rPr sz="2200" spc="-20" dirty="0">
                <a:solidFill>
                  <a:srgbClr val="939598"/>
                </a:solidFill>
                <a:latin typeface="Lato"/>
                <a:cs typeface="Lato"/>
              </a:rPr>
              <a:t>if/why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an AEP is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the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appropriate</a:t>
            </a:r>
            <a:r>
              <a:rPr sz="2200" spc="-17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response.</a:t>
            </a:r>
            <a:endParaRPr sz="2200" dirty="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348424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Final</a:t>
            </a:r>
            <a:r>
              <a:rPr spc="-40" dirty="0"/>
              <a:t> </a:t>
            </a:r>
            <a:r>
              <a:rPr spc="-10" dirty="0"/>
              <a:t>Presentations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44500" y="2164815"/>
            <a:ext cx="7985125" cy="40976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41300" marR="351790" indent="-228600">
              <a:lnSpc>
                <a:spcPct val="100000"/>
              </a:lnSpc>
              <a:spcBef>
                <a:spcPts val="100"/>
              </a:spcBef>
              <a:buChar char="•"/>
              <a:tabLst>
                <a:tab pos="241300" algn="l"/>
              </a:tabLst>
            </a:pPr>
            <a:r>
              <a:rPr sz="2200" spc="-35" dirty="0">
                <a:solidFill>
                  <a:srgbClr val="939598"/>
                </a:solidFill>
                <a:latin typeface="Lato"/>
                <a:cs typeface="Lato"/>
              </a:rPr>
              <a:t>At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the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end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of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this training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you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will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give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a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presentation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on</a:t>
            </a:r>
            <a:r>
              <a:rPr sz="2200" spc="-11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the 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AE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plan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for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your country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or</a:t>
            </a:r>
            <a:r>
              <a:rPr sz="2200" spc="-229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region.</a:t>
            </a:r>
            <a:endParaRPr sz="2200" dirty="0">
              <a:latin typeface="Lato"/>
              <a:cs typeface="Lato"/>
            </a:endParaRPr>
          </a:p>
          <a:p>
            <a:pPr marL="241300" marR="596900" indent="-228600">
              <a:lnSpc>
                <a:spcPct val="100000"/>
              </a:lnSpc>
              <a:spcBef>
                <a:spcPts val="1985"/>
              </a:spcBef>
              <a:buChar char="•"/>
              <a:tabLst>
                <a:tab pos="241300" algn="l"/>
              </a:tabLst>
            </a:pPr>
            <a:r>
              <a:rPr sz="2200" spc="-20" dirty="0">
                <a:solidFill>
                  <a:srgbClr val="939598"/>
                </a:solidFill>
                <a:latin typeface="Lato"/>
                <a:cs typeface="Lato"/>
              </a:rPr>
              <a:t>Every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day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you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will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have </a:t>
            </a:r>
            <a:r>
              <a:rPr sz="2200" spc="5" dirty="0">
                <a:solidFill>
                  <a:srgbClr val="939598"/>
                </a:solidFill>
                <a:latin typeface="Lato"/>
                <a:cs typeface="Lato"/>
              </a:rPr>
              <a:t>time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to work with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your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team to  examine which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of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the principles </a:t>
            </a:r>
            <a:r>
              <a:rPr sz="2200" spc="-15" dirty="0">
                <a:solidFill>
                  <a:srgbClr val="939598"/>
                </a:solidFill>
                <a:latin typeface="Lato"/>
                <a:cs typeface="Lato"/>
              </a:rPr>
              <a:t>you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will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focus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on and</a:t>
            </a:r>
            <a:r>
              <a:rPr sz="2200" spc="-21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200" spc="-30" dirty="0">
                <a:solidFill>
                  <a:srgbClr val="939598"/>
                </a:solidFill>
                <a:latin typeface="Lato"/>
                <a:cs typeface="Lato"/>
              </a:rPr>
              <a:t>why.</a:t>
            </a:r>
            <a:endParaRPr sz="22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spcBef>
                <a:spcPts val="1980"/>
              </a:spcBef>
              <a:buChar char="•"/>
              <a:tabLst>
                <a:tab pos="241300" algn="l"/>
              </a:tabLst>
            </a:pPr>
            <a:r>
              <a:rPr sz="2200" spc="-85" dirty="0">
                <a:solidFill>
                  <a:srgbClr val="939598"/>
                </a:solidFill>
                <a:latin typeface="Lato"/>
                <a:cs typeface="Lato"/>
              </a:rPr>
              <a:t>You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will use the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10 </a:t>
            </a:r>
            <a:r>
              <a:rPr sz="2200" spc="-5" dirty="0">
                <a:solidFill>
                  <a:srgbClr val="939598"/>
                </a:solidFill>
                <a:latin typeface="Lato"/>
                <a:cs typeface="Lato"/>
              </a:rPr>
              <a:t>Principles checklist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as </a:t>
            </a:r>
            <a:r>
              <a:rPr sz="2200" spc="-10" dirty="0">
                <a:solidFill>
                  <a:srgbClr val="939598"/>
                </a:solidFill>
                <a:latin typeface="Lato"/>
                <a:cs typeface="Lato"/>
              </a:rPr>
              <a:t>your</a:t>
            </a:r>
            <a:r>
              <a:rPr sz="2200" spc="-7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200" dirty="0">
                <a:solidFill>
                  <a:srgbClr val="939598"/>
                </a:solidFill>
                <a:latin typeface="Lato"/>
                <a:cs typeface="Lato"/>
              </a:rPr>
              <a:t>guide.</a:t>
            </a:r>
            <a:endParaRPr sz="2200" dirty="0">
              <a:latin typeface="Lato"/>
              <a:cs typeface="Lato"/>
            </a:endParaRPr>
          </a:p>
          <a:p>
            <a:pPr marL="241300" indent="-228600">
              <a:lnSpc>
                <a:spcPct val="100000"/>
              </a:lnSpc>
              <a:spcBef>
                <a:spcPts val="1985"/>
              </a:spcBef>
              <a:buChar char="•"/>
              <a:tabLst>
                <a:tab pos="241300" algn="l"/>
              </a:tabLst>
            </a:pPr>
            <a:r>
              <a:rPr sz="2200" spc="-55" dirty="0">
                <a:solidFill>
                  <a:srgbClr val="939598"/>
                </a:solidFill>
                <a:latin typeface="Lato"/>
                <a:cs typeface="Lato"/>
              </a:rPr>
              <a:t>Today:</a:t>
            </a:r>
            <a:endParaRPr sz="2200" dirty="0">
              <a:latin typeface="Lato"/>
              <a:cs typeface="Lato"/>
            </a:endParaRPr>
          </a:p>
          <a:p>
            <a:pPr marL="336550">
              <a:lnSpc>
                <a:spcPct val="100000"/>
              </a:lnSpc>
              <a:spcBef>
                <a:spcPts val="894"/>
              </a:spcBef>
              <a:tabLst>
                <a:tab pos="696595" algn="l"/>
              </a:tabLst>
            </a:pPr>
            <a:r>
              <a:rPr sz="2100" spc="-290" dirty="0">
                <a:solidFill>
                  <a:srgbClr val="939598"/>
                </a:solidFill>
                <a:latin typeface="Arial"/>
                <a:cs typeface="Arial"/>
              </a:rPr>
              <a:t>»	</a:t>
            </a:r>
            <a:r>
              <a:rPr sz="2100" spc="-5" dirty="0">
                <a:solidFill>
                  <a:srgbClr val="939598"/>
                </a:solidFill>
                <a:latin typeface="Lato"/>
                <a:cs typeface="Lato"/>
              </a:rPr>
              <a:t>Fill </a:t>
            </a:r>
            <a:r>
              <a:rPr sz="2100" dirty="0">
                <a:solidFill>
                  <a:srgbClr val="939598"/>
                </a:solidFill>
                <a:latin typeface="Lato"/>
                <a:cs typeface="Lato"/>
              </a:rPr>
              <a:t>out </a:t>
            </a:r>
            <a:r>
              <a:rPr sz="2100" spc="-5" dirty="0">
                <a:solidFill>
                  <a:srgbClr val="939598"/>
                </a:solidFill>
                <a:latin typeface="Lato"/>
                <a:cs typeface="Lato"/>
              </a:rPr>
              <a:t>the checklist </a:t>
            </a:r>
            <a:r>
              <a:rPr sz="2100" spc="-10" dirty="0">
                <a:solidFill>
                  <a:srgbClr val="939598"/>
                </a:solidFill>
                <a:latin typeface="Lato"/>
                <a:cs typeface="Lato"/>
              </a:rPr>
              <a:t>for </a:t>
            </a:r>
            <a:r>
              <a:rPr sz="2100" spc="-5" dirty="0">
                <a:solidFill>
                  <a:srgbClr val="939598"/>
                </a:solidFill>
                <a:latin typeface="Lato"/>
                <a:cs typeface="Lato"/>
              </a:rPr>
              <a:t>Principles </a:t>
            </a:r>
            <a:r>
              <a:rPr sz="2100" dirty="0">
                <a:solidFill>
                  <a:srgbClr val="939598"/>
                </a:solidFill>
                <a:latin typeface="Lato"/>
                <a:cs typeface="Lato"/>
              </a:rPr>
              <a:t>1 and</a:t>
            </a:r>
            <a:r>
              <a:rPr sz="2100" spc="-3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100" dirty="0">
                <a:solidFill>
                  <a:srgbClr val="939598"/>
                </a:solidFill>
                <a:latin typeface="Lato"/>
                <a:cs typeface="Lato"/>
              </a:rPr>
              <a:t>2.</a:t>
            </a:r>
            <a:endParaRPr sz="2100" dirty="0">
              <a:latin typeface="Lato"/>
              <a:cs typeface="Lato"/>
            </a:endParaRPr>
          </a:p>
          <a:p>
            <a:pPr marL="696595" marR="5080" indent="-360045">
              <a:lnSpc>
                <a:spcPct val="127000"/>
              </a:lnSpc>
              <a:spcBef>
                <a:spcPts val="455"/>
              </a:spcBef>
              <a:tabLst>
                <a:tab pos="696595" algn="l"/>
              </a:tabLst>
            </a:pPr>
            <a:r>
              <a:rPr sz="2100" spc="-290" dirty="0">
                <a:solidFill>
                  <a:srgbClr val="939598"/>
                </a:solidFill>
                <a:latin typeface="Arial"/>
                <a:cs typeface="Arial"/>
              </a:rPr>
              <a:t>»	</a:t>
            </a:r>
            <a:r>
              <a:rPr sz="2100" spc="-15" dirty="0">
                <a:solidFill>
                  <a:srgbClr val="939598"/>
                </a:solidFill>
                <a:latin typeface="Lato"/>
                <a:cs typeface="Lato"/>
              </a:rPr>
              <a:t>Share </a:t>
            </a:r>
            <a:r>
              <a:rPr sz="2100" spc="-10" dirty="0">
                <a:solidFill>
                  <a:srgbClr val="939598"/>
                </a:solidFill>
                <a:latin typeface="Lato"/>
                <a:cs typeface="Lato"/>
              </a:rPr>
              <a:t>notes </a:t>
            </a:r>
            <a:r>
              <a:rPr sz="2100" spc="-5" dirty="0">
                <a:solidFill>
                  <a:srgbClr val="939598"/>
                </a:solidFill>
                <a:latin typeface="Lato"/>
                <a:cs typeface="Lato"/>
              </a:rPr>
              <a:t>with </a:t>
            </a:r>
            <a:r>
              <a:rPr sz="2100" spc="-10" dirty="0">
                <a:solidFill>
                  <a:srgbClr val="939598"/>
                </a:solidFill>
                <a:latin typeface="Lato"/>
                <a:cs typeface="Lato"/>
              </a:rPr>
              <a:t>your </a:t>
            </a:r>
            <a:r>
              <a:rPr sz="2100" spc="-5" dirty="0">
                <a:solidFill>
                  <a:srgbClr val="939598"/>
                </a:solidFill>
                <a:latin typeface="Lato"/>
                <a:cs typeface="Lato"/>
              </a:rPr>
              <a:t>team members, </a:t>
            </a:r>
            <a:r>
              <a:rPr sz="2100" dirty="0">
                <a:solidFill>
                  <a:srgbClr val="939598"/>
                </a:solidFill>
                <a:latin typeface="Lato"/>
                <a:cs typeface="Lato"/>
              </a:rPr>
              <a:t>and start </a:t>
            </a:r>
            <a:r>
              <a:rPr sz="2100" spc="-5" dirty="0">
                <a:solidFill>
                  <a:srgbClr val="939598"/>
                </a:solidFill>
                <a:latin typeface="Lato"/>
                <a:cs typeface="Lato"/>
              </a:rPr>
              <a:t>to </a:t>
            </a:r>
            <a:r>
              <a:rPr sz="2100" spc="-15" dirty="0">
                <a:solidFill>
                  <a:srgbClr val="939598"/>
                </a:solidFill>
                <a:latin typeface="Lato"/>
                <a:cs typeface="Lato"/>
              </a:rPr>
              <a:t>make </a:t>
            </a:r>
            <a:r>
              <a:rPr sz="2100" dirty="0">
                <a:solidFill>
                  <a:srgbClr val="939598"/>
                </a:solidFill>
                <a:latin typeface="Lato"/>
                <a:cs typeface="Lato"/>
              </a:rPr>
              <a:t>a</a:t>
            </a:r>
            <a:r>
              <a:rPr sz="2100" spc="-90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100" spc="-5" dirty="0">
                <a:solidFill>
                  <a:srgbClr val="939598"/>
                </a:solidFill>
                <a:latin typeface="Lato"/>
                <a:cs typeface="Lato"/>
              </a:rPr>
              <a:t>plan  </a:t>
            </a:r>
            <a:r>
              <a:rPr sz="2100" spc="-15" dirty="0">
                <a:solidFill>
                  <a:srgbClr val="939598"/>
                </a:solidFill>
                <a:latin typeface="Lato"/>
                <a:cs typeface="Lato"/>
              </a:rPr>
              <a:t>for </a:t>
            </a:r>
            <a:r>
              <a:rPr sz="2100" spc="-10" dirty="0">
                <a:solidFill>
                  <a:srgbClr val="939598"/>
                </a:solidFill>
                <a:latin typeface="Lato"/>
                <a:cs typeface="Lato"/>
              </a:rPr>
              <a:t>your</a:t>
            </a:r>
            <a:r>
              <a:rPr sz="2100" spc="-135" dirty="0">
                <a:solidFill>
                  <a:srgbClr val="939598"/>
                </a:solidFill>
                <a:latin typeface="Lato"/>
                <a:cs typeface="Lato"/>
              </a:rPr>
              <a:t> </a:t>
            </a:r>
            <a:r>
              <a:rPr sz="2100" spc="-5" dirty="0">
                <a:solidFill>
                  <a:srgbClr val="939598"/>
                </a:solidFill>
                <a:latin typeface="Lato"/>
                <a:cs typeface="Lato"/>
              </a:rPr>
              <a:t>presentation.</a:t>
            </a:r>
            <a:endParaRPr sz="2100" dirty="0">
              <a:latin typeface="Lato"/>
              <a:cs typeface="La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19100" y="5805528"/>
            <a:ext cx="4695190" cy="5435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400" b="1" dirty="0">
                <a:solidFill>
                  <a:srgbClr val="FFFFFF"/>
                </a:solidFill>
                <a:latin typeface="Lato"/>
                <a:cs typeface="Lato"/>
              </a:rPr>
              <a:t>TEAM </a:t>
            </a:r>
            <a:r>
              <a:rPr sz="3400" b="1" spc="-85" dirty="0">
                <a:solidFill>
                  <a:srgbClr val="FFFFFF"/>
                </a:solidFill>
                <a:latin typeface="Lato"/>
                <a:cs typeface="Lato"/>
              </a:rPr>
              <a:t>DAILY</a:t>
            </a:r>
            <a:r>
              <a:rPr sz="3400" b="1" spc="-18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3400" b="1" spc="-25" dirty="0">
                <a:solidFill>
                  <a:srgbClr val="FFFFFF"/>
                </a:solidFill>
                <a:latin typeface="Lato"/>
                <a:cs typeface="Lato"/>
              </a:rPr>
              <a:t>CHECK-IN</a:t>
            </a:r>
            <a:endParaRPr sz="3400">
              <a:latin typeface="Lato"/>
              <a:cs typeface="Lato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836062" y="2022665"/>
            <a:ext cx="2211705" cy="3284854"/>
          </a:xfrm>
          <a:custGeom>
            <a:avLst/>
            <a:gdLst/>
            <a:ahLst/>
            <a:cxnLst/>
            <a:rect l="l" t="t" r="r" b="b"/>
            <a:pathLst>
              <a:path w="2211704" h="3284854">
                <a:moveTo>
                  <a:pt x="1097127" y="2659037"/>
                </a:moveTo>
                <a:lnTo>
                  <a:pt x="347078" y="2659037"/>
                </a:lnTo>
                <a:lnTo>
                  <a:pt x="347078" y="2769743"/>
                </a:lnTo>
                <a:lnTo>
                  <a:pt x="1097127" y="2769743"/>
                </a:lnTo>
                <a:lnTo>
                  <a:pt x="1097127" y="2659037"/>
                </a:lnTo>
                <a:close/>
              </a:path>
              <a:path w="2211704" h="3284854">
                <a:moveTo>
                  <a:pt x="1097127" y="2426944"/>
                </a:moveTo>
                <a:lnTo>
                  <a:pt x="347078" y="2426944"/>
                </a:lnTo>
                <a:lnTo>
                  <a:pt x="347078" y="2537650"/>
                </a:lnTo>
                <a:lnTo>
                  <a:pt x="1097127" y="2537650"/>
                </a:lnTo>
                <a:lnTo>
                  <a:pt x="1097127" y="2426944"/>
                </a:lnTo>
                <a:close/>
              </a:path>
              <a:path w="2211704" h="3284854">
                <a:moveTo>
                  <a:pt x="1097127" y="1983994"/>
                </a:moveTo>
                <a:lnTo>
                  <a:pt x="347078" y="1983994"/>
                </a:lnTo>
                <a:lnTo>
                  <a:pt x="347078" y="2094699"/>
                </a:lnTo>
                <a:lnTo>
                  <a:pt x="1097127" y="2094699"/>
                </a:lnTo>
                <a:lnTo>
                  <a:pt x="1097127" y="1983994"/>
                </a:lnTo>
                <a:close/>
              </a:path>
              <a:path w="2211704" h="3284854">
                <a:moveTo>
                  <a:pt x="1097127" y="1751888"/>
                </a:moveTo>
                <a:lnTo>
                  <a:pt x="347078" y="1751888"/>
                </a:lnTo>
                <a:lnTo>
                  <a:pt x="347078" y="1862594"/>
                </a:lnTo>
                <a:lnTo>
                  <a:pt x="1097127" y="1862594"/>
                </a:lnTo>
                <a:lnTo>
                  <a:pt x="1097127" y="1751888"/>
                </a:lnTo>
                <a:close/>
              </a:path>
              <a:path w="2211704" h="3284854">
                <a:moveTo>
                  <a:pt x="1097127" y="1282204"/>
                </a:moveTo>
                <a:lnTo>
                  <a:pt x="347078" y="1282204"/>
                </a:lnTo>
                <a:lnTo>
                  <a:pt x="347078" y="1392910"/>
                </a:lnTo>
                <a:lnTo>
                  <a:pt x="1097127" y="1392910"/>
                </a:lnTo>
                <a:lnTo>
                  <a:pt x="1097127" y="1282204"/>
                </a:lnTo>
                <a:close/>
              </a:path>
              <a:path w="2211704" h="3284854">
                <a:moveTo>
                  <a:pt x="1097127" y="1050112"/>
                </a:moveTo>
                <a:lnTo>
                  <a:pt x="347078" y="1050112"/>
                </a:lnTo>
                <a:lnTo>
                  <a:pt x="347078" y="1160818"/>
                </a:lnTo>
                <a:lnTo>
                  <a:pt x="1097127" y="1160818"/>
                </a:lnTo>
                <a:lnTo>
                  <a:pt x="1097127" y="1050112"/>
                </a:lnTo>
                <a:close/>
              </a:path>
              <a:path w="2211704" h="3284854">
                <a:moveTo>
                  <a:pt x="1963343" y="1002601"/>
                </a:moveTo>
                <a:lnTo>
                  <a:pt x="1907146" y="946416"/>
                </a:lnTo>
                <a:lnTo>
                  <a:pt x="1741347" y="1112189"/>
                </a:lnTo>
                <a:lnTo>
                  <a:pt x="1741347" y="1045794"/>
                </a:lnTo>
                <a:lnTo>
                  <a:pt x="1738223" y="1030351"/>
                </a:lnTo>
                <a:lnTo>
                  <a:pt x="1729701" y="1017714"/>
                </a:lnTo>
                <a:lnTo>
                  <a:pt x="1717065" y="1009192"/>
                </a:lnTo>
                <a:lnTo>
                  <a:pt x="1701609" y="1006068"/>
                </a:lnTo>
                <a:lnTo>
                  <a:pt x="1323136" y="1006068"/>
                </a:lnTo>
                <a:lnTo>
                  <a:pt x="1307680" y="1009192"/>
                </a:lnTo>
                <a:lnTo>
                  <a:pt x="1295057" y="1017714"/>
                </a:lnTo>
                <a:lnTo>
                  <a:pt x="1286535" y="1030351"/>
                </a:lnTo>
                <a:lnTo>
                  <a:pt x="1283398" y="1045794"/>
                </a:lnTo>
                <a:lnTo>
                  <a:pt x="1283398" y="1424305"/>
                </a:lnTo>
                <a:lnTo>
                  <a:pt x="1286535" y="1439748"/>
                </a:lnTo>
                <a:lnTo>
                  <a:pt x="1295057" y="1452384"/>
                </a:lnTo>
                <a:lnTo>
                  <a:pt x="1307680" y="1460906"/>
                </a:lnTo>
                <a:lnTo>
                  <a:pt x="1323136" y="1464030"/>
                </a:lnTo>
                <a:lnTo>
                  <a:pt x="1701609" y="1464030"/>
                </a:lnTo>
                <a:lnTo>
                  <a:pt x="1717065" y="1460906"/>
                </a:lnTo>
                <a:lnTo>
                  <a:pt x="1729701" y="1452384"/>
                </a:lnTo>
                <a:lnTo>
                  <a:pt x="1738223" y="1439748"/>
                </a:lnTo>
                <a:lnTo>
                  <a:pt x="1741347" y="1424305"/>
                </a:lnTo>
                <a:lnTo>
                  <a:pt x="1741347" y="1334427"/>
                </a:lnTo>
                <a:lnTo>
                  <a:pt x="1661871" y="1334427"/>
                </a:lnTo>
                <a:lnTo>
                  <a:pt x="1661871" y="1384554"/>
                </a:lnTo>
                <a:lnTo>
                  <a:pt x="1362875" y="1384554"/>
                </a:lnTo>
                <a:lnTo>
                  <a:pt x="1362875" y="1085557"/>
                </a:lnTo>
                <a:lnTo>
                  <a:pt x="1661871" y="1085557"/>
                </a:lnTo>
                <a:lnTo>
                  <a:pt x="1661871" y="1118387"/>
                </a:lnTo>
                <a:lnTo>
                  <a:pt x="1735137" y="1118387"/>
                </a:lnTo>
                <a:lnTo>
                  <a:pt x="1598637" y="1254874"/>
                </a:lnTo>
                <a:lnTo>
                  <a:pt x="1490764" y="1146987"/>
                </a:lnTo>
                <a:lnTo>
                  <a:pt x="1434553" y="1203185"/>
                </a:lnTo>
                <a:lnTo>
                  <a:pt x="1598637" y="1367294"/>
                </a:lnTo>
                <a:lnTo>
                  <a:pt x="1963343" y="1002601"/>
                </a:lnTo>
                <a:close/>
              </a:path>
              <a:path w="2211704" h="3284854">
                <a:moveTo>
                  <a:pt x="1963356" y="2365781"/>
                </a:moveTo>
                <a:lnTo>
                  <a:pt x="1907146" y="2309596"/>
                </a:lnTo>
                <a:lnTo>
                  <a:pt x="1741360" y="2475369"/>
                </a:lnTo>
                <a:lnTo>
                  <a:pt x="1741360" y="2408999"/>
                </a:lnTo>
                <a:lnTo>
                  <a:pt x="1738223" y="2393531"/>
                </a:lnTo>
                <a:lnTo>
                  <a:pt x="1729701" y="2380894"/>
                </a:lnTo>
                <a:lnTo>
                  <a:pt x="1717065" y="2372372"/>
                </a:lnTo>
                <a:lnTo>
                  <a:pt x="1701609" y="2369248"/>
                </a:lnTo>
                <a:lnTo>
                  <a:pt x="1323136" y="2369248"/>
                </a:lnTo>
                <a:lnTo>
                  <a:pt x="1307680" y="2372372"/>
                </a:lnTo>
                <a:lnTo>
                  <a:pt x="1295044" y="2380894"/>
                </a:lnTo>
                <a:lnTo>
                  <a:pt x="1286522" y="2393531"/>
                </a:lnTo>
                <a:lnTo>
                  <a:pt x="1283398" y="2408999"/>
                </a:lnTo>
                <a:lnTo>
                  <a:pt x="1283398" y="2787472"/>
                </a:lnTo>
                <a:lnTo>
                  <a:pt x="1286522" y="2802915"/>
                </a:lnTo>
                <a:lnTo>
                  <a:pt x="1295044" y="2815552"/>
                </a:lnTo>
                <a:lnTo>
                  <a:pt x="1307680" y="2824073"/>
                </a:lnTo>
                <a:lnTo>
                  <a:pt x="1323136" y="2827210"/>
                </a:lnTo>
                <a:lnTo>
                  <a:pt x="1701609" y="2827210"/>
                </a:lnTo>
                <a:lnTo>
                  <a:pt x="1717065" y="2824073"/>
                </a:lnTo>
                <a:lnTo>
                  <a:pt x="1729701" y="2815552"/>
                </a:lnTo>
                <a:lnTo>
                  <a:pt x="1738223" y="2802915"/>
                </a:lnTo>
                <a:lnTo>
                  <a:pt x="1741360" y="2787472"/>
                </a:lnTo>
                <a:lnTo>
                  <a:pt x="1741360" y="2697594"/>
                </a:lnTo>
                <a:lnTo>
                  <a:pt x="1661871" y="2697594"/>
                </a:lnTo>
                <a:lnTo>
                  <a:pt x="1661871" y="2747734"/>
                </a:lnTo>
                <a:lnTo>
                  <a:pt x="1362887" y="2747734"/>
                </a:lnTo>
                <a:lnTo>
                  <a:pt x="1362887" y="2448725"/>
                </a:lnTo>
                <a:lnTo>
                  <a:pt x="1661871" y="2448725"/>
                </a:lnTo>
                <a:lnTo>
                  <a:pt x="1661871" y="2481567"/>
                </a:lnTo>
                <a:lnTo>
                  <a:pt x="1735162" y="2481567"/>
                </a:lnTo>
                <a:lnTo>
                  <a:pt x="1598650" y="2618067"/>
                </a:lnTo>
                <a:lnTo>
                  <a:pt x="1490764" y="2510167"/>
                </a:lnTo>
                <a:lnTo>
                  <a:pt x="1434566" y="2566378"/>
                </a:lnTo>
                <a:lnTo>
                  <a:pt x="1598650" y="2730474"/>
                </a:lnTo>
                <a:lnTo>
                  <a:pt x="1963356" y="2365781"/>
                </a:lnTo>
                <a:close/>
              </a:path>
              <a:path w="2211704" h="3284854">
                <a:moveTo>
                  <a:pt x="1963356" y="1684197"/>
                </a:moveTo>
                <a:lnTo>
                  <a:pt x="1907159" y="1628000"/>
                </a:lnTo>
                <a:lnTo>
                  <a:pt x="1741360" y="1793773"/>
                </a:lnTo>
                <a:lnTo>
                  <a:pt x="1741360" y="1727390"/>
                </a:lnTo>
                <a:lnTo>
                  <a:pt x="1738223" y="1711947"/>
                </a:lnTo>
                <a:lnTo>
                  <a:pt x="1729701" y="1699310"/>
                </a:lnTo>
                <a:lnTo>
                  <a:pt x="1717078" y="1690789"/>
                </a:lnTo>
                <a:lnTo>
                  <a:pt x="1701622" y="1687652"/>
                </a:lnTo>
                <a:lnTo>
                  <a:pt x="1323149" y="1687652"/>
                </a:lnTo>
                <a:lnTo>
                  <a:pt x="1307680" y="1690789"/>
                </a:lnTo>
                <a:lnTo>
                  <a:pt x="1295044" y="1699310"/>
                </a:lnTo>
                <a:lnTo>
                  <a:pt x="1286522" y="1711947"/>
                </a:lnTo>
                <a:lnTo>
                  <a:pt x="1283398" y="1727390"/>
                </a:lnTo>
                <a:lnTo>
                  <a:pt x="1283398" y="2105863"/>
                </a:lnTo>
                <a:lnTo>
                  <a:pt x="1286522" y="2121331"/>
                </a:lnTo>
                <a:lnTo>
                  <a:pt x="1295044" y="2133955"/>
                </a:lnTo>
                <a:lnTo>
                  <a:pt x="1307680" y="2142477"/>
                </a:lnTo>
                <a:lnTo>
                  <a:pt x="1323149" y="2145601"/>
                </a:lnTo>
                <a:lnTo>
                  <a:pt x="1701622" y="2145601"/>
                </a:lnTo>
                <a:lnTo>
                  <a:pt x="1717078" y="2142477"/>
                </a:lnTo>
                <a:lnTo>
                  <a:pt x="1729701" y="2133955"/>
                </a:lnTo>
                <a:lnTo>
                  <a:pt x="1738223" y="2121331"/>
                </a:lnTo>
                <a:lnTo>
                  <a:pt x="1741360" y="2105863"/>
                </a:lnTo>
                <a:lnTo>
                  <a:pt x="1741360" y="2015998"/>
                </a:lnTo>
                <a:lnTo>
                  <a:pt x="1661883" y="2015998"/>
                </a:lnTo>
                <a:lnTo>
                  <a:pt x="1661883" y="2066124"/>
                </a:lnTo>
                <a:lnTo>
                  <a:pt x="1362887" y="2066124"/>
                </a:lnTo>
                <a:lnTo>
                  <a:pt x="1362887" y="1767141"/>
                </a:lnTo>
                <a:lnTo>
                  <a:pt x="1661883" y="1767141"/>
                </a:lnTo>
                <a:lnTo>
                  <a:pt x="1661883" y="1799971"/>
                </a:lnTo>
                <a:lnTo>
                  <a:pt x="1735162" y="1799971"/>
                </a:lnTo>
                <a:lnTo>
                  <a:pt x="1598650" y="1936470"/>
                </a:lnTo>
                <a:lnTo>
                  <a:pt x="1490764" y="1828571"/>
                </a:lnTo>
                <a:lnTo>
                  <a:pt x="1434566" y="1884781"/>
                </a:lnTo>
                <a:lnTo>
                  <a:pt x="1598650" y="2048852"/>
                </a:lnTo>
                <a:lnTo>
                  <a:pt x="1963356" y="1684197"/>
                </a:lnTo>
                <a:close/>
              </a:path>
              <a:path w="2211704" h="3284854">
                <a:moveTo>
                  <a:pt x="2211667" y="372935"/>
                </a:moveTo>
                <a:lnTo>
                  <a:pt x="2207310" y="351383"/>
                </a:lnTo>
                <a:lnTo>
                  <a:pt x="2195449" y="333794"/>
                </a:lnTo>
                <a:lnTo>
                  <a:pt x="2177859" y="321932"/>
                </a:lnTo>
                <a:lnTo>
                  <a:pt x="2156320" y="317588"/>
                </a:lnTo>
                <a:lnTo>
                  <a:pt x="2100973" y="317588"/>
                </a:lnTo>
                <a:lnTo>
                  <a:pt x="2100973" y="428294"/>
                </a:lnTo>
                <a:lnTo>
                  <a:pt x="2100973" y="3173539"/>
                </a:lnTo>
                <a:lnTo>
                  <a:pt x="110705" y="3173539"/>
                </a:lnTo>
                <a:lnTo>
                  <a:pt x="110705" y="428294"/>
                </a:lnTo>
                <a:lnTo>
                  <a:pt x="879716" y="428294"/>
                </a:lnTo>
                <a:lnTo>
                  <a:pt x="879716" y="690537"/>
                </a:lnTo>
                <a:lnTo>
                  <a:pt x="884059" y="712089"/>
                </a:lnTo>
                <a:lnTo>
                  <a:pt x="895921" y="729691"/>
                </a:lnTo>
                <a:lnTo>
                  <a:pt x="913511" y="741553"/>
                </a:lnTo>
                <a:lnTo>
                  <a:pt x="935062" y="745896"/>
                </a:lnTo>
                <a:lnTo>
                  <a:pt x="1276781" y="745896"/>
                </a:lnTo>
                <a:lnTo>
                  <a:pt x="1298321" y="741553"/>
                </a:lnTo>
                <a:lnTo>
                  <a:pt x="1315923" y="729691"/>
                </a:lnTo>
                <a:lnTo>
                  <a:pt x="1327785" y="712089"/>
                </a:lnTo>
                <a:lnTo>
                  <a:pt x="1332141" y="690537"/>
                </a:lnTo>
                <a:lnTo>
                  <a:pt x="1332141" y="635190"/>
                </a:lnTo>
                <a:lnTo>
                  <a:pt x="1332141" y="428294"/>
                </a:lnTo>
                <a:lnTo>
                  <a:pt x="2100973" y="428294"/>
                </a:lnTo>
                <a:lnTo>
                  <a:pt x="2100973" y="317588"/>
                </a:lnTo>
                <a:lnTo>
                  <a:pt x="1332141" y="317588"/>
                </a:lnTo>
                <a:lnTo>
                  <a:pt x="1332141" y="110705"/>
                </a:lnTo>
                <a:lnTo>
                  <a:pt x="1332141" y="55346"/>
                </a:lnTo>
                <a:lnTo>
                  <a:pt x="1327785" y="33807"/>
                </a:lnTo>
                <a:lnTo>
                  <a:pt x="1315923" y="16217"/>
                </a:lnTo>
                <a:lnTo>
                  <a:pt x="1298321" y="4356"/>
                </a:lnTo>
                <a:lnTo>
                  <a:pt x="1276781" y="0"/>
                </a:lnTo>
                <a:lnTo>
                  <a:pt x="1221447" y="0"/>
                </a:lnTo>
                <a:lnTo>
                  <a:pt x="1221447" y="110705"/>
                </a:lnTo>
                <a:lnTo>
                  <a:pt x="1221447" y="635190"/>
                </a:lnTo>
                <a:lnTo>
                  <a:pt x="990434" y="635190"/>
                </a:lnTo>
                <a:lnTo>
                  <a:pt x="990434" y="110705"/>
                </a:lnTo>
                <a:lnTo>
                  <a:pt x="1221447" y="110705"/>
                </a:lnTo>
                <a:lnTo>
                  <a:pt x="1221447" y="0"/>
                </a:lnTo>
                <a:lnTo>
                  <a:pt x="935062" y="0"/>
                </a:lnTo>
                <a:lnTo>
                  <a:pt x="913511" y="4356"/>
                </a:lnTo>
                <a:lnTo>
                  <a:pt x="895921" y="16217"/>
                </a:lnTo>
                <a:lnTo>
                  <a:pt x="884059" y="33807"/>
                </a:lnTo>
                <a:lnTo>
                  <a:pt x="879716" y="55346"/>
                </a:lnTo>
                <a:lnTo>
                  <a:pt x="879716" y="317588"/>
                </a:lnTo>
                <a:lnTo>
                  <a:pt x="55346" y="317588"/>
                </a:lnTo>
                <a:lnTo>
                  <a:pt x="33794" y="321932"/>
                </a:lnTo>
                <a:lnTo>
                  <a:pt x="16205" y="333794"/>
                </a:lnTo>
                <a:lnTo>
                  <a:pt x="4343" y="351383"/>
                </a:lnTo>
                <a:lnTo>
                  <a:pt x="0" y="372935"/>
                </a:lnTo>
                <a:lnTo>
                  <a:pt x="0" y="3228898"/>
                </a:lnTo>
                <a:lnTo>
                  <a:pt x="4343" y="3250438"/>
                </a:lnTo>
                <a:lnTo>
                  <a:pt x="16205" y="3268027"/>
                </a:lnTo>
                <a:lnTo>
                  <a:pt x="33794" y="3279889"/>
                </a:lnTo>
                <a:lnTo>
                  <a:pt x="55346" y="3284245"/>
                </a:lnTo>
                <a:lnTo>
                  <a:pt x="2156320" y="3284245"/>
                </a:lnTo>
                <a:lnTo>
                  <a:pt x="2177859" y="3279889"/>
                </a:lnTo>
                <a:lnTo>
                  <a:pt x="2195449" y="3268027"/>
                </a:lnTo>
                <a:lnTo>
                  <a:pt x="2207310" y="3250438"/>
                </a:lnTo>
                <a:lnTo>
                  <a:pt x="2211667" y="3228898"/>
                </a:lnTo>
                <a:lnTo>
                  <a:pt x="2211667" y="372935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2150048"/>
            <a:ext cx="5730875" cy="50526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What </a:t>
            </a:r>
            <a:r>
              <a:rPr dirty="0"/>
              <a:t>is </a:t>
            </a:r>
            <a:r>
              <a:rPr spc="-15" dirty="0"/>
              <a:t>Accelerated</a:t>
            </a:r>
            <a:r>
              <a:rPr spc="-170" dirty="0"/>
              <a:t> </a:t>
            </a:r>
            <a:r>
              <a:rPr spc="-15" dirty="0"/>
              <a:t>Education?</a:t>
            </a:r>
          </a:p>
        </p:txBody>
      </p:sp>
      <p:sp>
        <p:nvSpPr>
          <p:cNvPr id="4" name="object 4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BB05C3C-E09F-4A9F-8E85-FD2270149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6240" y="33779"/>
            <a:ext cx="8351519" cy="1477328"/>
          </a:xfrm>
        </p:spPr>
        <p:txBody>
          <a:bodyPr/>
          <a:lstStyle/>
          <a:p>
            <a:r>
              <a:rPr lang="en-GB" dirty="0"/>
              <a:t> </a:t>
            </a:r>
            <a:r>
              <a:rPr lang="en-GB" u="sng" dirty="0">
                <a:hlinkClick r:id="rId2"/>
              </a:rPr>
              <a:t>https://www.youtube.com/watch?v=1iSoU2FbYn0&amp;t=10s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36293B-80D3-4F19-B22D-B7C95A580B19}"/>
              </a:ext>
            </a:extLst>
          </p:cNvPr>
          <p:cNvPicPr/>
          <p:nvPr/>
        </p:nvPicPr>
        <p:blipFill rotWithShape="1">
          <a:blip r:embed="rId3"/>
          <a:srcRect l="4479" t="17209" r="33253" b="20377"/>
          <a:stretch/>
        </p:blipFill>
        <p:spPr bwMode="auto">
          <a:xfrm>
            <a:off x="1219200" y="1828800"/>
            <a:ext cx="7086600" cy="4191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65083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5661025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/>
              <a:t>Out-of-school </a:t>
            </a:r>
            <a:r>
              <a:rPr spc="-5" dirty="0"/>
              <a:t>children </a:t>
            </a:r>
            <a:r>
              <a:rPr lang="en-BR" dirty="0"/>
              <a:t>&amp;</a:t>
            </a:r>
            <a:r>
              <a:rPr spc="-130" dirty="0"/>
              <a:t> </a:t>
            </a:r>
            <a:r>
              <a:rPr spc="-15" dirty="0"/>
              <a:t>youth</a:t>
            </a:r>
          </a:p>
        </p:txBody>
      </p:sp>
      <p:pic>
        <p:nvPicPr>
          <p:cNvPr id="41" name="Picture 40" descr="Text&#10;&#10;Description automatically generated">
            <a:extLst>
              <a:ext uri="{FF2B5EF4-FFF2-40B4-BE49-F238E27FC236}">
                <a16:creationId xmlns:a16="http://schemas.microsoft.com/office/drawing/2014/main" id="{7D619541-E02C-FD49-A365-5BE2D2967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0"/>
            <a:ext cx="9144000" cy="37482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660019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5" dirty="0"/>
              <a:t>Pathways </a:t>
            </a:r>
            <a:r>
              <a:rPr spc="-20" dirty="0"/>
              <a:t>for </a:t>
            </a:r>
            <a:r>
              <a:rPr spc="-10" dirty="0"/>
              <a:t>out-of-school</a:t>
            </a:r>
            <a:r>
              <a:rPr spc="-75" dirty="0"/>
              <a:t> </a:t>
            </a:r>
            <a:r>
              <a:rPr spc="-5" dirty="0"/>
              <a:t>students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FE9E1617-3451-A14D-B6AB-77A45F6052FB}"/>
              </a:ext>
            </a:extLst>
          </p:cNvPr>
          <p:cNvGrpSpPr/>
          <p:nvPr/>
        </p:nvGrpSpPr>
        <p:grpSpPr>
          <a:xfrm>
            <a:off x="888659" y="1972264"/>
            <a:ext cx="7297734" cy="4418512"/>
            <a:chOff x="888659" y="1972264"/>
            <a:chExt cx="7297734" cy="4418512"/>
          </a:xfrm>
        </p:grpSpPr>
        <p:grpSp>
          <p:nvGrpSpPr>
            <p:cNvPr id="3" name="object 3"/>
            <p:cNvGrpSpPr/>
            <p:nvPr/>
          </p:nvGrpSpPr>
          <p:grpSpPr>
            <a:xfrm>
              <a:off x="888659" y="1972264"/>
              <a:ext cx="1468755" cy="1447800"/>
              <a:chOff x="888659" y="1972264"/>
              <a:chExt cx="1468755" cy="1447800"/>
            </a:xfrm>
          </p:grpSpPr>
          <p:sp>
            <p:nvSpPr>
              <p:cNvPr id="4" name="object 4"/>
              <p:cNvSpPr/>
              <p:nvPr/>
            </p:nvSpPr>
            <p:spPr>
              <a:xfrm>
                <a:off x="888659" y="1972264"/>
                <a:ext cx="146875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1468755" h="1447800">
                    <a:moveTo>
                      <a:pt x="1289596" y="0"/>
                    </a:moveTo>
                    <a:lnTo>
                      <a:pt x="179146" y="0"/>
                    </a:lnTo>
                    <a:lnTo>
                      <a:pt x="131572" y="6411"/>
                    </a:lnTo>
                    <a:lnTo>
                      <a:pt x="88792" y="24497"/>
                    </a:lnTo>
                    <a:lnTo>
                      <a:pt x="52525" y="52538"/>
                    </a:lnTo>
                    <a:lnTo>
                      <a:pt x="24491" y="88811"/>
                    </a:lnTo>
                    <a:lnTo>
                      <a:pt x="6409" y="131596"/>
                    </a:lnTo>
                    <a:lnTo>
                      <a:pt x="0" y="179171"/>
                    </a:lnTo>
                    <a:lnTo>
                      <a:pt x="0" y="878344"/>
                    </a:lnTo>
                    <a:lnTo>
                      <a:pt x="6409" y="925914"/>
                    </a:lnTo>
                    <a:lnTo>
                      <a:pt x="24491" y="968695"/>
                    </a:lnTo>
                    <a:lnTo>
                      <a:pt x="52525" y="1004966"/>
                    </a:lnTo>
                    <a:lnTo>
                      <a:pt x="88792" y="1033006"/>
                    </a:lnTo>
                    <a:lnTo>
                      <a:pt x="131572" y="1051092"/>
                    </a:lnTo>
                    <a:lnTo>
                      <a:pt x="179146" y="1057503"/>
                    </a:lnTo>
                    <a:lnTo>
                      <a:pt x="760818" y="1057503"/>
                    </a:lnTo>
                    <a:lnTo>
                      <a:pt x="1246136" y="1447482"/>
                    </a:lnTo>
                    <a:lnTo>
                      <a:pt x="1142149" y="1057503"/>
                    </a:lnTo>
                    <a:lnTo>
                      <a:pt x="1289596" y="1057503"/>
                    </a:lnTo>
                    <a:lnTo>
                      <a:pt x="1337170" y="1051092"/>
                    </a:lnTo>
                    <a:lnTo>
                      <a:pt x="1379952" y="1033006"/>
                    </a:lnTo>
                    <a:lnTo>
                      <a:pt x="1416223" y="1004966"/>
                    </a:lnTo>
                    <a:lnTo>
                      <a:pt x="1444260" y="968695"/>
                    </a:lnTo>
                    <a:lnTo>
                      <a:pt x="1462344" y="925914"/>
                    </a:lnTo>
                    <a:lnTo>
                      <a:pt x="1468755" y="878344"/>
                    </a:lnTo>
                    <a:lnTo>
                      <a:pt x="1468755" y="179171"/>
                    </a:lnTo>
                    <a:lnTo>
                      <a:pt x="1462344" y="131596"/>
                    </a:lnTo>
                    <a:lnTo>
                      <a:pt x="1444260" y="88811"/>
                    </a:lnTo>
                    <a:lnTo>
                      <a:pt x="1416223" y="52538"/>
                    </a:lnTo>
                    <a:lnTo>
                      <a:pt x="1379952" y="24497"/>
                    </a:lnTo>
                    <a:lnTo>
                      <a:pt x="1337170" y="6411"/>
                    </a:lnTo>
                    <a:lnTo>
                      <a:pt x="1289596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5" name="object 5"/>
              <p:cNvSpPr/>
              <p:nvPr/>
            </p:nvSpPr>
            <p:spPr>
              <a:xfrm>
                <a:off x="952226" y="2035839"/>
                <a:ext cx="1341755" cy="1212850"/>
              </a:xfrm>
              <a:custGeom>
                <a:avLst/>
                <a:gdLst/>
                <a:ahLst/>
                <a:cxnLst/>
                <a:rect l="l" t="t" r="r" b="b"/>
                <a:pathLst>
                  <a:path w="1341755" h="1212850">
                    <a:moveTo>
                      <a:pt x="1226032" y="0"/>
                    </a:moveTo>
                    <a:lnTo>
                      <a:pt x="115582" y="0"/>
                    </a:lnTo>
                    <a:lnTo>
                      <a:pt x="70637" y="9098"/>
                    </a:lnTo>
                    <a:lnTo>
                      <a:pt x="33893" y="33894"/>
                    </a:lnTo>
                    <a:lnTo>
                      <a:pt x="9097" y="70642"/>
                    </a:lnTo>
                    <a:lnTo>
                      <a:pt x="0" y="115595"/>
                    </a:lnTo>
                    <a:lnTo>
                      <a:pt x="0" y="814755"/>
                    </a:lnTo>
                    <a:lnTo>
                      <a:pt x="9097" y="859721"/>
                    </a:lnTo>
                    <a:lnTo>
                      <a:pt x="33893" y="896472"/>
                    </a:lnTo>
                    <a:lnTo>
                      <a:pt x="70637" y="921267"/>
                    </a:lnTo>
                    <a:lnTo>
                      <a:pt x="115582" y="930363"/>
                    </a:lnTo>
                    <a:lnTo>
                      <a:pt x="719620" y="930363"/>
                    </a:lnTo>
                    <a:lnTo>
                      <a:pt x="1071143" y="1212837"/>
                    </a:lnTo>
                    <a:lnTo>
                      <a:pt x="995857" y="930363"/>
                    </a:lnTo>
                    <a:lnTo>
                      <a:pt x="1226032" y="930363"/>
                    </a:lnTo>
                    <a:lnTo>
                      <a:pt x="1270975" y="921267"/>
                    </a:lnTo>
                    <a:lnTo>
                      <a:pt x="1307715" y="896472"/>
                    </a:lnTo>
                    <a:lnTo>
                      <a:pt x="1332506" y="859721"/>
                    </a:lnTo>
                    <a:lnTo>
                      <a:pt x="1341602" y="814755"/>
                    </a:lnTo>
                    <a:lnTo>
                      <a:pt x="1341602" y="115595"/>
                    </a:lnTo>
                    <a:lnTo>
                      <a:pt x="1332506" y="70642"/>
                    </a:lnTo>
                    <a:lnTo>
                      <a:pt x="1307715" y="33894"/>
                    </a:lnTo>
                    <a:lnTo>
                      <a:pt x="1270975" y="9098"/>
                    </a:lnTo>
                    <a:lnTo>
                      <a:pt x="1226032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6" name="object 6"/>
            <p:cNvSpPr/>
            <p:nvPr/>
          </p:nvSpPr>
          <p:spPr>
            <a:xfrm>
              <a:off x="3287613" y="3583270"/>
              <a:ext cx="720725" cy="2038350"/>
            </a:xfrm>
            <a:custGeom>
              <a:avLst/>
              <a:gdLst/>
              <a:ahLst/>
              <a:cxnLst/>
              <a:rect l="l" t="t" r="r" b="b"/>
              <a:pathLst>
                <a:path w="720725" h="2038350">
                  <a:moveTo>
                    <a:pt x="180251" y="684398"/>
                  </a:moveTo>
                  <a:lnTo>
                    <a:pt x="199974" y="863353"/>
                  </a:lnTo>
                  <a:lnTo>
                    <a:pt x="76834" y="1495890"/>
                  </a:lnTo>
                  <a:lnTo>
                    <a:pt x="212623" y="1495623"/>
                  </a:lnTo>
                  <a:lnTo>
                    <a:pt x="248069" y="2033303"/>
                  </a:lnTo>
                </a:path>
                <a:path w="720725" h="2038350">
                  <a:moveTo>
                    <a:pt x="0" y="1312603"/>
                  </a:moveTo>
                  <a:lnTo>
                    <a:pt x="68021" y="605785"/>
                  </a:lnTo>
                  <a:lnTo>
                    <a:pt x="89049" y="545136"/>
                  </a:lnTo>
                  <a:lnTo>
                    <a:pt x="135001" y="497990"/>
                  </a:lnTo>
                  <a:lnTo>
                    <a:pt x="199648" y="464337"/>
                  </a:lnTo>
                  <a:lnTo>
                    <a:pt x="237035" y="452568"/>
                  </a:lnTo>
                  <a:lnTo>
                    <a:pt x="276758" y="444168"/>
                  </a:lnTo>
                  <a:lnTo>
                    <a:pt x="318040" y="439137"/>
                  </a:lnTo>
                  <a:lnTo>
                    <a:pt x="360100" y="437473"/>
                  </a:lnTo>
                  <a:lnTo>
                    <a:pt x="402161" y="439176"/>
                  </a:lnTo>
                  <a:lnTo>
                    <a:pt x="443443" y="444243"/>
                  </a:lnTo>
                  <a:lnTo>
                    <a:pt x="483168" y="452675"/>
                  </a:lnTo>
                  <a:lnTo>
                    <a:pt x="520556" y="464469"/>
                  </a:lnTo>
                  <a:lnTo>
                    <a:pt x="585209" y="498140"/>
                  </a:lnTo>
                  <a:lnTo>
                    <a:pt x="631170" y="545249"/>
                  </a:lnTo>
                  <a:lnTo>
                    <a:pt x="652208" y="605785"/>
                  </a:lnTo>
                  <a:lnTo>
                    <a:pt x="720559" y="1312070"/>
                  </a:lnTo>
                </a:path>
                <a:path w="720725" h="2038350">
                  <a:moveTo>
                    <a:pt x="521334" y="123744"/>
                  </a:moveTo>
                  <a:lnTo>
                    <a:pt x="512069" y="85939"/>
                  </a:lnTo>
                  <a:lnTo>
                    <a:pt x="466694" y="30944"/>
                  </a:lnTo>
                  <a:lnTo>
                    <a:pt x="398308" y="3441"/>
                  </a:lnTo>
                  <a:lnTo>
                    <a:pt x="360281" y="0"/>
                  </a:lnTo>
                  <a:lnTo>
                    <a:pt x="322254" y="3433"/>
                  </a:lnTo>
                  <a:lnTo>
                    <a:pt x="253871" y="30927"/>
                  </a:lnTo>
                  <a:lnTo>
                    <a:pt x="208499" y="85927"/>
                  </a:lnTo>
                  <a:lnTo>
                    <a:pt x="199237" y="123744"/>
                  </a:lnTo>
                  <a:lnTo>
                    <a:pt x="198781" y="164962"/>
                  </a:lnTo>
                  <a:lnTo>
                    <a:pt x="203173" y="216725"/>
                  </a:lnTo>
                  <a:lnTo>
                    <a:pt x="212248" y="267638"/>
                  </a:lnTo>
                  <a:lnTo>
                    <a:pt x="225844" y="306306"/>
                  </a:lnTo>
                  <a:lnTo>
                    <a:pt x="269260" y="353190"/>
                  </a:lnTo>
                  <a:lnTo>
                    <a:pt x="334479" y="383166"/>
                  </a:lnTo>
                  <a:lnTo>
                    <a:pt x="360292" y="385719"/>
                  </a:lnTo>
                  <a:lnTo>
                    <a:pt x="371591" y="385081"/>
                  </a:lnTo>
                  <a:lnTo>
                    <a:pt x="420515" y="371227"/>
                  </a:lnTo>
                  <a:lnTo>
                    <a:pt x="476711" y="330926"/>
                  </a:lnTo>
                  <a:lnTo>
                    <a:pt x="508347" y="267638"/>
                  </a:lnTo>
                  <a:lnTo>
                    <a:pt x="517420" y="216725"/>
                  </a:lnTo>
                  <a:lnTo>
                    <a:pt x="521801" y="164962"/>
                  </a:lnTo>
                  <a:lnTo>
                    <a:pt x="521334" y="123744"/>
                  </a:lnTo>
                  <a:close/>
                </a:path>
                <a:path w="720725" h="2038350">
                  <a:moveTo>
                    <a:pt x="540346" y="684398"/>
                  </a:moveTo>
                  <a:lnTo>
                    <a:pt x="520611" y="863353"/>
                  </a:lnTo>
                  <a:lnTo>
                    <a:pt x="643750" y="1495890"/>
                  </a:lnTo>
                  <a:lnTo>
                    <a:pt x="507923" y="1495623"/>
                  </a:lnTo>
                  <a:lnTo>
                    <a:pt x="472478" y="2033303"/>
                  </a:lnTo>
                </a:path>
                <a:path w="720725" h="2038350">
                  <a:moveTo>
                    <a:pt x="360298" y="1463162"/>
                  </a:moveTo>
                  <a:lnTo>
                    <a:pt x="360298" y="2037722"/>
                  </a:lnTo>
                </a:path>
              </a:pathLst>
            </a:custGeom>
            <a:ln w="63588">
              <a:solidFill>
                <a:srgbClr val="C9C9C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774371" y="3583280"/>
              <a:ext cx="668020" cy="2037714"/>
            </a:xfrm>
            <a:custGeom>
              <a:avLst/>
              <a:gdLst/>
              <a:ahLst/>
              <a:cxnLst/>
              <a:rect l="l" t="t" r="r" b="b"/>
              <a:pathLst>
                <a:path w="668019" h="2037714">
                  <a:moveTo>
                    <a:pt x="333108" y="378574"/>
                  </a:moveTo>
                  <a:lnTo>
                    <a:pt x="291801" y="362348"/>
                  </a:lnTo>
                  <a:lnTo>
                    <a:pt x="250981" y="332743"/>
                  </a:lnTo>
                  <a:lnTo>
                    <a:pt x="215539" y="294206"/>
                  </a:lnTo>
                  <a:lnTo>
                    <a:pt x="190362" y="251181"/>
                  </a:lnTo>
                  <a:lnTo>
                    <a:pt x="180340" y="208114"/>
                  </a:lnTo>
                  <a:lnTo>
                    <a:pt x="180340" y="106692"/>
                  </a:lnTo>
                  <a:lnTo>
                    <a:pt x="190821" y="61239"/>
                  </a:lnTo>
                  <a:lnTo>
                    <a:pt x="217919" y="30485"/>
                  </a:lnTo>
                  <a:lnTo>
                    <a:pt x="255119" y="11788"/>
                  </a:lnTo>
                  <a:lnTo>
                    <a:pt x="295903" y="2506"/>
                  </a:lnTo>
                  <a:lnTo>
                    <a:pt x="333756" y="0"/>
                  </a:lnTo>
                  <a:lnTo>
                    <a:pt x="371604" y="2506"/>
                  </a:lnTo>
                  <a:lnTo>
                    <a:pt x="412378" y="11788"/>
                  </a:lnTo>
                  <a:lnTo>
                    <a:pt x="449567" y="30485"/>
                  </a:lnTo>
                  <a:lnTo>
                    <a:pt x="476656" y="61239"/>
                  </a:lnTo>
                  <a:lnTo>
                    <a:pt x="487133" y="106692"/>
                  </a:lnTo>
                  <a:lnTo>
                    <a:pt x="487133" y="208114"/>
                  </a:lnTo>
                  <a:lnTo>
                    <a:pt x="477121" y="251181"/>
                  </a:lnTo>
                  <a:lnTo>
                    <a:pt x="451957" y="294206"/>
                  </a:lnTo>
                  <a:lnTo>
                    <a:pt x="416528" y="332743"/>
                  </a:lnTo>
                  <a:lnTo>
                    <a:pt x="375719" y="362348"/>
                  </a:lnTo>
                  <a:lnTo>
                    <a:pt x="334416" y="378574"/>
                  </a:lnTo>
                  <a:lnTo>
                    <a:pt x="333108" y="378574"/>
                  </a:lnTo>
                  <a:close/>
                </a:path>
                <a:path w="668019" h="2037714">
                  <a:moveTo>
                    <a:pt x="333756" y="2036635"/>
                  </a:moveTo>
                  <a:lnTo>
                    <a:pt x="333756" y="1261478"/>
                  </a:lnTo>
                </a:path>
                <a:path w="668019" h="2037714">
                  <a:moveTo>
                    <a:pt x="549821" y="2037714"/>
                  </a:moveTo>
                  <a:lnTo>
                    <a:pt x="549770" y="1997646"/>
                  </a:lnTo>
                  <a:lnTo>
                    <a:pt x="499440" y="1958339"/>
                  </a:lnTo>
                  <a:lnTo>
                    <a:pt x="539559" y="1256969"/>
                  </a:lnTo>
                  <a:lnTo>
                    <a:pt x="536854" y="646988"/>
                  </a:lnTo>
                </a:path>
                <a:path w="668019" h="2037714">
                  <a:moveTo>
                    <a:pt x="117690" y="2037714"/>
                  </a:moveTo>
                  <a:lnTo>
                    <a:pt x="117690" y="1997646"/>
                  </a:lnTo>
                  <a:lnTo>
                    <a:pt x="168084" y="1958339"/>
                  </a:lnTo>
                  <a:lnTo>
                    <a:pt x="127914" y="1256969"/>
                  </a:lnTo>
                  <a:lnTo>
                    <a:pt x="130657" y="646988"/>
                  </a:lnTo>
                </a:path>
                <a:path w="668019" h="2037714">
                  <a:moveTo>
                    <a:pt x="85763" y="1361744"/>
                  </a:moveTo>
                  <a:lnTo>
                    <a:pt x="18186" y="1307211"/>
                  </a:lnTo>
                  <a:lnTo>
                    <a:pt x="0" y="929614"/>
                  </a:lnTo>
                  <a:lnTo>
                    <a:pt x="16256" y="598462"/>
                  </a:lnTo>
                  <a:lnTo>
                    <a:pt x="49271" y="551732"/>
                  </a:lnTo>
                  <a:lnTo>
                    <a:pt x="121924" y="514426"/>
                  </a:lnTo>
                  <a:lnTo>
                    <a:pt x="169029" y="499311"/>
                  </a:lnTo>
                  <a:lnTo>
                    <a:pt x="221140" y="486558"/>
                  </a:lnTo>
                  <a:lnTo>
                    <a:pt x="276623" y="476170"/>
                  </a:lnTo>
                  <a:lnTo>
                    <a:pt x="333844" y="468147"/>
                  </a:lnTo>
                  <a:lnTo>
                    <a:pt x="391086" y="476170"/>
                  </a:lnTo>
                  <a:lnTo>
                    <a:pt x="446585" y="486558"/>
                  </a:lnTo>
                  <a:lnTo>
                    <a:pt x="498708" y="499311"/>
                  </a:lnTo>
                  <a:lnTo>
                    <a:pt x="545820" y="514426"/>
                  </a:lnTo>
                  <a:lnTo>
                    <a:pt x="586289" y="531900"/>
                  </a:lnTo>
                  <a:lnTo>
                    <a:pt x="640761" y="573920"/>
                  </a:lnTo>
                  <a:lnTo>
                    <a:pt x="667753" y="929614"/>
                  </a:lnTo>
                  <a:lnTo>
                    <a:pt x="649554" y="1307211"/>
                  </a:lnTo>
                  <a:lnTo>
                    <a:pt x="582002" y="1361744"/>
                  </a:lnTo>
                </a:path>
              </a:pathLst>
            </a:custGeom>
            <a:ln w="62877">
              <a:solidFill>
                <a:srgbClr val="C9C9C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604184" y="3583270"/>
              <a:ext cx="720725" cy="2038350"/>
            </a:xfrm>
            <a:custGeom>
              <a:avLst/>
              <a:gdLst/>
              <a:ahLst/>
              <a:cxnLst/>
              <a:rect l="l" t="t" r="r" b="b"/>
              <a:pathLst>
                <a:path w="720725" h="2038350">
                  <a:moveTo>
                    <a:pt x="180251" y="684398"/>
                  </a:moveTo>
                  <a:lnTo>
                    <a:pt x="199974" y="863353"/>
                  </a:lnTo>
                  <a:lnTo>
                    <a:pt x="76834" y="1495890"/>
                  </a:lnTo>
                  <a:lnTo>
                    <a:pt x="212623" y="1495623"/>
                  </a:lnTo>
                  <a:lnTo>
                    <a:pt x="248069" y="2033303"/>
                  </a:lnTo>
                </a:path>
                <a:path w="720725" h="2038350">
                  <a:moveTo>
                    <a:pt x="0" y="1312603"/>
                  </a:moveTo>
                  <a:lnTo>
                    <a:pt x="68021" y="605785"/>
                  </a:lnTo>
                  <a:lnTo>
                    <a:pt x="89049" y="545136"/>
                  </a:lnTo>
                  <a:lnTo>
                    <a:pt x="135001" y="497990"/>
                  </a:lnTo>
                  <a:lnTo>
                    <a:pt x="199648" y="464337"/>
                  </a:lnTo>
                  <a:lnTo>
                    <a:pt x="237035" y="452568"/>
                  </a:lnTo>
                  <a:lnTo>
                    <a:pt x="276758" y="444168"/>
                  </a:lnTo>
                  <a:lnTo>
                    <a:pt x="318040" y="439137"/>
                  </a:lnTo>
                  <a:lnTo>
                    <a:pt x="360100" y="437473"/>
                  </a:lnTo>
                  <a:lnTo>
                    <a:pt x="402161" y="439176"/>
                  </a:lnTo>
                  <a:lnTo>
                    <a:pt x="443443" y="444243"/>
                  </a:lnTo>
                  <a:lnTo>
                    <a:pt x="483168" y="452675"/>
                  </a:lnTo>
                  <a:lnTo>
                    <a:pt x="520556" y="464469"/>
                  </a:lnTo>
                  <a:lnTo>
                    <a:pt x="585209" y="498140"/>
                  </a:lnTo>
                  <a:lnTo>
                    <a:pt x="631170" y="545249"/>
                  </a:lnTo>
                  <a:lnTo>
                    <a:pt x="652208" y="605785"/>
                  </a:lnTo>
                  <a:lnTo>
                    <a:pt x="720559" y="1312070"/>
                  </a:lnTo>
                </a:path>
                <a:path w="720725" h="2038350">
                  <a:moveTo>
                    <a:pt x="521347" y="123744"/>
                  </a:moveTo>
                  <a:lnTo>
                    <a:pt x="512082" y="85939"/>
                  </a:lnTo>
                  <a:lnTo>
                    <a:pt x="466704" y="30944"/>
                  </a:lnTo>
                  <a:lnTo>
                    <a:pt x="398316" y="3441"/>
                  </a:lnTo>
                  <a:lnTo>
                    <a:pt x="360287" y="0"/>
                  </a:lnTo>
                  <a:lnTo>
                    <a:pt x="322259" y="3433"/>
                  </a:lnTo>
                  <a:lnTo>
                    <a:pt x="253873" y="30927"/>
                  </a:lnTo>
                  <a:lnTo>
                    <a:pt x="208500" y="85927"/>
                  </a:lnTo>
                  <a:lnTo>
                    <a:pt x="199237" y="123744"/>
                  </a:lnTo>
                  <a:lnTo>
                    <a:pt x="198781" y="164962"/>
                  </a:lnTo>
                  <a:lnTo>
                    <a:pt x="203173" y="216725"/>
                  </a:lnTo>
                  <a:lnTo>
                    <a:pt x="212248" y="267638"/>
                  </a:lnTo>
                  <a:lnTo>
                    <a:pt x="225844" y="306306"/>
                  </a:lnTo>
                  <a:lnTo>
                    <a:pt x="269265" y="353190"/>
                  </a:lnTo>
                  <a:lnTo>
                    <a:pt x="334479" y="383166"/>
                  </a:lnTo>
                  <a:lnTo>
                    <a:pt x="360294" y="385719"/>
                  </a:lnTo>
                  <a:lnTo>
                    <a:pt x="371597" y="385081"/>
                  </a:lnTo>
                  <a:lnTo>
                    <a:pt x="420523" y="371227"/>
                  </a:lnTo>
                  <a:lnTo>
                    <a:pt x="476722" y="330926"/>
                  </a:lnTo>
                  <a:lnTo>
                    <a:pt x="508353" y="267638"/>
                  </a:lnTo>
                  <a:lnTo>
                    <a:pt x="517423" y="216725"/>
                  </a:lnTo>
                  <a:lnTo>
                    <a:pt x="521807" y="164962"/>
                  </a:lnTo>
                  <a:lnTo>
                    <a:pt x="521347" y="123744"/>
                  </a:lnTo>
                  <a:close/>
                </a:path>
                <a:path w="720725" h="2038350">
                  <a:moveTo>
                    <a:pt x="540346" y="684398"/>
                  </a:moveTo>
                  <a:lnTo>
                    <a:pt x="520611" y="863353"/>
                  </a:lnTo>
                  <a:lnTo>
                    <a:pt x="643750" y="1495890"/>
                  </a:lnTo>
                  <a:lnTo>
                    <a:pt x="507923" y="1495623"/>
                  </a:lnTo>
                  <a:lnTo>
                    <a:pt x="472490" y="2033303"/>
                  </a:lnTo>
                </a:path>
                <a:path w="720725" h="2038350">
                  <a:moveTo>
                    <a:pt x="360298" y="1463162"/>
                  </a:moveTo>
                  <a:lnTo>
                    <a:pt x="360298" y="2037722"/>
                  </a:lnTo>
                </a:path>
              </a:pathLst>
            </a:custGeom>
            <a:ln w="63588">
              <a:solidFill>
                <a:srgbClr val="C9C9C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960707" y="3583280"/>
              <a:ext cx="668020" cy="2037714"/>
            </a:xfrm>
            <a:custGeom>
              <a:avLst/>
              <a:gdLst/>
              <a:ahLst/>
              <a:cxnLst/>
              <a:rect l="l" t="t" r="r" b="b"/>
              <a:pathLst>
                <a:path w="668020" h="2037714">
                  <a:moveTo>
                    <a:pt x="333108" y="378574"/>
                  </a:moveTo>
                  <a:lnTo>
                    <a:pt x="291800" y="362348"/>
                  </a:lnTo>
                  <a:lnTo>
                    <a:pt x="250978" y="332743"/>
                  </a:lnTo>
                  <a:lnTo>
                    <a:pt x="215533" y="294206"/>
                  </a:lnTo>
                  <a:lnTo>
                    <a:pt x="190357" y="251181"/>
                  </a:lnTo>
                  <a:lnTo>
                    <a:pt x="180339" y="208114"/>
                  </a:lnTo>
                  <a:lnTo>
                    <a:pt x="180339" y="106692"/>
                  </a:lnTo>
                  <a:lnTo>
                    <a:pt x="190822" y="61239"/>
                  </a:lnTo>
                  <a:lnTo>
                    <a:pt x="217924" y="30485"/>
                  </a:lnTo>
                  <a:lnTo>
                    <a:pt x="255127" y="11788"/>
                  </a:lnTo>
                  <a:lnTo>
                    <a:pt x="295915" y="2506"/>
                  </a:lnTo>
                  <a:lnTo>
                    <a:pt x="333768" y="0"/>
                  </a:lnTo>
                  <a:lnTo>
                    <a:pt x="371615" y="2506"/>
                  </a:lnTo>
                  <a:lnTo>
                    <a:pt x="412387" y="11788"/>
                  </a:lnTo>
                  <a:lnTo>
                    <a:pt x="449571" y="30485"/>
                  </a:lnTo>
                  <a:lnTo>
                    <a:pt x="476658" y="61239"/>
                  </a:lnTo>
                  <a:lnTo>
                    <a:pt x="487133" y="106692"/>
                  </a:lnTo>
                  <a:lnTo>
                    <a:pt x="487133" y="208114"/>
                  </a:lnTo>
                  <a:lnTo>
                    <a:pt x="477121" y="251181"/>
                  </a:lnTo>
                  <a:lnTo>
                    <a:pt x="451957" y="294206"/>
                  </a:lnTo>
                  <a:lnTo>
                    <a:pt x="416525" y="332743"/>
                  </a:lnTo>
                  <a:lnTo>
                    <a:pt x="375712" y="362348"/>
                  </a:lnTo>
                  <a:lnTo>
                    <a:pt x="334403" y="378574"/>
                  </a:lnTo>
                  <a:lnTo>
                    <a:pt x="333108" y="378574"/>
                  </a:lnTo>
                  <a:close/>
                </a:path>
                <a:path w="668020" h="2037714">
                  <a:moveTo>
                    <a:pt x="333768" y="2036635"/>
                  </a:moveTo>
                  <a:lnTo>
                    <a:pt x="333768" y="1261478"/>
                  </a:lnTo>
                </a:path>
                <a:path w="668020" h="2037714">
                  <a:moveTo>
                    <a:pt x="549821" y="2037714"/>
                  </a:moveTo>
                  <a:lnTo>
                    <a:pt x="549770" y="1997646"/>
                  </a:lnTo>
                  <a:lnTo>
                    <a:pt x="499440" y="1958339"/>
                  </a:lnTo>
                  <a:lnTo>
                    <a:pt x="539559" y="1256969"/>
                  </a:lnTo>
                  <a:lnTo>
                    <a:pt x="536854" y="646988"/>
                  </a:lnTo>
                </a:path>
                <a:path w="668020" h="2037714">
                  <a:moveTo>
                    <a:pt x="117703" y="2037714"/>
                  </a:moveTo>
                  <a:lnTo>
                    <a:pt x="117703" y="1997646"/>
                  </a:lnTo>
                  <a:lnTo>
                    <a:pt x="168084" y="1958339"/>
                  </a:lnTo>
                  <a:lnTo>
                    <a:pt x="127927" y="1256969"/>
                  </a:lnTo>
                  <a:lnTo>
                    <a:pt x="130657" y="646988"/>
                  </a:lnTo>
                </a:path>
                <a:path w="668020" h="2037714">
                  <a:moveTo>
                    <a:pt x="85763" y="1361744"/>
                  </a:moveTo>
                  <a:lnTo>
                    <a:pt x="18199" y="1307211"/>
                  </a:lnTo>
                  <a:lnTo>
                    <a:pt x="0" y="929614"/>
                  </a:lnTo>
                  <a:lnTo>
                    <a:pt x="16255" y="598462"/>
                  </a:lnTo>
                  <a:lnTo>
                    <a:pt x="49271" y="551732"/>
                  </a:lnTo>
                  <a:lnTo>
                    <a:pt x="121924" y="514426"/>
                  </a:lnTo>
                  <a:lnTo>
                    <a:pt x="169029" y="499311"/>
                  </a:lnTo>
                  <a:lnTo>
                    <a:pt x="221140" y="486558"/>
                  </a:lnTo>
                  <a:lnTo>
                    <a:pt x="276623" y="476170"/>
                  </a:lnTo>
                  <a:lnTo>
                    <a:pt x="333844" y="468147"/>
                  </a:lnTo>
                  <a:lnTo>
                    <a:pt x="391090" y="476170"/>
                  </a:lnTo>
                  <a:lnTo>
                    <a:pt x="446591" y="486558"/>
                  </a:lnTo>
                  <a:lnTo>
                    <a:pt x="498714" y="499311"/>
                  </a:lnTo>
                  <a:lnTo>
                    <a:pt x="545826" y="514426"/>
                  </a:lnTo>
                  <a:lnTo>
                    <a:pt x="586295" y="531900"/>
                  </a:lnTo>
                  <a:lnTo>
                    <a:pt x="640770" y="573920"/>
                  </a:lnTo>
                  <a:lnTo>
                    <a:pt x="667753" y="929614"/>
                  </a:lnTo>
                  <a:lnTo>
                    <a:pt x="649554" y="1307211"/>
                  </a:lnTo>
                  <a:lnTo>
                    <a:pt x="582002" y="1361744"/>
                  </a:lnTo>
                </a:path>
              </a:pathLst>
            </a:custGeom>
            <a:ln w="62877">
              <a:solidFill>
                <a:srgbClr val="C9C9C9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 txBox="1"/>
            <p:nvPr/>
          </p:nvSpPr>
          <p:spPr>
            <a:xfrm>
              <a:off x="1135233" y="2144468"/>
              <a:ext cx="975360" cy="635000"/>
            </a:xfrm>
            <a:prstGeom prst="rect">
              <a:avLst/>
            </a:prstGeom>
          </p:spPr>
          <p:txBody>
            <a:bodyPr vert="horz" wrap="square" lIns="0" tIns="16510" rIns="0" bIns="0" rtlCol="0">
              <a:spAutoFit/>
            </a:bodyPr>
            <a:lstStyle/>
            <a:p>
              <a:pPr marL="116205" indent="-38735">
                <a:lnSpc>
                  <a:spcPct val="100000"/>
                </a:lnSpc>
                <a:spcBef>
                  <a:spcPts val="130"/>
                </a:spcBef>
              </a:pPr>
              <a:r>
                <a:rPr sz="1300" b="1" spc="5" dirty="0">
                  <a:latin typeface="Lato"/>
                  <a:cs typeface="Lato"/>
                </a:rPr>
                <a:t>Ich </a:t>
              </a:r>
              <a:r>
                <a:rPr sz="1300" b="1" spc="10" dirty="0">
                  <a:latin typeface="Lato"/>
                  <a:cs typeface="Lato"/>
                </a:rPr>
                <a:t>bin</a:t>
              </a:r>
              <a:r>
                <a:rPr sz="1300" b="1" spc="-30" dirty="0">
                  <a:latin typeface="Lato"/>
                  <a:cs typeface="Lato"/>
                </a:rPr>
                <a:t> </a:t>
              </a:r>
              <a:r>
                <a:rPr sz="1300" b="1" spc="10" dirty="0">
                  <a:latin typeface="Lato"/>
                  <a:cs typeface="Lato"/>
                </a:rPr>
                <a:t>12.</a:t>
              </a:r>
              <a:endParaRPr sz="1300" dirty="0">
                <a:latin typeface="Lato"/>
                <a:cs typeface="Lato"/>
              </a:endParaRPr>
            </a:p>
            <a:p>
              <a:pPr marL="12700" marR="5080" indent="103505">
                <a:lnSpc>
                  <a:spcPct val="102499"/>
                </a:lnSpc>
              </a:pPr>
              <a:r>
                <a:rPr sz="1300" b="1" spc="10" dirty="0">
                  <a:latin typeface="Lato"/>
                  <a:cs typeface="Lato"/>
                </a:rPr>
                <a:t>Sprechen  </a:t>
              </a:r>
              <a:r>
                <a:rPr sz="1300" b="1" spc="5" dirty="0">
                  <a:latin typeface="Lato"/>
                  <a:cs typeface="Lato"/>
                </a:rPr>
                <a:t>sie</a:t>
              </a:r>
              <a:r>
                <a:rPr sz="1300" b="1" spc="-70" dirty="0">
                  <a:latin typeface="Lato"/>
                  <a:cs typeface="Lato"/>
                </a:rPr>
                <a:t> </a:t>
              </a:r>
              <a:r>
                <a:rPr sz="1300" b="1" spc="10" dirty="0">
                  <a:latin typeface="Lato"/>
                  <a:cs typeface="Lato"/>
                </a:rPr>
                <a:t>Deutsch?</a:t>
              </a:r>
              <a:endParaRPr sz="1300" dirty="0">
                <a:latin typeface="Lato"/>
                <a:cs typeface="Lato"/>
              </a:endParaRPr>
            </a:p>
          </p:txBody>
        </p:sp>
        <p:sp>
          <p:nvSpPr>
            <p:cNvPr id="11" name="object 11"/>
            <p:cNvSpPr txBox="1"/>
            <p:nvPr/>
          </p:nvSpPr>
          <p:spPr>
            <a:xfrm>
              <a:off x="1518054" y="5958976"/>
              <a:ext cx="1147445" cy="431800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145415">
                <a:lnSpc>
                  <a:spcPct val="102499"/>
                </a:lnSpc>
                <a:spcBef>
                  <a:spcPts val="90"/>
                </a:spcBef>
              </a:pPr>
              <a:r>
                <a:rPr sz="1300" b="1" spc="10" dirty="0">
                  <a:latin typeface="Lato-Heavy"/>
                  <a:cs typeface="Lato-Heavy"/>
                </a:rPr>
                <a:t>BRIDGING  </a:t>
              </a:r>
              <a:r>
                <a:rPr sz="1300" b="1" spc="20" dirty="0">
                  <a:latin typeface="Lato-Heavy"/>
                  <a:cs typeface="Lato-Heavy"/>
                </a:rPr>
                <a:t>P</a:t>
              </a:r>
              <a:r>
                <a:rPr sz="1300" b="1" spc="5" dirty="0">
                  <a:latin typeface="Lato-Heavy"/>
                  <a:cs typeface="Lato-Heavy"/>
                </a:rPr>
                <a:t>R</a:t>
              </a:r>
              <a:r>
                <a:rPr sz="1300" b="1" spc="20" dirty="0">
                  <a:latin typeface="Lato-Heavy"/>
                  <a:cs typeface="Lato-Heavy"/>
                </a:rPr>
                <a:t>OGRAMME</a:t>
              </a:r>
              <a:endParaRPr sz="1300">
                <a:latin typeface="Lato-Heavy"/>
                <a:cs typeface="Lato-Heavy"/>
              </a:endParaRPr>
            </a:p>
          </p:txBody>
        </p:sp>
        <p:sp>
          <p:nvSpPr>
            <p:cNvPr id="12" name="object 12"/>
            <p:cNvSpPr txBox="1"/>
            <p:nvPr/>
          </p:nvSpPr>
          <p:spPr>
            <a:xfrm>
              <a:off x="3139503" y="5958976"/>
              <a:ext cx="1017269" cy="431800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69215">
                <a:lnSpc>
                  <a:spcPct val="102499"/>
                </a:lnSpc>
                <a:spcBef>
                  <a:spcPts val="90"/>
                </a:spcBef>
              </a:pPr>
              <a:r>
                <a:rPr sz="1300" b="1" spc="15" dirty="0">
                  <a:latin typeface="Lato-Heavy"/>
                  <a:cs typeface="Lato-Heavy"/>
                </a:rPr>
                <a:t>REMEDIAL  </a:t>
              </a:r>
              <a:r>
                <a:rPr sz="1300" b="1" spc="20" dirty="0">
                  <a:latin typeface="Lato-Heavy"/>
                  <a:cs typeface="Lato-Heavy"/>
                </a:rPr>
                <a:t>EDUC</a:t>
              </a:r>
              <a:r>
                <a:rPr sz="1300" b="1" spc="-75" dirty="0">
                  <a:latin typeface="Lato-Heavy"/>
                  <a:cs typeface="Lato-Heavy"/>
                </a:rPr>
                <a:t>A</a:t>
              </a:r>
              <a:r>
                <a:rPr sz="1300" b="1" spc="15" dirty="0">
                  <a:latin typeface="Lato-Heavy"/>
                  <a:cs typeface="Lato-Heavy"/>
                </a:rPr>
                <a:t>TION</a:t>
              </a:r>
              <a:endParaRPr sz="1300">
                <a:latin typeface="Lato-Heavy"/>
                <a:cs typeface="Lato-Heavy"/>
              </a:endParaRPr>
            </a:p>
          </p:txBody>
        </p:sp>
        <p:sp>
          <p:nvSpPr>
            <p:cNvPr id="13" name="object 13"/>
            <p:cNvSpPr txBox="1"/>
            <p:nvPr/>
          </p:nvSpPr>
          <p:spPr>
            <a:xfrm>
              <a:off x="4721199" y="5958976"/>
              <a:ext cx="1147445" cy="431800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132715">
                <a:lnSpc>
                  <a:spcPct val="102499"/>
                </a:lnSpc>
                <a:spcBef>
                  <a:spcPts val="90"/>
                </a:spcBef>
              </a:pPr>
              <a:r>
                <a:rPr sz="1300" b="1" spc="5" dirty="0">
                  <a:latin typeface="Lato-Heavy"/>
                  <a:cs typeface="Lato-Heavy"/>
                </a:rPr>
                <a:t>CATCH-UP  </a:t>
              </a:r>
              <a:r>
                <a:rPr sz="1300" b="1" spc="20" dirty="0">
                  <a:latin typeface="Lato-Heavy"/>
                  <a:cs typeface="Lato-Heavy"/>
                </a:rPr>
                <a:t>P</a:t>
              </a:r>
              <a:r>
                <a:rPr sz="1300" b="1" spc="5" dirty="0">
                  <a:latin typeface="Lato-Heavy"/>
                  <a:cs typeface="Lato-Heavy"/>
                </a:rPr>
                <a:t>R</a:t>
              </a:r>
              <a:r>
                <a:rPr sz="1300" b="1" spc="20" dirty="0">
                  <a:latin typeface="Lato-Heavy"/>
                  <a:cs typeface="Lato-Heavy"/>
                </a:rPr>
                <a:t>OGRAMME</a:t>
              </a:r>
              <a:endParaRPr sz="1300">
                <a:latin typeface="Lato-Heavy"/>
                <a:cs typeface="Lato-Heavy"/>
              </a:endParaRPr>
            </a:p>
          </p:txBody>
        </p:sp>
        <p:sp>
          <p:nvSpPr>
            <p:cNvPr id="14" name="object 14"/>
            <p:cNvSpPr txBox="1"/>
            <p:nvPr/>
          </p:nvSpPr>
          <p:spPr>
            <a:xfrm>
              <a:off x="6384601" y="5958976"/>
              <a:ext cx="1147445" cy="431800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452120">
                <a:lnSpc>
                  <a:spcPct val="102499"/>
                </a:lnSpc>
                <a:spcBef>
                  <a:spcPts val="90"/>
                </a:spcBef>
              </a:pPr>
              <a:r>
                <a:rPr sz="1300" b="1" spc="20" dirty="0">
                  <a:latin typeface="Lato-Heavy"/>
                  <a:cs typeface="Lato-Heavy"/>
                </a:rPr>
                <a:t>AE  P</a:t>
              </a:r>
              <a:r>
                <a:rPr sz="1300" b="1" spc="5" dirty="0">
                  <a:latin typeface="Lato-Heavy"/>
                  <a:cs typeface="Lato-Heavy"/>
                </a:rPr>
                <a:t>R</a:t>
              </a:r>
              <a:r>
                <a:rPr sz="1300" b="1" spc="20" dirty="0">
                  <a:latin typeface="Lato-Heavy"/>
                  <a:cs typeface="Lato-Heavy"/>
                </a:rPr>
                <a:t>OGRAMME</a:t>
              </a:r>
              <a:endParaRPr sz="1300">
                <a:latin typeface="Lato-Heavy"/>
                <a:cs typeface="Lato-Heavy"/>
              </a:endParaRPr>
            </a:p>
          </p:txBody>
        </p:sp>
        <p:grpSp>
          <p:nvGrpSpPr>
            <p:cNvPr id="15" name="object 15"/>
            <p:cNvGrpSpPr/>
            <p:nvPr/>
          </p:nvGrpSpPr>
          <p:grpSpPr>
            <a:xfrm>
              <a:off x="2932146" y="1972264"/>
              <a:ext cx="1468755" cy="1447800"/>
              <a:chOff x="2932146" y="1972264"/>
              <a:chExt cx="1468755" cy="1447800"/>
            </a:xfrm>
          </p:grpSpPr>
          <p:sp>
            <p:nvSpPr>
              <p:cNvPr id="16" name="object 16"/>
              <p:cNvSpPr/>
              <p:nvPr/>
            </p:nvSpPr>
            <p:spPr>
              <a:xfrm>
                <a:off x="2932146" y="1972264"/>
                <a:ext cx="146875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1468754" h="1447800">
                    <a:moveTo>
                      <a:pt x="1289608" y="0"/>
                    </a:moveTo>
                    <a:lnTo>
                      <a:pt x="179158" y="0"/>
                    </a:lnTo>
                    <a:lnTo>
                      <a:pt x="131584" y="6411"/>
                    </a:lnTo>
                    <a:lnTo>
                      <a:pt x="88802" y="24497"/>
                    </a:lnTo>
                    <a:lnTo>
                      <a:pt x="52531" y="52538"/>
                    </a:lnTo>
                    <a:lnTo>
                      <a:pt x="24494" y="88811"/>
                    </a:lnTo>
                    <a:lnTo>
                      <a:pt x="6410" y="131596"/>
                    </a:lnTo>
                    <a:lnTo>
                      <a:pt x="0" y="179171"/>
                    </a:lnTo>
                    <a:lnTo>
                      <a:pt x="0" y="878344"/>
                    </a:lnTo>
                    <a:lnTo>
                      <a:pt x="6410" y="925914"/>
                    </a:lnTo>
                    <a:lnTo>
                      <a:pt x="24494" y="968695"/>
                    </a:lnTo>
                    <a:lnTo>
                      <a:pt x="52531" y="1004966"/>
                    </a:lnTo>
                    <a:lnTo>
                      <a:pt x="88802" y="1033006"/>
                    </a:lnTo>
                    <a:lnTo>
                      <a:pt x="131584" y="1051092"/>
                    </a:lnTo>
                    <a:lnTo>
                      <a:pt x="179158" y="1057503"/>
                    </a:lnTo>
                    <a:lnTo>
                      <a:pt x="819746" y="1057503"/>
                    </a:lnTo>
                    <a:lnTo>
                      <a:pt x="715759" y="1447482"/>
                    </a:lnTo>
                    <a:lnTo>
                      <a:pt x="1201089" y="1057503"/>
                    </a:lnTo>
                    <a:lnTo>
                      <a:pt x="1289608" y="1057503"/>
                    </a:lnTo>
                    <a:lnTo>
                      <a:pt x="1337182" y="1051092"/>
                    </a:lnTo>
                    <a:lnTo>
                      <a:pt x="1379962" y="1033006"/>
                    </a:lnTo>
                    <a:lnTo>
                      <a:pt x="1416229" y="1004966"/>
                    </a:lnTo>
                    <a:lnTo>
                      <a:pt x="1444263" y="968695"/>
                    </a:lnTo>
                    <a:lnTo>
                      <a:pt x="1462345" y="925914"/>
                    </a:lnTo>
                    <a:lnTo>
                      <a:pt x="1468755" y="878344"/>
                    </a:lnTo>
                    <a:lnTo>
                      <a:pt x="1468755" y="179171"/>
                    </a:lnTo>
                    <a:lnTo>
                      <a:pt x="1462345" y="131596"/>
                    </a:lnTo>
                    <a:lnTo>
                      <a:pt x="1444263" y="88811"/>
                    </a:lnTo>
                    <a:lnTo>
                      <a:pt x="1416229" y="52538"/>
                    </a:lnTo>
                    <a:lnTo>
                      <a:pt x="1379962" y="24497"/>
                    </a:lnTo>
                    <a:lnTo>
                      <a:pt x="1337182" y="6411"/>
                    </a:lnTo>
                    <a:lnTo>
                      <a:pt x="1289608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17" name="object 17"/>
              <p:cNvSpPr/>
              <p:nvPr/>
            </p:nvSpPr>
            <p:spPr>
              <a:xfrm>
                <a:off x="2995731" y="2035839"/>
                <a:ext cx="1341755" cy="1212850"/>
              </a:xfrm>
              <a:custGeom>
                <a:avLst/>
                <a:gdLst/>
                <a:ahLst/>
                <a:cxnLst/>
                <a:rect l="l" t="t" r="r" b="b"/>
                <a:pathLst>
                  <a:path w="1341754" h="1212850">
                    <a:moveTo>
                      <a:pt x="1226019" y="0"/>
                    </a:moveTo>
                    <a:lnTo>
                      <a:pt x="115570" y="0"/>
                    </a:lnTo>
                    <a:lnTo>
                      <a:pt x="70626" y="9098"/>
                    </a:lnTo>
                    <a:lnTo>
                      <a:pt x="33886" y="33894"/>
                    </a:lnTo>
                    <a:lnTo>
                      <a:pt x="9095" y="70642"/>
                    </a:lnTo>
                    <a:lnTo>
                      <a:pt x="0" y="115595"/>
                    </a:lnTo>
                    <a:lnTo>
                      <a:pt x="0" y="814755"/>
                    </a:lnTo>
                    <a:lnTo>
                      <a:pt x="9095" y="859721"/>
                    </a:lnTo>
                    <a:lnTo>
                      <a:pt x="33886" y="896472"/>
                    </a:lnTo>
                    <a:lnTo>
                      <a:pt x="70626" y="921267"/>
                    </a:lnTo>
                    <a:lnTo>
                      <a:pt x="115570" y="930363"/>
                    </a:lnTo>
                    <a:lnTo>
                      <a:pt x="838885" y="930363"/>
                    </a:lnTo>
                    <a:lnTo>
                      <a:pt x="763600" y="1212837"/>
                    </a:lnTo>
                    <a:lnTo>
                      <a:pt x="1115123" y="930363"/>
                    </a:lnTo>
                    <a:lnTo>
                      <a:pt x="1226019" y="930363"/>
                    </a:lnTo>
                    <a:lnTo>
                      <a:pt x="1270959" y="921267"/>
                    </a:lnTo>
                    <a:lnTo>
                      <a:pt x="1307704" y="896472"/>
                    </a:lnTo>
                    <a:lnTo>
                      <a:pt x="1332502" y="859721"/>
                    </a:lnTo>
                    <a:lnTo>
                      <a:pt x="1341602" y="814755"/>
                    </a:lnTo>
                    <a:lnTo>
                      <a:pt x="1341602" y="115595"/>
                    </a:lnTo>
                    <a:lnTo>
                      <a:pt x="1332502" y="70642"/>
                    </a:lnTo>
                    <a:lnTo>
                      <a:pt x="1307704" y="33894"/>
                    </a:lnTo>
                    <a:lnTo>
                      <a:pt x="1270959" y="9098"/>
                    </a:lnTo>
                    <a:lnTo>
                      <a:pt x="1226019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8" name="object 18"/>
            <p:cNvSpPr txBox="1"/>
            <p:nvPr/>
          </p:nvSpPr>
          <p:spPr>
            <a:xfrm>
              <a:off x="3111745" y="2144468"/>
              <a:ext cx="1067435" cy="635000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169545">
                <a:lnSpc>
                  <a:spcPct val="102499"/>
                </a:lnSpc>
                <a:spcBef>
                  <a:spcPts val="90"/>
                </a:spcBef>
              </a:pPr>
              <a:r>
                <a:rPr sz="1300" b="1" spc="10" dirty="0">
                  <a:latin typeface="Lato"/>
                  <a:cs typeface="Lato"/>
                </a:rPr>
                <a:t>I’m 8, but  still </a:t>
              </a:r>
              <a:r>
                <a:rPr sz="1300" b="1" spc="5" dirty="0">
                  <a:latin typeface="Lato"/>
                  <a:cs typeface="Lato"/>
                </a:rPr>
                <a:t>can’t</a:t>
              </a:r>
              <a:r>
                <a:rPr sz="1300" b="1" spc="-75" dirty="0">
                  <a:latin typeface="Lato"/>
                  <a:cs typeface="Lato"/>
                </a:rPr>
                <a:t> </a:t>
              </a:r>
              <a:r>
                <a:rPr sz="1300" b="1" spc="10" dirty="0">
                  <a:latin typeface="Lato"/>
                  <a:cs typeface="Lato"/>
                </a:rPr>
                <a:t>read</a:t>
              </a:r>
              <a:endParaRPr sz="1300" dirty="0">
                <a:latin typeface="Lato"/>
                <a:cs typeface="Lato"/>
              </a:endParaRPr>
            </a:p>
            <a:p>
              <a:pPr marL="163195">
                <a:lnSpc>
                  <a:spcPct val="100000"/>
                </a:lnSpc>
                <a:spcBef>
                  <a:spcPts val="40"/>
                </a:spcBef>
              </a:pPr>
              <a:r>
                <a:rPr sz="1300" b="1" spc="10" dirty="0">
                  <a:latin typeface="Lato"/>
                  <a:cs typeface="Lato"/>
                </a:rPr>
                <a:t>in grade</a:t>
              </a:r>
              <a:r>
                <a:rPr sz="1300" b="1" spc="-35" dirty="0">
                  <a:latin typeface="Lato"/>
                  <a:cs typeface="Lato"/>
                </a:rPr>
                <a:t> </a:t>
              </a:r>
              <a:r>
                <a:rPr sz="1300" b="1" spc="10" dirty="0">
                  <a:latin typeface="Lato"/>
                  <a:cs typeface="Lato"/>
                </a:rPr>
                <a:t>3.</a:t>
              </a:r>
              <a:endParaRPr sz="1300" dirty="0">
                <a:latin typeface="Lato"/>
                <a:cs typeface="Lato"/>
              </a:endParaRPr>
            </a:p>
          </p:txBody>
        </p:sp>
        <p:grpSp>
          <p:nvGrpSpPr>
            <p:cNvPr id="19" name="object 19"/>
            <p:cNvGrpSpPr/>
            <p:nvPr/>
          </p:nvGrpSpPr>
          <p:grpSpPr>
            <a:xfrm>
              <a:off x="6717638" y="1972264"/>
              <a:ext cx="1468755" cy="1447800"/>
              <a:chOff x="6717638" y="1972264"/>
              <a:chExt cx="1468755" cy="1447800"/>
            </a:xfrm>
          </p:grpSpPr>
          <p:sp>
            <p:nvSpPr>
              <p:cNvPr id="20" name="object 20"/>
              <p:cNvSpPr/>
              <p:nvPr/>
            </p:nvSpPr>
            <p:spPr>
              <a:xfrm>
                <a:off x="6717638" y="1972264"/>
                <a:ext cx="1468755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1468754" h="1447800">
                    <a:moveTo>
                      <a:pt x="1289608" y="0"/>
                    </a:moveTo>
                    <a:lnTo>
                      <a:pt x="179158" y="0"/>
                    </a:lnTo>
                    <a:lnTo>
                      <a:pt x="131584" y="6411"/>
                    </a:lnTo>
                    <a:lnTo>
                      <a:pt x="88802" y="24497"/>
                    </a:lnTo>
                    <a:lnTo>
                      <a:pt x="52531" y="52538"/>
                    </a:lnTo>
                    <a:lnTo>
                      <a:pt x="24494" y="88811"/>
                    </a:lnTo>
                    <a:lnTo>
                      <a:pt x="6410" y="131596"/>
                    </a:lnTo>
                    <a:lnTo>
                      <a:pt x="0" y="179171"/>
                    </a:lnTo>
                    <a:lnTo>
                      <a:pt x="0" y="878344"/>
                    </a:lnTo>
                    <a:lnTo>
                      <a:pt x="6410" y="925914"/>
                    </a:lnTo>
                    <a:lnTo>
                      <a:pt x="24494" y="968695"/>
                    </a:lnTo>
                    <a:lnTo>
                      <a:pt x="52531" y="1004966"/>
                    </a:lnTo>
                    <a:lnTo>
                      <a:pt x="88802" y="1033006"/>
                    </a:lnTo>
                    <a:lnTo>
                      <a:pt x="131584" y="1051092"/>
                    </a:lnTo>
                    <a:lnTo>
                      <a:pt x="179158" y="1057503"/>
                    </a:lnTo>
                    <a:lnTo>
                      <a:pt x="326605" y="1057503"/>
                    </a:lnTo>
                    <a:lnTo>
                      <a:pt x="222618" y="1447482"/>
                    </a:lnTo>
                    <a:lnTo>
                      <a:pt x="707936" y="1057503"/>
                    </a:lnTo>
                    <a:lnTo>
                      <a:pt x="1289608" y="1057503"/>
                    </a:lnTo>
                    <a:lnTo>
                      <a:pt x="1337182" y="1051092"/>
                    </a:lnTo>
                    <a:lnTo>
                      <a:pt x="1379962" y="1033006"/>
                    </a:lnTo>
                    <a:lnTo>
                      <a:pt x="1416229" y="1004966"/>
                    </a:lnTo>
                    <a:lnTo>
                      <a:pt x="1444263" y="968695"/>
                    </a:lnTo>
                    <a:lnTo>
                      <a:pt x="1462345" y="925914"/>
                    </a:lnTo>
                    <a:lnTo>
                      <a:pt x="1468755" y="878344"/>
                    </a:lnTo>
                    <a:lnTo>
                      <a:pt x="1468755" y="179171"/>
                    </a:lnTo>
                    <a:lnTo>
                      <a:pt x="1462345" y="131596"/>
                    </a:lnTo>
                    <a:lnTo>
                      <a:pt x="1444263" y="88811"/>
                    </a:lnTo>
                    <a:lnTo>
                      <a:pt x="1416229" y="52538"/>
                    </a:lnTo>
                    <a:lnTo>
                      <a:pt x="1379962" y="24497"/>
                    </a:lnTo>
                    <a:lnTo>
                      <a:pt x="1337182" y="6411"/>
                    </a:lnTo>
                    <a:lnTo>
                      <a:pt x="1289608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1" name="object 21"/>
              <p:cNvSpPr/>
              <p:nvPr/>
            </p:nvSpPr>
            <p:spPr>
              <a:xfrm>
                <a:off x="6781216" y="2035839"/>
                <a:ext cx="1341755" cy="1212850"/>
              </a:xfrm>
              <a:custGeom>
                <a:avLst/>
                <a:gdLst/>
                <a:ahLst/>
                <a:cxnLst/>
                <a:rect l="l" t="t" r="r" b="b"/>
                <a:pathLst>
                  <a:path w="1341754" h="1212850">
                    <a:moveTo>
                      <a:pt x="1226032" y="0"/>
                    </a:moveTo>
                    <a:lnTo>
                      <a:pt x="115582" y="0"/>
                    </a:lnTo>
                    <a:lnTo>
                      <a:pt x="70632" y="9098"/>
                    </a:lnTo>
                    <a:lnTo>
                      <a:pt x="33888" y="33894"/>
                    </a:lnTo>
                    <a:lnTo>
                      <a:pt x="9096" y="70642"/>
                    </a:lnTo>
                    <a:lnTo>
                      <a:pt x="0" y="115595"/>
                    </a:lnTo>
                    <a:lnTo>
                      <a:pt x="0" y="814755"/>
                    </a:lnTo>
                    <a:lnTo>
                      <a:pt x="9096" y="859721"/>
                    </a:lnTo>
                    <a:lnTo>
                      <a:pt x="33888" y="896472"/>
                    </a:lnTo>
                    <a:lnTo>
                      <a:pt x="70632" y="921267"/>
                    </a:lnTo>
                    <a:lnTo>
                      <a:pt x="115582" y="930363"/>
                    </a:lnTo>
                    <a:lnTo>
                      <a:pt x="345757" y="930363"/>
                    </a:lnTo>
                    <a:lnTo>
                      <a:pt x="270471" y="1212837"/>
                    </a:lnTo>
                    <a:lnTo>
                      <a:pt x="621982" y="930363"/>
                    </a:lnTo>
                    <a:lnTo>
                      <a:pt x="1226032" y="930363"/>
                    </a:lnTo>
                    <a:lnTo>
                      <a:pt x="1270970" y="921267"/>
                    </a:lnTo>
                    <a:lnTo>
                      <a:pt x="1307711" y="896472"/>
                    </a:lnTo>
                    <a:lnTo>
                      <a:pt x="1332504" y="859721"/>
                    </a:lnTo>
                    <a:lnTo>
                      <a:pt x="1341602" y="814755"/>
                    </a:lnTo>
                    <a:lnTo>
                      <a:pt x="1341602" y="115595"/>
                    </a:lnTo>
                    <a:lnTo>
                      <a:pt x="1332504" y="70642"/>
                    </a:lnTo>
                    <a:lnTo>
                      <a:pt x="1307711" y="33894"/>
                    </a:lnTo>
                    <a:lnTo>
                      <a:pt x="1270970" y="9098"/>
                    </a:lnTo>
                    <a:lnTo>
                      <a:pt x="1226032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2" name="object 22"/>
            <p:cNvSpPr txBox="1"/>
            <p:nvPr/>
          </p:nvSpPr>
          <p:spPr>
            <a:xfrm>
              <a:off x="6864847" y="2144468"/>
              <a:ext cx="1173480" cy="635000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065" marR="5080" algn="ctr">
                <a:lnSpc>
                  <a:spcPct val="102499"/>
                </a:lnSpc>
                <a:spcBef>
                  <a:spcPts val="90"/>
                </a:spcBef>
              </a:pPr>
              <a:r>
                <a:rPr sz="1300" b="1" spc="10" dirty="0">
                  <a:latin typeface="Lato"/>
                  <a:cs typeface="Lato"/>
                </a:rPr>
                <a:t>I’m 11, but  </a:t>
              </a:r>
              <a:r>
                <a:rPr sz="1300" b="1" spc="5" dirty="0">
                  <a:latin typeface="Lato"/>
                  <a:cs typeface="Lato"/>
                </a:rPr>
                <a:t>have never  </a:t>
              </a:r>
              <a:r>
                <a:rPr sz="1300" b="1" spc="10" dirty="0">
                  <a:latin typeface="Lato"/>
                  <a:cs typeface="Lato"/>
                </a:rPr>
                <a:t>been to</a:t>
              </a:r>
              <a:r>
                <a:rPr sz="1300" b="1" spc="-75" dirty="0">
                  <a:latin typeface="Lato"/>
                  <a:cs typeface="Lato"/>
                </a:rPr>
                <a:t> </a:t>
              </a:r>
              <a:r>
                <a:rPr sz="1300" b="1" spc="10" dirty="0">
                  <a:latin typeface="Lato"/>
                  <a:cs typeface="Lato"/>
                </a:rPr>
                <a:t>school!</a:t>
              </a:r>
              <a:endParaRPr sz="1300" dirty="0">
                <a:latin typeface="Lato"/>
                <a:cs typeface="Lato"/>
              </a:endParaRPr>
            </a:p>
          </p:txBody>
        </p:sp>
        <p:grpSp>
          <p:nvGrpSpPr>
            <p:cNvPr id="23" name="object 23"/>
            <p:cNvGrpSpPr/>
            <p:nvPr/>
          </p:nvGrpSpPr>
          <p:grpSpPr>
            <a:xfrm>
              <a:off x="4734874" y="1972264"/>
              <a:ext cx="1573530" cy="1447800"/>
              <a:chOff x="4734874" y="1972264"/>
              <a:chExt cx="1573530" cy="1447800"/>
            </a:xfrm>
          </p:grpSpPr>
          <p:sp>
            <p:nvSpPr>
              <p:cNvPr id="24" name="object 24"/>
              <p:cNvSpPr/>
              <p:nvPr/>
            </p:nvSpPr>
            <p:spPr>
              <a:xfrm>
                <a:off x="4734874" y="1972264"/>
                <a:ext cx="1573530" cy="1447800"/>
              </a:xfrm>
              <a:custGeom>
                <a:avLst/>
                <a:gdLst/>
                <a:ahLst/>
                <a:cxnLst/>
                <a:rect l="l" t="t" r="r" b="b"/>
                <a:pathLst>
                  <a:path w="1573529" h="1447800">
                    <a:moveTo>
                      <a:pt x="1393926" y="0"/>
                    </a:moveTo>
                    <a:lnTo>
                      <a:pt x="179146" y="0"/>
                    </a:lnTo>
                    <a:lnTo>
                      <a:pt x="131577" y="6411"/>
                    </a:lnTo>
                    <a:lnTo>
                      <a:pt x="88798" y="24497"/>
                    </a:lnTo>
                    <a:lnTo>
                      <a:pt x="52530" y="52538"/>
                    </a:lnTo>
                    <a:lnTo>
                      <a:pt x="24494" y="88811"/>
                    </a:lnTo>
                    <a:lnTo>
                      <a:pt x="6410" y="131596"/>
                    </a:lnTo>
                    <a:lnTo>
                      <a:pt x="0" y="179171"/>
                    </a:lnTo>
                    <a:lnTo>
                      <a:pt x="0" y="878344"/>
                    </a:lnTo>
                    <a:lnTo>
                      <a:pt x="6410" y="925914"/>
                    </a:lnTo>
                    <a:lnTo>
                      <a:pt x="24494" y="968695"/>
                    </a:lnTo>
                    <a:lnTo>
                      <a:pt x="52530" y="1004966"/>
                    </a:lnTo>
                    <a:lnTo>
                      <a:pt x="88798" y="1033006"/>
                    </a:lnTo>
                    <a:lnTo>
                      <a:pt x="131577" y="1051092"/>
                    </a:lnTo>
                    <a:lnTo>
                      <a:pt x="179146" y="1057503"/>
                    </a:lnTo>
                    <a:lnTo>
                      <a:pt x="786409" y="1057503"/>
                    </a:lnTo>
                    <a:lnTo>
                      <a:pt x="682421" y="1447482"/>
                    </a:lnTo>
                    <a:lnTo>
                      <a:pt x="1167739" y="1057503"/>
                    </a:lnTo>
                    <a:lnTo>
                      <a:pt x="1393926" y="1057503"/>
                    </a:lnTo>
                    <a:lnTo>
                      <a:pt x="1441500" y="1051092"/>
                    </a:lnTo>
                    <a:lnTo>
                      <a:pt x="1484283" y="1033006"/>
                    </a:lnTo>
                    <a:lnTo>
                      <a:pt x="1520553" y="1004966"/>
                    </a:lnTo>
                    <a:lnTo>
                      <a:pt x="1548590" y="968695"/>
                    </a:lnTo>
                    <a:lnTo>
                      <a:pt x="1566675" y="925914"/>
                    </a:lnTo>
                    <a:lnTo>
                      <a:pt x="1573085" y="878344"/>
                    </a:lnTo>
                    <a:lnTo>
                      <a:pt x="1573085" y="179171"/>
                    </a:lnTo>
                    <a:lnTo>
                      <a:pt x="1566675" y="131596"/>
                    </a:lnTo>
                    <a:lnTo>
                      <a:pt x="1548590" y="88811"/>
                    </a:lnTo>
                    <a:lnTo>
                      <a:pt x="1520553" y="52538"/>
                    </a:lnTo>
                    <a:lnTo>
                      <a:pt x="1484283" y="24497"/>
                    </a:lnTo>
                    <a:lnTo>
                      <a:pt x="1441500" y="6411"/>
                    </a:lnTo>
                    <a:lnTo>
                      <a:pt x="1393926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5" name="object 25"/>
              <p:cNvSpPr/>
              <p:nvPr/>
            </p:nvSpPr>
            <p:spPr>
              <a:xfrm>
                <a:off x="4798449" y="2035839"/>
                <a:ext cx="1446530" cy="1212850"/>
              </a:xfrm>
              <a:custGeom>
                <a:avLst/>
                <a:gdLst/>
                <a:ahLst/>
                <a:cxnLst/>
                <a:rect l="l" t="t" r="r" b="b"/>
                <a:pathLst>
                  <a:path w="1446529" h="1212850">
                    <a:moveTo>
                      <a:pt x="1330350" y="0"/>
                    </a:moveTo>
                    <a:lnTo>
                      <a:pt x="115570" y="0"/>
                    </a:lnTo>
                    <a:lnTo>
                      <a:pt x="70632" y="9098"/>
                    </a:lnTo>
                    <a:lnTo>
                      <a:pt x="33891" y="33894"/>
                    </a:lnTo>
                    <a:lnTo>
                      <a:pt x="9097" y="70642"/>
                    </a:lnTo>
                    <a:lnTo>
                      <a:pt x="0" y="115595"/>
                    </a:lnTo>
                    <a:lnTo>
                      <a:pt x="0" y="814755"/>
                    </a:lnTo>
                    <a:lnTo>
                      <a:pt x="9097" y="859721"/>
                    </a:lnTo>
                    <a:lnTo>
                      <a:pt x="33891" y="896472"/>
                    </a:lnTo>
                    <a:lnTo>
                      <a:pt x="70632" y="921267"/>
                    </a:lnTo>
                    <a:lnTo>
                      <a:pt x="115570" y="930363"/>
                    </a:lnTo>
                    <a:lnTo>
                      <a:pt x="805561" y="930363"/>
                    </a:lnTo>
                    <a:lnTo>
                      <a:pt x="730275" y="1212837"/>
                    </a:lnTo>
                    <a:lnTo>
                      <a:pt x="1081798" y="930363"/>
                    </a:lnTo>
                    <a:lnTo>
                      <a:pt x="1330350" y="930363"/>
                    </a:lnTo>
                    <a:lnTo>
                      <a:pt x="1375290" y="921267"/>
                    </a:lnTo>
                    <a:lnTo>
                      <a:pt x="1412035" y="896472"/>
                    </a:lnTo>
                    <a:lnTo>
                      <a:pt x="1436833" y="859721"/>
                    </a:lnTo>
                    <a:lnTo>
                      <a:pt x="1445933" y="814755"/>
                    </a:lnTo>
                    <a:lnTo>
                      <a:pt x="1445933" y="115595"/>
                    </a:lnTo>
                    <a:lnTo>
                      <a:pt x="1436833" y="70642"/>
                    </a:lnTo>
                    <a:lnTo>
                      <a:pt x="1412035" y="33894"/>
                    </a:lnTo>
                    <a:lnTo>
                      <a:pt x="1375290" y="9098"/>
                    </a:lnTo>
                    <a:lnTo>
                      <a:pt x="1330350" y="0"/>
                    </a:lnTo>
                    <a:close/>
                  </a:path>
                </a:pathLst>
              </a:custGeom>
              <a:solidFill>
                <a:srgbClr val="FFFFF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26" name="object 26"/>
            <p:cNvSpPr txBox="1"/>
            <p:nvPr/>
          </p:nvSpPr>
          <p:spPr>
            <a:xfrm>
              <a:off x="4829523" y="2144479"/>
              <a:ext cx="1338580" cy="635000"/>
            </a:xfrm>
            <a:prstGeom prst="rect">
              <a:avLst/>
            </a:prstGeom>
          </p:spPr>
          <p:txBody>
            <a:bodyPr vert="horz" wrap="square" lIns="0" tIns="11430" rIns="0" bIns="0" rtlCol="0">
              <a:spAutoFit/>
            </a:bodyPr>
            <a:lstStyle/>
            <a:p>
              <a:pPr marL="12700" marR="5080" indent="40640" algn="ctr">
                <a:lnSpc>
                  <a:spcPct val="102499"/>
                </a:lnSpc>
                <a:spcBef>
                  <a:spcPts val="90"/>
                </a:spcBef>
              </a:pPr>
              <a:r>
                <a:rPr sz="1300" b="1" dirty="0">
                  <a:latin typeface="Lato"/>
                  <a:cs typeface="Lato"/>
                </a:rPr>
                <a:t>I’m 10, but  school </a:t>
              </a:r>
              <a:r>
                <a:rPr sz="1300" b="1" spc="5" dirty="0">
                  <a:latin typeface="Lato"/>
                  <a:cs typeface="Lato"/>
                </a:rPr>
                <a:t>was</a:t>
              </a:r>
              <a:r>
                <a:rPr sz="1300" b="1" spc="-155" dirty="0">
                  <a:latin typeface="Lato"/>
                  <a:cs typeface="Lato"/>
                </a:rPr>
                <a:t> </a:t>
              </a:r>
              <a:r>
                <a:rPr sz="1300" b="1" dirty="0">
                  <a:latin typeface="Lato"/>
                  <a:cs typeface="Lato"/>
                </a:rPr>
                <a:t>closed  </a:t>
              </a:r>
              <a:r>
                <a:rPr sz="1300" b="1" spc="-5" dirty="0">
                  <a:latin typeface="Lato"/>
                  <a:cs typeface="Lato"/>
                </a:rPr>
                <a:t>for </a:t>
              </a:r>
              <a:r>
                <a:rPr sz="1300" b="1" spc="15" dirty="0">
                  <a:latin typeface="Lato"/>
                  <a:cs typeface="Lato"/>
                </a:rPr>
                <a:t>6</a:t>
              </a:r>
              <a:r>
                <a:rPr sz="1300" b="1" spc="-95" dirty="0">
                  <a:latin typeface="Lato"/>
                  <a:cs typeface="Lato"/>
                </a:rPr>
                <a:t> </a:t>
              </a:r>
              <a:r>
                <a:rPr sz="1300" b="1" dirty="0">
                  <a:latin typeface="Lato"/>
                  <a:cs typeface="Lato"/>
                </a:rPr>
                <a:t>months!</a:t>
              </a:r>
              <a:endParaRPr sz="1300" dirty="0">
                <a:latin typeface="Lato"/>
                <a:cs typeface="Lato"/>
              </a:endParaRPr>
            </a:p>
          </p:txBody>
        </p:sp>
        <p:grpSp>
          <p:nvGrpSpPr>
            <p:cNvPr id="27" name="object 27"/>
            <p:cNvGrpSpPr/>
            <p:nvPr/>
          </p:nvGrpSpPr>
          <p:grpSpPr>
            <a:xfrm>
              <a:off x="2009943" y="5718260"/>
              <a:ext cx="196850" cy="257810"/>
              <a:chOff x="2009943" y="5718260"/>
              <a:chExt cx="196850" cy="257810"/>
            </a:xfrm>
          </p:grpSpPr>
          <p:sp>
            <p:nvSpPr>
              <p:cNvPr id="28" name="object 28"/>
              <p:cNvSpPr/>
              <p:nvPr/>
            </p:nvSpPr>
            <p:spPr>
              <a:xfrm>
                <a:off x="2108249" y="5718260"/>
                <a:ext cx="0" cy="116205"/>
              </a:xfrm>
              <a:custGeom>
                <a:avLst/>
                <a:gdLst/>
                <a:ahLst/>
                <a:cxnLst/>
                <a:rect l="l" t="t" r="r" b="b"/>
                <a:pathLst>
                  <a:path h="116204">
                    <a:moveTo>
                      <a:pt x="0" y="0"/>
                    </a:moveTo>
                    <a:lnTo>
                      <a:pt x="0" y="115862"/>
                    </a:lnTo>
                  </a:path>
                </a:pathLst>
              </a:custGeom>
              <a:ln w="65709">
                <a:solidFill>
                  <a:srgbClr val="F5821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29" name="object 29"/>
              <p:cNvSpPr/>
              <p:nvPr/>
            </p:nvSpPr>
            <p:spPr>
              <a:xfrm>
                <a:off x="2009943" y="5805358"/>
                <a:ext cx="196850" cy="170815"/>
              </a:xfrm>
              <a:custGeom>
                <a:avLst/>
                <a:gdLst/>
                <a:ahLst/>
                <a:cxnLst/>
                <a:rect l="l" t="t" r="r" b="b"/>
                <a:pathLst>
                  <a:path w="196850" h="170814">
                    <a:moveTo>
                      <a:pt x="196608" y="0"/>
                    </a:moveTo>
                    <a:lnTo>
                      <a:pt x="0" y="0"/>
                    </a:lnTo>
                    <a:lnTo>
                      <a:pt x="98298" y="170256"/>
                    </a:lnTo>
                    <a:lnTo>
                      <a:pt x="196608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30" name="object 30"/>
            <p:cNvGrpSpPr/>
            <p:nvPr/>
          </p:nvGrpSpPr>
          <p:grpSpPr>
            <a:xfrm>
              <a:off x="3549591" y="5718260"/>
              <a:ext cx="196850" cy="257810"/>
              <a:chOff x="3549591" y="5718260"/>
              <a:chExt cx="196850" cy="257810"/>
            </a:xfrm>
          </p:grpSpPr>
          <p:sp>
            <p:nvSpPr>
              <p:cNvPr id="31" name="object 31"/>
              <p:cNvSpPr/>
              <p:nvPr/>
            </p:nvSpPr>
            <p:spPr>
              <a:xfrm>
                <a:off x="3647900" y="5718260"/>
                <a:ext cx="0" cy="116205"/>
              </a:xfrm>
              <a:custGeom>
                <a:avLst/>
                <a:gdLst/>
                <a:ahLst/>
                <a:cxnLst/>
                <a:rect l="l" t="t" r="r" b="b"/>
                <a:pathLst>
                  <a:path h="116204">
                    <a:moveTo>
                      <a:pt x="0" y="0"/>
                    </a:moveTo>
                    <a:lnTo>
                      <a:pt x="0" y="115862"/>
                    </a:lnTo>
                  </a:path>
                </a:pathLst>
              </a:custGeom>
              <a:ln w="65709">
                <a:solidFill>
                  <a:srgbClr val="F5821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2" name="object 32"/>
              <p:cNvSpPr/>
              <p:nvPr/>
            </p:nvSpPr>
            <p:spPr>
              <a:xfrm>
                <a:off x="3549591" y="5805358"/>
                <a:ext cx="196850" cy="170815"/>
              </a:xfrm>
              <a:custGeom>
                <a:avLst/>
                <a:gdLst/>
                <a:ahLst/>
                <a:cxnLst/>
                <a:rect l="l" t="t" r="r" b="b"/>
                <a:pathLst>
                  <a:path w="196850" h="170814">
                    <a:moveTo>
                      <a:pt x="196608" y="0"/>
                    </a:moveTo>
                    <a:lnTo>
                      <a:pt x="0" y="0"/>
                    </a:lnTo>
                    <a:lnTo>
                      <a:pt x="98310" y="170256"/>
                    </a:lnTo>
                    <a:lnTo>
                      <a:pt x="196608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33" name="object 33"/>
            <p:cNvGrpSpPr/>
            <p:nvPr/>
          </p:nvGrpSpPr>
          <p:grpSpPr>
            <a:xfrm>
              <a:off x="5196281" y="5718260"/>
              <a:ext cx="196850" cy="257810"/>
              <a:chOff x="5196281" y="5718260"/>
              <a:chExt cx="196850" cy="257810"/>
            </a:xfrm>
          </p:grpSpPr>
          <p:sp>
            <p:nvSpPr>
              <p:cNvPr id="34" name="object 34"/>
              <p:cNvSpPr/>
              <p:nvPr/>
            </p:nvSpPr>
            <p:spPr>
              <a:xfrm>
                <a:off x="5294585" y="5718260"/>
                <a:ext cx="0" cy="116205"/>
              </a:xfrm>
              <a:custGeom>
                <a:avLst/>
                <a:gdLst/>
                <a:ahLst/>
                <a:cxnLst/>
                <a:rect l="l" t="t" r="r" b="b"/>
                <a:pathLst>
                  <a:path h="116204">
                    <a:moveTo>
                      <a:pt x="0" y="0"/>
                    </a:moveTo>
                    <a:lnTo>
                      <a:pt x="0" y="115862"/>
                    </a:lnTo>
                  </a:path>
                </a:pathLst>
              </a:custGeom>
              <a:ln w="65709">
                <a:solidFill>
                  <a:srgbClr val="F5821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5" name="object 35"/>
              <p:cNvSpPr/>
              <p:nvPr/>
            </p:nvSpPr>
            <p:spPr>
              <a:xfrm>
                <a:off x="5196281" y="5805358"/>
                <a:ext cx="196850" cy="170815"/>
              </a:xfrm>
              <a:custGeom>
                <a:avLst/>
                <a:gdLst/>
                <a:ahLst/>
                <a:cxnLst/>
                <a:rect l="l" t="t" r="r" b="b"/>
                <a:pathLst>
                  <a:path w="196850" h="170814">
                    <a:moveTo>
                      <a:pt x="196608" y="0"/>
                    </a:moveTo>
                    <a:lnTo>
                      <a:pt x="0" y="0"/>
                    </a:lnTo>
                    <a:lnTo>
                      <a:pt x="98298" y="170256"/>
                    </a:lnTo>
                    <a:lnTo>
                      <a:pt x="196608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grpSp>
          <p:nvGrpSpPr>
            <p:cNvPr id="36" name="object 36"/>
            <p:cNvGrpSpPr/>
            <p:nvPr/>
          </p:nvGrpSpPr>
          <p:grpSpPr>
            <a:xfrm>
              <a:off x="6866156" y="5718260"/>
              <a:ext cx="196850" cy="257810"/>
              <a:chOff x="6866156" y="5718260"/>
              <a:chExt cx="196850" cy="257810"/>
            </a:xfrm>
          </p:grpSpPr>
          <p:sp>
            <p:nvSpPr>
              <p:cNvPr id="37" name="object 37"/>
              <p:cNvSpPr/>
              <p:nvPr/>
            </p:nvSpPr>
            <p:spPr>
              <a:xfrm>
                <a:off x="6964459" y="5718260"/>
                <a:ext cx="0" cy="116205"/>
              </a:xfrm>
              <a:custGeom>
                <a:avLst/>
                <a:gdLst/>
                <a:ahLst/>
                <a:cxnLst/>
                <a:rect l="l" t="t" r="r" b="b"/>
                <a:pathLst>
                  <a:path h="116204">
                    <a:moveTo>
                      <a:pt x="0" y="0"/>
                    </a:moveTo>
                    <a:lnTo>
                      <a:pt x="0" y="115862"/>
                    </a:lnTo>
                  </a:path>
                </a:pathLst>
              </a:custGeom>
              <a:ln w="65709">
                <a:solidFill>
                  <a:srgbClr val="F5821F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38" name="object 38"/>
              <p:cNvSpPr/>
              <p:nvPr/>
            </p:nvSpPr>
            <p:spPr>
              <a:xfrm>
                <a:off x="6866156" y="5805358"/>
                <a:ext cx="196850" cy="170815"/>
              </a:xfrm>
              <a:custGeom>
                <a:avLst/>
                <a:gdLst/>
                <a:ahLst/>
                <a:cxnLst/>
                <a:rect l="l" t="t" r="r" b="b"/>
                <a:pathLst>
                  <a:path w="196850" h="170814">
                    <a:moveTo>
                      <a:pt x="196621" y="0"/>
                    </a:moveTo>
                    <a:lnTo>
                      <a:pt x="0" y="0"/>
                    </a:lnTo>
                    <a:lnTo>
                      <a:pt x="98298" y="170256"/>
                    </a:lnTo>
                    <a:lnTo>
                      <a:pt x="196621" y="0"/>
                    </a:lnTo>
                    <a:close/>
                  </a:path>
                </a:pathLst>
              </a:custGeom>
              <a:solidFill>
                <a:srgbClr val="F5821F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2023048"/>
            <a:ext cx="4079240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5" dirty="0"/>
              <a:t>Accelerated</a:t>
            </a:r>
            <a:r>
              <a:rPr spc="-65" dirty="0"/>
              <a:t> </a:t>
            </a:r>
            <a:r>
              <a:rPr spc="-10" dirty="0"/>
              <a:t>Education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4500" y="2803843"/>
            <a:ext cx="6906895" cy="3378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79705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 </a:t>
            </a:r>
            <a:r>
              <a:rPr sz="2000" spc="-5" dirty="0">
                <a:solidFill>
                  <a:srgbClr val="F5821F"/>
                </a:solidFill>
                <a:latin typeface="Lato"/>
                <a:cs typeface="Lato"/>
              </a:rPr>
              <a:t>flexible, </a:t>
            </a:r>
            <a:r>
              <a:rPr sz="2000" spc="-10" dirty="0">
                <a:solidFill>
                  <a:srgbClr val="F5821F"/>
                </a:solidFill>
                <a:latin typeface="Lato"/>
                <a:cs typeface="Lato"/>
              </a:rPr>
              <a:t>age-appropriate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programme,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run in an </a:t>
            </a:r>
            <a:r>
              <a:rPr sz="2000" spc="-10" dirty="0">
                <a:solidFill>
                  <a:srgbClr val="F5821F"/>
                </a:solidFill>
                <a:latin typeface="Lato"/>
                <a:cs typeface="Lato"/>
              </a:rPr>
              <a:t>accelerated  </a:t>
            </a:r>
            <a:r>
              <a:rPr sz="2000" dirty="0">
                <a:solidFill>
                  <a:srgbClr val="F5821F"/>
                </a:solidFill>
                <a:latin typeface="Lato"/>
                <a:cs typeface="Lato"/>
              </a:rPr>
              <a:t>timeframe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,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which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aims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to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provide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access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to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education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for  </a:t>
            </a:r>
            <a:r>
              <a:rPr sz="2000" spc="-5" dirty="0">
                <a:solidFill>
                  <a:srgbClr val="F5821F"/>
                </a:solidFill>
                <a:latin typeface="Lato"/>
                <a:cs typeface="Lato"/>
              </a:rPr>
              <a:t>disadvantaged, </a:t>
            </a:r>
            <a:r>
              <a:rPr sz="2000" spc="-15" dirty="0">
                <a:solidFill>
                  <a:srgbClr val="F5821F"/>
                </a:solidFill>
                <a:latin typeface="Lato"/>
                <a:cs typeface="Lato"/>
              </a:rPr>
              <a:t>over-age, </a:t>
            </a:r>
            <a:r>
              <a:rPr sz="2000" spc="-10" dirty="0">
                <a:solidFill>
                  <a:srgbClr val="F5821F"/>
                </a:solidFill>
                <a:latin typeface="Lato"/>
                <a:cs typeface="Lato"/>
              </a:rPr>
              <a:t>out-of-school children </a:t>
            </a:r>
            <a:r>
              <a:rPr sz="2000" dirty="0">
                <a:solidFill>
                  <a:srgbClr val="F5821F"/>
                </a:solidFill>
                <a:latin typeface="Lato"/>
                <a:cs typeface="Lato"/>
              </a:rPr>
              <a:t>and</a:t>
            </a:r>
            <a:r>
              <a:rPr sz="2000" spc="-30" dirty="0">
                <a:solidFill>
                  <a:srgbClr val="F5821F"/>
                </a:solidFill>
                <a:latin typeface="Lato"/>
                <a:cs typeface="Lato"/>
              </a:rPr>
              <a:t> </a:t>
            </a:r>
            <a:r>
              <a:rPr sz="2000" spc="-5" dirty="0">
                <a:solidFill>
                  <a:srgbClr val="F5821F"/>
                </a:solidFill>
                <a:latin typeface="Lato"/>
                <a:cs typeface="Lato"/>
              </a:rPr>
              <a:t>youth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.</a:t>
            </a:r>
            <a:endParaRPr sz="2000" dirty="0">
              <a:latin typeface="Lato"/>
              <a:cs typeface="Lato"/>
            </a:endParaRPr>
          </a:p>
          <a:p>
            <a:pPr marL="12700" marR="5080">
              <a:lnSpc>
                <a:spcPct val="100000"/>
              </a:lnSpc>
            </a:pP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This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may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include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those who missed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out on or had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their 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education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interrupted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due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to </a:t>
            </a:r>
            <a:r>
              <a:rPr sz="2000" spc="-20" dirty="0">
                <a:solidFill>
                  <a:srgbClr val="FFFFFF"/>
                </a:solidFill>
                <a:latin typeface="Lato"/>
                <a:cs typeface="Lato"/>
              </a:rPr>
              <a:t>poverty,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marginalisation,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conflict 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and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 crisis.</a:t>
            </a:r>
            <a:endParaRPr sz="2000" dirty="0">
              <a:latin typeface="Lato"/>
              <a:cs typeface="Lato"/>
            </a:endParaRPr>
          </a:p>
          <a:p>
            <a:pPr>
              <a:lnSpc>
                <a:spcPct val="100000"/>
              </a:lnSpc>
            </a:pPr>
            <a:endParaRPr sz="2000" dirty="0">
              <a:latin typeface="Lato"/>
              <a:cs typeface="Lato"/>
            </a:endParaRPr>
          </a:p>
          <a:p>
            <a:pPr marL="12700" marR="199390">
              <a:lnSpc>
                <a:spcPct val="100000"/>
              </a:lnSpc>
            </a:pP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The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goal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of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Accelerated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Education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Programmes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is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to</a:t>
            </a:r>
            <a:r>
              <a:rPr sz="2000" spc="-75" dirty="0">
                <a:solidFill>
                  <a:srgbClr val="FFFFFF"/>
                </a:solidFill>
                <a:latin typeface="Lato"/>
                <a:cs typeface="Lato"/>
              </a:rPr>
              <a:t>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provide 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learners with </a:t>
            </a:r>
            <a:r>
              <a:rPr sz="2000" spc="-5" dirty="0">
                <a:solidFill>
                  <a:srgbClr val="F5821F"/>
                </a:solidFill>
                <a:latin typeface="Lato"/>
                <a:cs typeface="Lato"/>
              </a:rPr>
              <a:t>equivalent, certified competencies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for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basic  education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using </a:t>
            </a:r>
            <a:r>
              <a:rPr sz="2000" spc="-15" dirty="0">
                <a:solidFill>
                  <a:srgbClr val="FFFFFF"/>
                </a:solidFill>
                <a:latin typeface="Lato"/>
                <a:cs typeface="Lato"/>
              </a:rPr>
              <a:t>effective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teaching </a:t>
            </a:r>
            <a:r>
              <a:rPr sz="2000" dirty="0">
                <a:solidFill>
                  <a:srgbClr val="FFFFFF"/>
                </a:solidFill>
                <a:latin typeface="Lato"/>
                <a:cs typeface="Lato"/>
              </a:rPr>
              <a:t>and learning </a:t>
            </a:r>
            <a:r>
              <a:rPr sz="2000" spc="-5" dirty="0">
                <a:solidFill>
                  <a:srgbClr val="FFFFFF"/>
                </a:solidFill>
                <a:latin typeface="Lato"/>
                <a:cs typeface="Lato"/>
              </a:rPr>
              <a:t>approaches  </a:t>
            </a:r>
            <a:r>
              <a:rPr sz="2000" spc="-10" dirty="0">
                <a:solidFill>
                  <a:srgbClr val="FFFFFF"/>
                </a:solidFill>
                <a:latin typeface="Lato"/>
                <a:cs typeface="Lato"/>
              </a:rPr>
              <a:t>that </a:t>
            </a:r>
            <a:r>
              <a:rPr sz="2000" spc="-10" dirty="0">
                <a:solidFill>
                  <a:srgbClr val="F5821F"/>
                </a:solidFill>
                <a:latin typeface="Lato"/>
                <a:cs typeface="Lato"/>
              </a:rPr>
              <a:t>match </a:t>
            </a:r>
            <a:r>
              <a:rPr sz="2000" spc="-5" dirty="0">
                <a:solidFill>
                  <a:srgbClr val="F5821F"/>
                </a:solidFill>
                <a:latin typeface="Lato"/>
                <a:cs typeface="Lato"/>
              </a:rPr>
              <a:t>their </a:t>
            </a:r>
            <a:r>
              <a:rPr sz="2000" spc="-15" dirty="0">
                <a:solidFill>
                  <a:srgbClr val="F5821F"/>
                </a:solidFill>
                <a:latin typeface="Lato"/>
                <a:cs typeface="Lato"/>
              </a:rPr>
              <a:t>level of </a:t>
            </a:r>
            <a:r>
              <a:rPr sz="2000" spc="-5" dirty="0">
                <a:solidFill>
                  <a:srgbClr val="F5821F"/>
                </a:solidFill>
                <a:latin typeface="Lato"/>
                <a:cs typeface="Lato"/>
              </a:rPr>
              <a:t>cognitive</a:t>
            </a:r>
            <a:r>
              <a:rPr sz="2000" spc="-35" dirty="0">
                <a:solidFill>
                  <a:srgbClr val="F5821F"/>
                </a:solidFill>
                <a:latin typeface="Lato"/>
                <a:cs typeface="Lato"/>
              </a:rPr>
              <a:t> </a:t>
            </a:r>
            <a:r>
              <a:rPr sz="2000" spc="-15" dirty="0">
                <a:solidFill>
                  <a:srgbClr val="F5821F"/>
                </a:solidFill>
                <a:latin typeface="Lato"/>
                <a:cs typeface="Lato"/>
              </a:rPr>
              <a:t>maturity.</a:t>
            </a:r>
            <a:endParaRPr sz="2000" dirty="0">
              <a:latin typeface="Lato"/>
              <a:cs typeface="Lato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7974000" y="1686966"/>
            <a:ext cx="1170305" cy="5171440"/>
          </a:xfrm>
          <a:custGeom>
            <a:avLst/>
            <a:gdLst/>
            <a:ahLst/>
            <a:cxnLst/>
            <a:rect l="l" t="t" r="r" b="b"/>
            <a:pathLst>
              <a:path w="1170304" h="5171440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0325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Results of </a:t>
            </a:r>
            <a:r>
              <a:rPr spc="-15" dirty="0"/>
              <a:t>Accelerated </a:t>
            </a:r>
            <a:r>
              <a:rPr spc="-10" dirty="0"/>
              <a:t>Education</a:t>
            </a:r>
            <a:r>
              <a:rPr spc="-150" dirty="0"/>
              <a:t> </a:t>
            </a:r>
            <a:r>
              <a:rPr spc="-15" dirty="0"/>
              <a:t>Programmes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A7C22BD-05CF-4B4E-B061-817A602334DC}"/>
              </a:ext>
            </a:extLst>
          </p:cNvPr>
          <p:cNvGrpSpPr/>
          <p:nvPr/>
        </p:nvGrpSpPr>
        <p:grpSpPr>
          <a:xfrm>
            <a:off x="568189" y="2890024"/>
            <a:ext cx="7902914" cy="2225675"/>
            <a:chOff x="568189" y="2890024"/>
            <a:chExt cx="7902914" cy="2225675"/>
          </a:xfrm>
        </p:grpSpPr>
        <p:grpSp>
          <p:nvGrpSpPr>
            <p:cNvPr id="4" name="object 4"/>
            <p:cNvGrpSpPr/>
            <p:nvPr/>
          </p:nvGrpSpPr>
          <p:grpSpPr>
            <a:xfrm>
              <a:off x="568189" y="3478276"/>
              <a:ext cx="2586990" cy="1273810"/>
              <a:chOff x="568189" y="3478276"/>
              <a:chExt cx="2586990" cy="1273810"/>
            </a:xfrm>
          </p:grpSpPr>
          <p:sp>
            <p:nvSpPr>
              <p:cNvPr id="5" name="object 5"/>
              <p:cNvSpPr/>
              <p:nvPr/>
            </p:nvSpPr>
            <p:spPr>
              <a:xfrm>
                <a:off x="2715035" y="4333806"/>
                <a:ext cx="259715" cy="368935"/>
              </a:xfrm>
              <a:custGeom>
                <a:avLst/>
                <a:gdLst/>
                <a:ahLst/>
                <a:cxnLst/>
                <a:rect l="l" t="t" r="r" b="b"/>
                <a:pathLst>
                  <a:path w="259714" h="368935">
                    <a:moveTo>
                      <a:pt x="196087" y="1689"/>
                    </a:moveTo>
                    <a:lnTo>
                      <a:pt x="259219" y="60960"/>
                    </a:lnTo>
                    <a:lnTo>
                      <a:pt x="257695" y="321119"/>
                    </a:lnTo>
                    <a:lnTo>
                      <a:pt x="236925" y="346025"/>
                    </a:lnTo>
                    <a:lnTo>
                      <a:pt x="201206" y="361720"/>
                    </a:lnTo>
                    <a:lnTo>
                      <a:pt x="156299" y="368871"/>
                    </a:lnTo>
                    <a:lnTo>
                      <a:pt x="107964" y="368148"/>
                    </a:lnTo>
                    <a:lnTo>
                      <a:pt x="61962" y="360218"/>
                    </a:lnTo>
                    <a:lnTo>
                      <a:pt x="24054" y="345750"/>
                    </a:lnTo>
                    <a:lnTo>
                      <a:pt x="0" y="325412"/>
                    </a:lnTo>
                    <a:lnTo>
                      <a:pt x="4241" y="56984"/>
                    </a:lnTo>
                    <a:lnTo>
                      <a:pt x="72580" y="0"/>
                    </a:lnTo>
                    <a:lnTo>
                      <a:pt x="196087" y="1689"/>
                    </a:lnTo>
                    <a:close/>
                  </a:path>
                </a:pathLst>
              </a:custGeom>
              <a:ln w="84340">
                <a:solidFill>
                  <a:srgbClr val="C9C9C9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6" name="object 6"/>
              <p:cNvSpPr/>
              <p:nvPr/>
            </p:nvSpPr>
            <p:spPr>
              <a:xfrm>
                <a:off x="2844900" y="3935684"/>
                <a:ext cx="1270" cy="399415"/>
              </a:xfrm>
              <a:custGeom>
                <a:avLst/>
                <a:gdLst/>
                <a:ahLst/>
                <a:cxnLst/>
                <a:rect l="l" t="t" r="r" b="b"/>
                <a:pathLst>
                  <a:path w="1269" h="399414">
                    <a:moveTo>
                      <a:pt x="476" y="-42170"/>
                    </a:moveTo>
                    <a:lnTo>
                      <a:pt x="476" y="441064"/>
                    </a:lnTo>
                  </a:path>
                </a:pathLst>
              </a:custGeom>
              <a:ln w="85293">
                <a:solidFill>
                  <a:srgbClr val="C9C9C9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7" name="object 7"/>
              <p:cNvSpPr/>
              <p:nvPr/>
            </p:nvSpPr>
            <p:spPr>
              <a:xfrm>
                <a:off x="1815009" y="4333354"/>
                <a:ext cx="683895" cy="202565"/>
              </a:xfrm>
              <a:custGeom>
                <a:avLst/>
                <a:gdLst/>
                <a:ahLst/>
                <a:cxnLst/>
                <a:rect l="l" t="t" r="r" b="b"/>
                <a:pathLst>
                  <a:path w="683894" h="202564">
                    <a:moveTo>
                      <a:pt x="683285" y="0"/>
                    </a:moveTo>
                    <a:lnTo>
                      <a:pt x="667159" y="49645"/>
                    </a:lnTo>
                    <a:lnTo>
                      <a:pt x="623381" y="92185"/>
                    </a:lnTo>
                    <a:lnTo>
                      <a:pt x="555879" y="127690"/>
                    </a:lnTo>
                    <a:lnTo>
                      <a:pt x="514460" y="142825"/>
                    </a:lnTo>
                    <a:lnTo>
                      <a:pt x="468582" y="156229"/>
                    </a:lnTo>
                    <a:lnTo>
                      <a:pt x="418737" y="167908"/>
                    </a:lnTo>
                    <a:lnTo>
                      <a:pt x="365417" y="177871"/>
                    </a:lnTo>
                    <a:lnTo>
                      <a:pt x="309112" y="186129"/>
                    </a:lnTo>
                    <a:lnTo>
                      <a:pt x="250313" y="192688"/>
                    </a:lnTo>
                    <a:lnTo>
                      <a:pt x="189511" y="197558"/>
                    </a:lnTo>
                    <a:lnTo>
                      <a:pt x="127198" y="200748"/>
                    </a:lnTo>
                    <a:lnTo>
                      <a:pt x="63863" y="202265"/>
                    </a:lnTo>
                    <a:lnTo>
                      <a:pt x="0" y="202120"/>
                    </a:lnTo>
                  </a:path>
                </a:pathLst>
              </a:custGeom>
              <a:ln w="84340">
                <a:solidFill>
                  <a:srgbClr val="C9C9C9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8" name="object 8"/>
              <p:cNvSpPr/>
              <p:nvPr/>
            </p:nvSpPr>
            <p:spPr>
              <a:xfrm>
                <a:off x="610359" y="3520446"/>
                <a:ext cx="2502535" cy="1189355"/>
              </a:xfrm>
              <a:custGeom>
                <a:avLst/>
                <a:gdLst/>
                <a:ahLst/>
                <a:cxnLst/>
                <a:rect l="l" t="t" r="r" b="b"/>
                <a:pathLst>
                  <a:path w="2502535" h="1189354">
                    <a:moveTo>
                      <a:pt x="1892401" y="505841"/>
                    </a:moveTo>
                    <a:lnTo>
                      <a:pt x="1886216" y="986459"/>
                    </a:lnTo>
                    <a:lnTo>
                      <a:pt x="1874378" y="1029102"/>
                    </a:lnTo>
                    <a:lnTo>
                      <a:pt x="1842157" y="1066602"/>
                    </a:lnTo>
                    <a:lnTo>
                      <a:pt x="1791962" y="1099004"/>
                    </a:lnTo>
                    <a:lnTo>
                      <a:pt x="1726201" y="1126353"/>
                    </a:lnTo>
                    <a:lnTo>
                      <a:pt x="1688235" y="1138147"/>
                    </a:lnTo>
                    <a:lnTo>
                      <a:pt x="1647282" y="1148694"/>
                    </a:lnTo>
                    <a:lnTo>
                      <a:pt x="1603641" y="1158001"/>
                    </a:lnTo>
                    <a:lnTo>
                      <a:pt x="1557614" y="1166073"/>
                    </a:lnTo>
                    <a:lnTo>
                      <a:pt x="1509502" y="1172915"/>
                    </a:lnTo>
                    <a:lnTo>
                      <a:pt x="1459605" y="1178533"/>
                    </a:lnTo>
                    <a:lnTo>
                      <a:pt x="1408225" y="1182933"/>
                    </a:lnTo>
                    <a:lnTo>
                      <a:pt x="1355664" y="1186121"/>
                    </a:lnTo>
                    <a:lnTo>
                      <a:pt x="1302221" y="1188101"/>
                    </a:lnTo>
                    <a:lnTo>
                      <a:pt x="1248198" y="1188879"/>
                    </a:lnTo>
                    <a:lnTo>
                      <a:pt x="1193896" y="1188462"/>
                    </a:lnTo>
                    <a:lnTo>
                      <a:pt x="1139617" y="1186855"/>
                    </a:lnTo>
                    <a:lnTo>
                      <a:pt x="1085660" y="1184063"/>
                    </a:lnTo>
                    <a:lnTo>
                      <a:pt x="1032328" y="1180092"/>
                    </a:lnTo>
                    <a:lnTo>
                      <a:pt x="979921" y="1174948"/>
                    </a:lnTo>
                    <a:lnTo>
                      <a:pt x="928740" y="1168636"/>
                    </a:lnTo>
                    <a:lnTo>
                      <a:pt x="879086" y="1161161"/>
                    </a:lnTo>
                    <a:lnTo>
                      <a:pt x="831261" y="1152530"/>
                    </a:lnTo>
                    <a:lnTo>
                      <a:pt x="785565" y="1142749"/>
                    </a:lnTo>
                    <a:lnTo>
                      <a:pt x="742300" y="1131822"/>
                    </a:lnTo>
                    <a:lnTo>
                      <a:pt x="701766" y="1119755"/>
                    </a:lnTo>
                    <a:lnTo>
                      <a:pt x="664264" y="1106554"/>
                    </a:lnTo>
                    <a:lnTo>
                      <a:pt x="599563" y="1076772"/>
                    </a:lnTo>
                    <a:lnTo>
                      <a:pt x="550605" y="1042522"/>
                    </a:lnTo>
                    <a:lnTo>
                      <a:pt x="519797" y="1003847"/>
                    </a:lnTo>
                    <a:lnTo>
                      <a:pt x="509549" y="960793"/>
                    </a:lnTo>
                    <a:lnTo>
                      <a:pt x="516077" y="462445"/>
                    </a:lnTo>
                    <a:lnTo>
                      <a:pt x="0" y="316852"/>
                    </a:lnTo>
                    <a:lnTo>
                      <a:pt x="2641" y="174625"/>
                    </a:lnTo>
                    <a:lnTo>
                      <a:pt x="1256017" y="0"/>
                    </a:lnTo>
                    <a:lnTo>
                      <a:pt x="2502357" y="212826"/>
                    </a:lnTo>
                    <a:lnTo>
                      <a:pt x="2499715" y="354279"/>
                    </a:lnTo>
                    <a:lnTo>
                      <a:pt x="1892401" y="505841"/>
                    </a:lnTo>
                    <a:close/>
                  </a:path>
                </a:pathLst>
              </a:custGeom>
              <a:ln w="84340">
                <a:solidFill>
                  <a:srgbClr val="C9C9C9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sp>
            <p:nvSpPr>
              <p:cNvPr id="9" name="object 9"/>
              <p:cNvSpPr/>
              <p:nvPr/>
            </p:nvSpPr>
            <p:spPr>
              <a:xfrm>
                <a:off x="1126436" y="3982888"/>
                <a:ext cx="1376680" cy="179705"/>
              </a:xfrm>
              <a:custGeom>
                <a:avLst/>
                <a:gdLst/>
                <a:ahLst/>
                <a:cxnLst/>
                <a:rect l="l" t="t" r="r" b="b"/>
                <a:pathLst>
                  <a:path w="1376680" h="179704">
                    <a:moveTo>
                      <a:pt x="0" y="0"/>
                    </a:moveTo>
                    <a:lnTo>
                      <a:pt x="738505" y="179209"/>
                    </a:lnTo>
                    <a:lnTo>
                      <a:pt x="1376324" y="43395"/>
                    </a:lnTo>
                  </a:path>
                </a:pathLst>
              </a:custGeom>
              <a:ln w="84340">
                <a:solidFill>
                  <a:srgbClr val="C9C9C9"/>
                </a:solidFill>
              </a:ln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10" name="object 10"/>
            <p:cNvSpPr/>
            <p:nvPr/>
          </p:nvSpPr>
          <p:spPr>
            <a:xfrm>
              <a:off x="6243523" y="2890024"/>
              <a:ext cx="2227580" cy="2225675"/>
            </a:xfrm>
            <a:custGeom>
              <a:avLst/>
              <a:gdLst/>
              <a:ahLst/>
              <a:cxnLst/>
              <a:rect l="l" t="t" r="r" b="b"/>
              <a:pathLst>
                <a:path w="2227579" h="2225675">
                  <a:moveTo>
                    <a:pt x="1481480" y="265620"/>
                  </a:moveTo>
                  <a:lnTo>
                    <a:pt x="1476946" y="215303"/>
                  </a:lnTo>
                  <a:lnTo>
                    <a:pt x="1463954" y="170967"/>
                  </a:lnTo>
                  <a:lnTo>
                    <a:pt x="1443418" y="132384"/>
                  </a:lnTo>
                  <a:lnTo>
                    <a:pt x="1416227" y="99288"/>
                  </a:lnTo>
                  <a:lnTo>
                    <a:pt x="1407642" y="92024"/>
                  </a:lnTo>
                  <a:lnTo>
                    <a:pt x="1407642" y="265620"/>
                  </a:lnTo>
                  <a:lnTo>
                    <a:pt x="1407553" y="482955"/>
                  </a:lnTo>
                  <a:lnTo>
                    <a:pt x="1402143" y="522808"/>
                  </a:lnTo>
                  <a:lnTo>
                    <a:pt x="1388008" y="564438"/>
                  </a:lnTo>
                  <a:lnTo>
                    <a:pt x="1366520" y="606094"/>
                  </a:lnTo>
                  <a:lnTo>
                    <a:pt x="1338922" y="646734"/>
                  </a:lnTo>
                  <a:lnTo>
                    <a:pt x="1306474" y="685330"/>
                  </a:lnTo>
                  <a:lnTo>
                    <a:pt x="1270457" y="720813"/>
                  </a:lnTo>
                  <a:lnTo>
                    <a:pt x="1232115" y="752144"/>
                  </a:lnTo>
                  <a:lnTo>
                    <a:pt x="1192720" y="778281"/>
                  </a:lnTo>
                  <a:lnTo>
                    <a:pt x="1153541" y="798195"/>
                  </a:lnTo>
                  <a:lnTo>
                    <a:pt x="1115822" y="810818"/>
                  </a:lnTo>
                  <a:lnTo>
                    <a:pt x="1072896" y="796594"/>
                  </a:lnTo>
                  <a:lnTo>
                    <a:pt x="1030668" y="774674"/>
                  </a:lnTo>
                  <a:lnTo>
                    <a:pt x="990015" y="746391"/>
                  </a:lnTo>
                  <a:lnTo>
                    <a:pt x="951826" y="713092"/>
                  </a:lnTo>
                  <a:lnTo>
                    <a:pt x="916990" y="676109"/>
                  </a:lnTo>
                  <a:lnTo>
                    <a:pt x="886383" y="636803"/>
                  </a:lnTo>
                  <a:lnTo>
                    <a:pt x="860882" y="596480"/>
                  </a:lnTo>
                  <a:lnTo>
                    <a:pt x="841400" y="556514"/>
                  </a:lnTo>
                  <a:lnTo>
                    <a:pt x="828802" y="518223"/>
                  </a:lnTo>
                  <a:lnTo>
                    <a:pt x="823963" y="265620"/>
                  </a:lnTo>
                  <a:lnTo>
                    <a:pt x="825296" y="243865"/>
                  </a:lnTo>
                  <a:lnTo>
                    <a:pt x="841095" y="190271"/>
                  </a:lnTo>
                  <a:lnTo>
                    <a:pt x="885723" y="134835"/>
                  </a:lnTo>
                  <a:lnTo>
                    <a:pt x="923099" y="110744"/>
                  </a:lnTo>
                  <a:lnTo>
                    <a:pt x="972781" y="91401"/>
                  </a:lnTo>
                  <a:lnTo>
                    <a:pt x="1036459" y="78524"/>
                  </a:lnTo>
                  <a:lnTo>
                    <a:pt x="1115860" y="73837"/>
                  </a:lnTo>
                  <a:lnTo>
                    <a:pt x="1195235" y="78524"/>
                  </a:lnTo>
                  <a:lnTo>
                    <a:pt x="1258900" y="91401"/>
                  </a:lnTo>
                  <a:lnTo>
                    <a:pt x="1308557" y="110744"/>
                  </a:lnTo>
                  <a:lnTo>
                    <a:pt x="1345920" y="134835"/>
                  </a:lnTo>
                  <a:lnTo>
                    <a:pt x="1390523" y="190271"/>
                  </a:lnTo>
                  <a:lnTo>
                    <a:pt x="1406309" y="243865"/>
                  </a:lnTo>
                  <a:lnTo>
                    <a:pt x="1407642" y="265620"/>
                  </a:lnTo>
                  <a:lnTo>
                    <a:pt x="1407642" y="92024"/>
                  </a:lnTo>
                  <a:lnTo>
                    <a:pt x="1345526" y="48539"/>
                  </a:lnTo>
                  <a:lnTo>
                    <a:pt x="1303832" y="30391"/>
                  </a:lnTo>
                  <a:lnTo>
                    <a:pt x="1259103" y="16713"/>
                  </a:lnTo>
                  <a:lnTo>
                    <a:pt x="1212265" y="7264"/>
                  </a:lnTo>
                  <a:lnTo>
                    <a:pt x="1164221" y="1778"/>
                  </a:lnTo>
                  <a:lnTo>
                    <a:pt x="1115860" y="0"/>
                  </a:lnTo>
                  <a:lnTo>
                    <a:pt x="1067485" y="1778"/>
                  </a:lnTo>
                  <a:lnTo>
                    <a:pt x="1019429" y="7264"/>
                  </a:lnTo>
                  <a:lnTo>
                    <a:pt x="972578" y="16713"/>
                  </a:lnTo>
                  <a:lnTo>
                    <a:pt x="927836" y="30391"/>
                  </a:lnTo>
                  <a:lnTo>
                    <a:pt x="886129" y="48539"/>
                  </a:lnTo>
                  <a:lnTo>
                    <a:pt x="848360" y="71424"/>
                  </a:lnTo>
                  <a:lnTo>
                    <a:pt x="815416" y="99288"/>
                  </a:lnTo>
                  <a:lnTo>
                    <a:pt x="788212" y="132384"/>
                  </a:lnTo>
                  <a:lnTo>
                    <a:pt x="767664" y="170967"/>
                  </a:lnTo>
                  <a:lnTo>
                    <a:pt x="754672" y="215303"/>
                  </a:lnTo>
                  <a:lnTo>
                    <a:pt x="750138" y="265620"/>
                  </a:lnTo>
                  <a:lnTo>
                    <a:pt x="750138" y="483692"/>
                  </a:lnTo>
                  <a:lnTo>
                    <a:pt x="754938" y="526707"/>
                  </a:lnTo>
                  <a:lnTo>
                    <a:pt x="767105" y="570268"/>
                  </a:lnTo>
                  <a:lnTo>
                    <a:pt x="785799" y="613702"/>
                  </a:lnTo>
                  <a:lnTo>
                    <a:pt x="810158" y="656297"/>
                  </a:lnTo>
                  <a:lnTo>
                    <a:pt x="839343" y="697382"/>
                  </a:lnTo>
                  <a:lnTo>
                    <a:pt x="872490" y="736269"/>
                  </a:lnTo>
                  <a:lnTo>
                    <a:pt x="908761" y="772248"/>
                  </a:lnTo>
                  <a:lnTo>
                    <a:pt x="947305" y="804633"/>
                  </a:lnTo>
                  <a:lnTo>
                    <a:pt x="987259" y="832751"/>
                  </a:lnTo>
                  <a:lnTo>
                    <a:pt x="1027798" y="855891"/>
                  </a:lnTo>
                  <a:lnTo>
                    <a:pt x="1068044" y="873366"/>
                  </a:lnTo>
                  <a:lnTo>
                    <a:pt x="1107160" y="884491"/>
                  </a:lnTo>
                  <a:lnTo>
                    <a:pt x="1110767" y="885215"/>
                  </a:lnTo>
                  <a:lnTo>
                    <a:pt x="1120952" y="885215"/>
                  </a:lnTo>
                  <a:lnTo>
                    <a:pt x="1163675" y="873366"/>
                  </a:lnTo>
                  <a:lnTo>
                    <a:pt x="1203909" y="855878"/>
                  </a:lnTo>
                  <a:lnTo>
                    <a:pt x="1244434" y="832739"/>
                  </a:lnTo>
                  <a:lnTo>
                    <a:pt x="1275562" y="810818"/>
                  </a:lnTo>
                  <a:lnTo>
                    <a:pt x="1284389" y="804608"/>
                  </a:lnTo>
                  <a:lnTo>
                    <a:pt x="1322920" y="772185"/>
                  </a:lnTo>
                  <a:lnTo>
                    <a:pt x="1359179" y="736168"/>
                  </a:lnTo>
                  <a:lnTo>
                    <a:pt x="1392326" y="697242"/>
                  </a:lnTo>
                  <a:lnTo>
                    <a:pt x="1421498" y="656082"/>
                  </a:lnTo>
                  <a:lnTo>
                    <a:pt x="1445844" y="613384"/>
                  </a:lnTo>
                  <a:lnTo>
                    <a:pt x="1464525" y="569836"/>
                  </a:lnTo>
                  <a:lnTo>
                    <a:pt x="1476692" y="526135"/>
                  </a:lnTo>
                  <a:lnTo>
                    <a:pt x="1481404" y="483692"/>
                  </a:lnTo>
                  <a:lnTo>
                    <a:pt x="1481480" y="265620"/>
                  </a:lnTo>
                  <a:close/>
                </a:path>
                <a:path w="2227579" h="2225675">
                  <a:moveTo>
                    <a:pt x="2227567" y="1436382"/>
                  </a:moveTo>
                  <a:lnTo>
                    <a:pt x="2198890" y="1377480"/>
                  </a:lnTo>
                  <a:lnTo>
                    <a:pt x="2170163" y="1318488"/>
                  </a:lnTo>
                  <a:lnTo>
                    <a:pt x="2152573" y="1316558"/>
                  </a:lnTo>
                  <a:lnTo>
                    <a:pt x="2152573" y="1451000"/>
                  </a:lnTo>
                  <a:lnTo>
                    <a:pt x="2132888" y="1739277"/>
                  </a:lnTo>
                  <a:lnTo>
                    <a:pt x="1987359" y="1812696"/>
                  </a:lnTo>
                  <a:lnTo>
                    <a:pt x="1839137" y="1791271"/>
                  </a:lnTo>
                  <a:lnTo>
                    <a:pt x="1830247" y="1774012"/>
                  </a:lnTo>
                  <a:lnTo>
                    <a:pt x="1822246" y="1532470"/>
                  </a:lnTo>
                  <a:lnTo>
                    <a:pt x="1839353" y="1512709"/>
                  </a:lnTo>
                  <a:lnTo>
                    <a:pt x="2031606" y="1471523"/>
                  </a:lnTo>
                  <a:lnTo>
                    <a:pt x="2031403" y="1377480"/>
                  </a:lnTo>
                  <a:lnTo>
                    <a:pt x="2121585" y="1387436"/>
                  </a:lnTo>
                  <a:lnTo>
                    <a:pt x="2152573" y="1451000"/>
                  </a:lnTo>
                  <a:lnTo>
                    <a:pt x="2152573" y="1316558"/>
                  </a:lnTo>
                  <a:lnTo>
                    <a:pt x="2031263" y="1303172"/>
                  </a:lnTo>
                  <a:lnTo>
                    <a:pt x="2030577" y="987463"/>
                  </a:lnTo>
                  <a:lnTo>
                    <a:pt x="2030412" y="913599"/>
                  </a:lnTo>
                  <a:lnTo>
                    <a:pt x="1957641" y="913599"/>
                  </a:lnTo>
                  <a:lnTo>
                    <a:pt x="1957641" y="1411859"/>
                  </a:lnTo>
                  <a:lnTo>
                    <a:pt x="1799717" y="1445691"/>
                  </a:lnTo>
                  <a:lnTo>
                    <a:pt x="1747494" y="1505978"/>
                  </a:lnTo>
                  <a:lnTo>
                    <a:pt x="1757006" y="1793036"/>
                  </a:lnTo>
                  <a:lnTo>
                    <a:pt x="1790890" y="1858924"/>
                  </a:lnTo>
                  <a:lnTo>
                    <a:pt x="1956650" y="1882863"/>
                  </a:lnTo>
                  <a:lnTo>
                    <a:pt x="1956650" y="1995576"/>
                  </a:lnTo>
                  <a:lnTo>
                    <a:pt x="1390751" y="1995576"/>
                  </a:lnTo>
                  <a:lnTo>
                    <a:pt x="1338834" y="2000592"/>
                  </a:lnTo>
                  <a:lnTo>
                    <a:pt x="1297559" y="2010003"/>
                  </a:lnTo>
                  <a:lnTo>
                    <a:pt x="1297241" y="2008771"/>
                  </a:lnTo>
                  <a:lnTo>
                    <a:pt x="1247952" y="2025561"/>
                  </a:lnTo>
                  <a:lnTo>
                    <a:pt x="1200873" y="2049106"/>
                  </a:lnTo>
                  <a:lnTo>
                    <a:pt x="1156106" y="2079332"/>
                  </a:lnTo>
                  <a:lnTo>
                    <a:pt x="1150708" y="2084031"/>
                  </a:lnTo>
                  <a:lnTo>
                    <a:pt x="1150708" y="1102842"/>
                  </a:lnTo>
                  <a:lnTo>
                    <a:pt x="1177671" y="1075397"/>
                  </a:lnTo>
                  <a:lnTo>
                    <a:pt x="1215669" y="1045070"/>
                  </a:lnTo>
                  <a:lnTo>
                    <a:pt x="1255610" y="1021168"/>
                  </a:lnTo>
                  <a:lnTo>
                    <a:pt x="1297609" y="1003642"/>
                  </a:lnTo>
                  <a:lnTo>
                    <a:pt x="1341805" y="992428"/>
                  </a:lnTo>
                  <a:lnTo>
                    <a:pt x="1388313" y="987463"/>
                  </a:lnTo>
                  <a:lnTo>
                    <a:pt x="1956727" y="987463"/>
                  </a:lnTo>
                  <a:lnTo>
                    <a:pt x="1957641" y="1411859"/>
                  </a:lnTo>
                  <a:lnTo>
                    <a:pt x="1957641" y="913599"/>
                  </a:lnTo>
                  <a:lnTo>
                    <a:pt x="1387627" y="913599"/>
                  </a:lnTo>
                  <a:lnTo>
                    <a:pt x="1386230" y="913625"/>
                  </a:lnTo>
                  <a:lnTo>
                    <a:pt x="1337652" y="918298"/>
                  </a:lnTo>
                  <a:lnTo>
                    <a:pt x="1290891" y="928585"/>
                  </a:lnTo>
                  <a:lnTo>
                    <a:pt x="1245997" y="944473"/>
                  </a:lnTo>
                  <a:lnTo>
                    <a:pt x="1203020" y="965923"/>
                  </a:lnTo>
                  <a:lnTo>
                    <a:pt x="1161999" y="992911"/>
                  </a:lnTo>
                  <a:lnTo>
                    <a:pt x="1122997" y="1025423"/>
                  </a:lnTo>
                  <a:lnTo>
                    <a:pt x="1113777" y="1034910"/>
                  </a:lnTo>
                  <a:lnTo>
                    <a:pt x="1104582" y="1025436"/>
                  </a:lnTo>
                  <a:lnTo>
                    <a:pt x="1076871" y="1002334"/>
                  </a:lnTo>
                  <a:lnTo>
                    <a:pt x="1076871" y="1102855"/>
                  </a:lnTo>
                  <a:lnTo>
                    <a:pt x="1076871" y="2081314"/>
                  </a:lnTo>
                  <a:lnTo>
                    <a:pt x="1074610" y="2079345"/>
                  </a:lnTo>
                  <a:lnTo>
                    <a:pt x="1029843" y="2049119"/>
                  </a:lnTo>
                  <a:lnTo>
                    <a:pt x="982764" y="2025561"/>
                  </a:lnTo>
                  <a:lnTo>
                    <a:pt x="933488" y="2008771"/>
                  </a:lnTo>
                  <a:lnTo>
                    <a:pt x="933157" y="2010016"/>
                  </a:lnTo>
                  <a:lnTo>
                    <a:pt x="891882" y="2000592"/>
                  </a:lnTo>
                  <a:lnTo>
                    <a:pt x="841336" y="1995601"/>
                  </a:lnTo>
                  <a:lnTo>
                    <a:pt x="270929" y="1995576"/>
                  </a:lnTo>
                  <a:lnTo>
                    <a:pt x="270929" y="1882851"/>
                  </a:lnTo>
                  <a:lnTo>
                    <a:pt x="436714" y="1858911"/>
                  </a:lnTo>
                  <a:lnTo>
                    <a:pt x="460463" y="1812683"/>
                  </a:lnTo>
                  <a:lnTo>
                    <a:pt x="470585" y="1793011"/>
                  </a:lnTo>
                  <a:lnTo>
                    <a:pt x="480110" y="1505966"/>
                  </a:lnTo>
                  <a:lnTo>
                    <a:pt x="427863" y="1445679"/>
                  </a:lnTo>
                  <a:lnTo>
                    <a:pt x="405358" y="1440865"/>
                  </a:lnTo>
                  <a:lnTo>
                    <a:pt x="405358" y="1532458"/>
                  </a:lnTo>
                  <a:lnTo>
                    <a:pt x="397319" y="1774012"/>
                  </a:lnTo>
                  <a:lnTo>
                    <a:pt x="388467" y="1791258"/>
                  </a:lnTo>
                  <a:lnTo>
                    <a:pt x="240233" y="1812683"/>
                  </a:lnTo>
                  <a:lnTo>
                    <a:pt x="94703" y="1739265"/>
                  </a:lnTo>
                  <a:lnTo>
                    <a:pt x="74993" y="1451000"/>
                  </a:lnTo>
                  <a:lnTo>
                    <a:pt x="105994" y="1387424"/>
                  </a:lnTo>
                  <a:lnTo>
                    <a:pt x="196189" y="1377480"/>
                  </a:lnTo>
                  <a:lnTo>
                    <a:pt x="195986" y="1471523"/>
                  </a:lnTo>
                  <a:lnTo>
                    <a:pt x="388239" y="1512709"/>
                  </a:lnTo>
                  <a:lnTo>
                    <a:pt x="405358" y="1532458"/>
                  </a:lnTo>
                  <a:lnTo>
                    <a:pt x="405358" y="1440865"/>
                  </a:lnTo>
                  <a:lnTo>
                    <a:pt x="269951" y="1411846"/>
                  </a:lnTo>
                  <a:lnTo>
                    <a:pt x="270014" y="1377480"/>
                  </a:lnTo>
                  <a:lnTo>
                    <a:pt x="270865" y="987437"/>
                  </a:lnTo>
                  <a:lnTo>
                    <a:pt x="839241" y="987437"/>
                  </a:lnTo>
                  <a:lnTo>
                    <a:pt x="885774" y="992416"/>
                  </a:lnTo>
                  <a:lnTo>
                    <a:pt x="929982" y="1003630"/>
                  </a:lnTo>
                  <a:lnTo>
                    <a:pt x="971981" y="1021156"/>
                  </a:lnTo>
                  <a:lnTo>
                    <a:pt x="1011923" y="1045057"/>
                  </a:lnTo>
                  <a:lnTo>
                    <a:pt x="1049896" y="1075385"/>
                  </a:lnTo>
                  <a:lnTo>
                    <a:pt x="1076871" y="1102855"/>
                  </a:lnTo>
                  <a:lnTo>
                    <a:pt x="1076871" y="1002334"/>
                  </a:lnTo>
                  <a:lnTo>
                    <a:pt x="1024585" y="965936"/>
                  </a:lnTo>
                  <a:lnTo>
                    <a:pt x="981621" y="944486"/>
                  </a:lnTo>
                  <a:lnTo>
                    <a:pt x="936713" y="928598"/>
                  </a:lnTo>
                  <a:lnTo>
                    <a:pt x="889939" y="918298"/>
                  </a:lnTo>
                  <a:lnTo>
                    <a:pt x="841349" y="913625"/>
                  </a:lnTo>
                  <a:lnTo>
                    <a:pt x="197180" y="913599"/>
                  </a:lnTo>
                  <a:lnTo>
                    <a:pt x="196342" y="1303159"/>
                  </a:lnTo>
                  <a:lnTo>
                    <a:pt x="57454" y="1318475"/>
                  </a:lnTo>
                  <a:lnTo>
                    <a:pt x="0" y="1436357"/>
                  </a:lnTo>
                  <a:lnTo>
                    <a:pt x="23926" y="1786255"/>
                  </a:lnTo>
                  <a:lnTo>
                    <a:pt x="197091" y="1873618"/>
                  </a:lnTo>
                  <a:lnTo>
                    <a:pt x="197091" y="2069414"/>
                  </a:lnTo>
                  <a:lnTo>
                    <a:pt x="839241" y="2069414"/>
                  </a:lnTo>
                  <a:lnTo>
                    <a:pt x="885774" y="2074405"/>
                  </a:lnTo>
                  <a:lnTo>
                    <a:pt x="929982" y="2085619"/>
                  </a:lnTo>
                  <a:lnTo>
                    <a:pt x="971994" y="2103158"/>
                  </a:lnTo>
                  <a:lnTo>
                    <a:pt x="1011923" y="2127046"/>
                  </a:lnTo>
                  <a:lnTo>
                    <a:pt x="1049909" y="2157374"/>
                  </a:lnTo>
                  <a:lnTo>
                    <a:pt x="1086065" y="2194204"/>
                  </a:lnTo>
                  <a:lnTo>
                    <a:pt x="1113764" y="2225675"/>
                  </a:lnTo>
                  <a:lnTo>
                    <a:pt x="1115339" y="2223884"/>
                  </a:lnTo>
                  <a:lnTo>
                    <a:pt x="1116926" y="2225675"/>
                  </a:lnTo>
                  <a:lnTo>
                    <a:pt x="1144638" y="2194204"/>
                  </a:lnTo>
                  <a:lnTo>
                    <a:pt x="1180807" y="2157374"/>
                  </a:lnTo>
                  <a:lnTo>
                    <a:pt x="1218793" y="2127046"/>
                  </a:lnTo>
                  <a:lnTo>
                    <a:pt x="1258722" y="2103158"/>
                  </a:lnTo>
                  <a:lnTo>
                    <a:pt x="1300721" y="2085619"/>
                  </a:lnTo>
                  <a:lnTo>
                    <a:pt x="1344930" y="2074405"/>
                  </a:lnTo>
                  <a:lnTo>
                    <a:pt x="1391462" y="2069414"/>
                  </a:lnTo>
                  <a:lnTo>
                    <a:pt x="1761540" y="2069414"/>
                  </a:lnTo>
                  <a:lnTo>
                    <a:pt x="2030488" y="2069414"/>
                  </a:lnTo>
                  <a:lnTo>
                    <a:pt x="2033625" y="2069414"/>
                  </a:lnTo>
                  <a:lnTo>
                    <a:pt x="2033625" y="1872056"/>
                  </a:lnTo>
                  <a:lnTo>
                    <a:pt x="2151278" y="1812696"/>
                  </a:lnTo>
                  <a:lnTo>
                    <a:pt x="2203666" y="1786267"/>
                  </a:lnTo>
                  <a:lnTo>
                    <a:pt x="2227567" y="1436382"/>
                  </a:lnTo>
                  <a:close/>
                </a:path>
              </a:pathLst>
            </a:custGeom>
            <a:solidFill>
              <a:srgbClr val="C9C9C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760215" y="3068825"/>
              <a:ext cx="1882120" cy="191055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1557020"/>
          </a:xfrm>
          <a:custGeom>
            <a:avLst/>
            <a:gdLst/>
            <a:ahLst/>
            <a:cxnLst/>
            <a:rect l="l" t="t" r="r" b="b"/>
            <a:pathLst>
              <a:path w="9144000" h="155702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F5821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44500" y="511049"/>
            <a:ext cx="3532504" cy="513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Global</a:t>
            </a:r>
            <a:r>
              <a:rPr spc="-80" dirty="0"/>
              <a:t> </a:t>
            </a:r>
            <a:r>
              <a:rPr spc="-10" dirty="0"/>
              <a:t>Engagement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D9CD05D-DD81-DD47-922E-AF55B9940C91}"/>
              </a:ext>
            </a:extLst>
          </p:cNvPr>
          <p:cNvGrpSpPr/>
          <p:nvPr/>
        </p:nvGrpSpPr>
        <p:grpSpPr>
          <a:xfrm>
            <a:off x="632600" y="3047911"/>
            <a:ext cx="7906638" cy="1367988"/>
            <a:chOff x="632600" y="3047911"/>
            <a:chExt cx="7906638" cy="1367988"/>
          </a:xfrm>
        </p:grpSpPr>
        <p:sp>
          <p:nvSpPr>
            <p:cNvPr id="4" name="object 4"/>
            <p:cNvSpPr/>
            <p:nvPr/>
          </p:nvSpPr>
          <p:spPr>
            <a:xfrm>
              <a:off x="632600" y="3047911"/>
              <a:ext cx="1367992" cy="1367988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541746" y="3226933"/>
              <a:ext cx="2372206" cy="100994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5455107" y="3163392"/>
              <a:ext cx="3084131" cy="101260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</TotalTime>
  <Words>539</Words>
  <Application>Microsoft Office PowerPoint</Application>
  <PresentationFormat>On-screen Show (4:3)</PresentationFormat>
  <Paragraphs>76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Lato</vt:lpstr>
      <vt:lpstr>Lato-Heavy</vt:lpstr>
      <vt:lpstr>Office Theme</vt:lpstr>
      <vt:lpstr>Accelerated Education  Workshop</vt:lpstr>
      <vt:lpstr>Welcome and Introductions</vt:lpstr>
      <vt:lpstr>What is Accelerated Education?</vt:lpstr>
      <vt:lpstr> https://www.youtube.com/watch?v=1iSoU2FbYn0&amp;t=10s</vt:lpstr>
      <vt:lpstr>Out-of-school children &amp; youth</vt:lpstr>
      <vt:lpstr>Pathways for out-of-school students</vt:lpstr>
      <vt:lpstr>Accelerated Education</vt:lpstr>
      <vt:lpstr>Results of Accelerated Education Programmes</vt:lpstr>
      <vt:lpstr>Global Engagement</vt:lpstr>
      <vt:lpstr>Activity: Who belongs where?</vt:lpstr>
      <vt:lpstr>Omar and Amira</vt:lpstr>
      <vt:lpstr>Reheema</vt:lpstr>
      <vt:lpstr>Charles</vt:lpstr>
      <vt:lpstr>Rose</vt:lpstr>
      <vt:lpstr>Angelo</vt:lpstr>
      <vt:lpstr>Where do Education Programmes Fit?</vt:lpstr>
      <vt:lpstr>PowerPoint Presentation</vt:lpstr>
      <vt:lpstr>Target over-age, out-of-school learners.</vt:lpstr>
      <vt:lpstr>Out-of-school Children in South Sudan</vt:lpstr>
      <vt:lpstr>Out-of-school Children in South Sudan</vt:lpstr>
      <vt:lpstr>PowerPoint Presentation</vt:lpstr>
      <vt:lpstr>PowerPoint Presentation</vt:lpstr>
      <vt:lpstr>PowerPoint Presentation</vt:lpstr>
      <vt:lpstr>Activity: Discuss at your table</vt:lpstr>
      <vt:lpstr>Group Activity</vt:lpstr>
      <vt:lpstr>Final Presentations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Accelerated Education  Workshop</dc:title>
  <cp:lastModifiedBy>Martha Hewison</cp:lastModifiedBy>
  <cp:revision>11</cp:revision>
  <dcterms:created xsi:type="dcterms:W3CDTF">2021-01-23T14:13:17Z</dcterms:created>
  <dcterms:modified xsi:type="dcterms:W3CDTF">2021-02-11T10:33:58Z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2021-01-23T00:00:00Z</vt:filetime>
  </property>
  <property fmtid="{D5CDD505-2E9C-101B-9397-08002B2CF9AE}" pid="3" name="Creator">
    <vt:lpwstr>Adobe InDesign 16.0 (Macintosh)</vt:lpwstr>
  </property>
  <property fmtid="{D5CDD505-2E9C-101B-9397-08002B2CF9AE}" pid="4" name="LastSaved">
    <vt:filetime>2021-01-23T00:00:00Z</vt:filetime>
  </property>
</Properties>
</file>