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9144000" cy="6858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59"/>
    <p:restoredTop sz="94694"/>
  </p:normalViewPr>
  <p:slideViewPr>
    <p:cSldViewPr>
      <p:cViewPr>
        <p:scale>
          <a:sx n="76" d="100"/>
          <a:sy n="76" d="100"/>
        </p:scale>
        <p:origin x="-702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80F548-C313-034D-B0A0-4467192E3F8D}" type="datetimeFigureOut">
              <a:rPr lang="x-none" smtClean="0"/>
              <a:t>3/10/2021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E25F97-A24E-754E-BE5F-0816F3A8BC1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29385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E25F97-A24E-754E-BE5F-0816F3A8BC1F}" type="slidenum">
              <a:rPr lang="x-none" smtClean="0"/>
              <a:t>14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537107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1686966"/>
            <a:ext cx="7848003" cy="517103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5194" y="1686953"/>
            <a:ext cx="7848600" cy="5171440"/>
          </a:xfrm>
          <a:custGeom>
            <a:avLst/>
            <a:gdLst/>
            <a:ahLst/>
            <a:cxnLst/>
            <a:rect l="l" t="t" r="r" b="b"/>
            <a:pathLst>
              <a:path w="7848600" h="5171440">
                <a:moveTo>
                  <a:pt x="7848003" y="0"/>
                </a:moveTo>
                <a:lnTo>
                  <a:pt x="0" y="0"/>
                </a:lnTo>
                <a:lnTo>
                  <a:pt x="0" y="5171046"/>
                </a:lnTo>
                <a:lnTo>
                  <a:pt x="7848003" y="5171046"/>
                </a:lnTo>
                <a:lnTo>
                  <a:pt x="7848003" y="0"/>
                </a:lnTo>
                <a:close/>
              </a:path>
            </a:pathLst>
          </a:custGeom>
          <a:solidFill>
            <a:srgbClr val="000000">
              <a:alpha val="2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44500" y="2150048"/>
            <a:ext cx="8255000" cy="5130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3/10/2021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1557020"/>
          </a:xfrm>
          <a:custGeom>
            <a:avLst/>
            <a:gdLst/>
            <a:ahLst/>
            <a:cxnLst/>
            <a:rect l="l" t="t" r="r" b="b"/>
            <a:pathLst>
              <a:path w="9144000" h="1557020">
                <a:moveTo>
                  <a:pt x="9144000" y="0"/>
                </a:moveTo>
                <a:lnTo>
                  <a:pt x="0" y="0"/>
                </a:lnTo>
                <a:lnTo>
                  <a:pt x="0" y="1556994"/>
                </a:lnTo>
                <a:lnTo>
                  <a:pt x="9144000" y="1556994"/>
                </a:lnTo>
                <a:lnTo>
                  <a:pt x="9144000" y="0"/>
                </a:lnTo>
                <a:close/>
              </a:path>
            </a:pathLst>
          </a:custGeom>
          <a:solidFill>
            <a:srgbClr val="0753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bg1"/>
                </a:solidFill>
                <a:latin typeface="Lato"/>
                <a:cs typeface="La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939598"/>
                </a:solidFill>
                <a:latin typeface="Lato"/>
                <a:cs typeface="Lat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3/10/2021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bg1"/>
                </a:solidFill>
                <a:latin typeface="Lato"/>
                <a:cs typeface="La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3/10/2021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1686966"/>
            <a:ext cx="7848003" cy="517103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5194" y="1686953"/>
            <a:ext cx="7848600" cy="5171440"/>
          </a:xfrm>
          <a:custGeom>
            <a:avLst/>
            <a:gdLst/>
            <a:ahLst/>
            <a:cxnLst/>
            <a:rect l="l" t="t" r="r" b="b"/>
            <a:pathLst>
              <a:path w="7848600" h="5171440">
                <a:moveTo>
                  <a:pt x="7848003" y="0"/>
                </a:moveTo>
                <a:lnTo>
                  <a:pt x="0" y="0"/>
                </a:lnTo>
                <a:lnTo>
                  <a:pt x="0" y="5171046"/>
                </a:lnTo>
                <a:lnTo>
                  <a:pt x="7848003" y="5171046"/>
                </a:lnTo>
                <a:lnTo>
                  <a:pt x="7848003" y="0"/>
                </a:lnTo>
                <a:close/>
              </a:path>
            </a:pathLst>
          </a:custGeom>
          <a:solidFill>
            <a:srgbClr val="000000">
              <a:alpha val="2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bg1"/>
                </a:solidFill>
                <a:latin typeface="Lato"/>
                <a:cs typeface="La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3/10/2021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1686966"/>
            <a:ext cx="7848003" cy="517103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5194" y="1686953"/>
            <a:ext cx="7848600" cy="5171440"/>
          </a:xfrm>
          <a:custGeom>
            <a:avLst/>
            <a:gdLst/>
            <a:ahLst/>
            <a:cxnLst/>
            <a:rect l="l" t="t" r="r" b="b"/>
            <a:pathLst>
              <a:path w="7848600" h="5171440">
                <a:moveTo>
                  <a:pt x="7848003" y="0"/>
                </a:moveTo>
                <a:lnTo>
                  <a:pt x="0" y="0"/>
                </a:lnTo>
                <a:lnTo>
                  <a:pt x="0" y="5171046"/>
                </a:lnTo>
                <a:lnTo>
                  <a:pt x="7848003" y="5171046"/>
                </a:lnTo>
                <a:lnTo>
                  <a:pt x="7848003" y="0"/>
                </a:lnTo>
                <a:close/>
              </a:path>
            </a:pathLst>
          </a:custGeom>
          <a:solidFill>
            <a:srgbClr val="000000">
              <a:alpha val="2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3/10/2021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4500" y="511049"/>
            <a:ext cx="8255000" cy="1000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chemeClr val="bg1"/>
                </a:solidFill>
                <a:latin typeface="Lato"/>
                <a:cs typeface="La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25115" y="2026114"/>
            <a:ext cx="7693769" cy="398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939598"/>
                </a:solidFill>
                <a:latin typeface="Lato"/>
                <a:cs typeface="Lat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3/10/2021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686966"/>
            <a:ext cx="7848600" cy="5171440"/>
            <a:chOff x="0" y="1686966"/>
            <a:chExt cx="7848600" cy="5171440"/>
          </a:xfrm>
        </p:grpSpPr>
        <p:sp>
          <p:nvSpPr>
            <p:cNvPr id="3" name="object 3"/>
            <p:cNvSpPr/>
            <p:nvPr/>
          </p:nvSpPr>
          <p:spPr>
            <a:xfrm>
              <a:off x="0" y="1686966"/>
              <a:ext cx="7848003" cy="517103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4929708"/>
              <a:ext cx="7848600" cy="1928495"/>
            </a:xfrm>
            <a:custGeom>
              <a:avLst/>
              <a:gdLst/>
              <a:ahLst/>
              <a:cxnLst/>
              <a:rect l="l" t="t" r="r" b="b"/>
              <a:pathLst>
                <a:path w="7848600" h="1928495">
                  <a:moveTo>
                    <a:pt x="7848003" y="0"/>
                  </a:moveTo>
                  <a:lnTo>
                    <a:pt x="0" y="0"/>
                  </a:lnTo>
                  <a:lnTo>
                    <a:pt x="0" y="1928291"/>
                  </a:lnTo>
                  <a:lnTo>
                    <a:pt x="7848003" y="1928291"/>
                  </a:lnTo>
                  <a:lnTo>
                    <a:pt x="7848003" y="0"/>
                  </a:lnTo>
                  <a:close/>
                </a:path>
              </a:pathLst>
            </a:custGeom>
            <a:solidFill>
              <a:srgbClr val="000000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2057400" y="4918217"/>
            <a:ext cx="5334000" cy="1810111"/>
          </a:xfrm>
          <a:prstGeom prst="rect">
            <a:avLst/>
          </a:prstGeom>
        </p:spPr>
        <p:txBody>
          <a:bodyPr vert="horz" wrap="square" lIns="0" tIns="167005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315"/>
              </a:spcBef>
            </a:pPr>
            <a:r>
              <a:rPr lang="ar-SA" sz="3400" b="1" spc="-114" dirty="0" smtClean="0">
                <a:solidFill>
                  <a:srgbClr val="08627F"/>
                </a:solidFill>
                <a:latin typeface="Adelle Sans ARA" pitchFamily="50" charset="-78"/>
                <a:cs typeface="Adelle Sans ARA" pitchFamily="50" charset="-78"/>
              </a:rPr>
              <a:t>اليوم الرابع</a:t>
            </a:r>
            <a:endParaRPr sz="3400" dirty="0">
              <a:latin typeface="Adelle Sans ARA" pitchFamily="50" charset="-78"/>
              <a:cs typeface="Adelle Sans ARA" pitchFamily="50" charset="-78"/>
            </a:endParaRPr>
          </a:p>
          <a:p>
            <a:pPr marL="38100" marR="5080" algn="r" rtl="1">
              <a:lnSpc>
                <a:spcPct val="100000"/>
              </a:lnSpc>
              <a:spcBef>
                <a:spcPts val="1005"/>
              </a:spcBef>
            </a:pPr>
            <a:r>
              <a:rPr lang="ar-SA" sz="2800" spc="-15" dirty="0" smtClean="0">
                <a:solidFill>
                  <a:srgbClr val="FFFFFF"/>
                </a:solidFill>
                <a:latin typeface="Adelle Sans ARA" pitchFamily="50" charset="-78"/>
                <a:cs typeface="Adelle Sans ARA" pitchFamily="50" charset="-78"/>
              </a:rPr>
              <a:t>إضافة عنوان التدريب هنا.</a:t>
            </a:r>
          </a:p>
          <a:p>
            <a:pPr marL="38100" marR="5080" algn="r" rtl="1">
              <a:lnSpc>
                <a:spcPct val="100000"/>
              </a:lnSpc>
              <a:spcBef>
                <a:spcPts val="1005"/>
              </a:spcBef>
            </a:pPr>
            <a:r>
              <a:rPr lang="ar-SA" sz="2800" spc="-15" dirty="0" smtClean="0">
                <a:solidFill>
                  <a:srgbClr val="FFFFFF"/>
                </a:solidFill>
                <a:latin typeface="Adelle Sans ARA" pitchFamily="50" charset="-78"/>
                <a:cs typeface="Adelle Sans ARA" pitchFamily="50" charset="-78"/>
              </a:rPr>
              <a:t>إضافة أي شعارات إضافية.</a:t>
            </a:r>
            <a:endParaRPr sz="2800" dirty="0">
              <a:latin typeface="Adelle Sans ARA" pitchFamily="50" charset="-78"/>
              <a:cs typeface="Adelle Sans ARA" pitchFamily="50" charset="-78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7974000" y="1686966"/>
            <a:ext cx="1170305" cy="5171440"/>
          </a:xfrm>
          <a:custGeom>
            <a:avLst/>
            <a:gdLst/>
            <a:ahLst/>
            <a:cxnLst/>
            <a:rect l="l" t="t" r="r" b="b"/>
            <a:pathLst>
              <a:path w="1170304" h="5171440">
                <a:moveTo>
                  <a:pt x="1170000" y="0"/>
                </a:moveTo>
                <a:lnTo>
                  <a:pt x="0" y="0"/>
                </a:lnTo>
                <a:lnTo>
                  <a:pt x="0" y="5171033"/>
                </a:lnTo>
                <a:lnTo>
                  <a:pt x="1170000" y="5171033"/>
                </a:lnTo>
                <a:lnTo>
                  <a:pt x="1170000" y="0"/>
                </a:lnTo>
                <a:close/>
              </a:path>
            </a:pathLst>
          </a:custGeom>
          <a:solidFill>
            <a:srgbClr val="0753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4800" y="155073"/>
            <a:ext cx="1470999" cy="13158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3733800" y="457200"/>
            <a:ext cx="5029200" cy="637995"/>
          </a:xfrm>
          <a:prstGeom prst="rect">
            <a:avLst/>
          </a:prstGeom>
        </p:spPr>
        <p:txBody>
          <a:bodyPr vert="horz" wrap="square" lIns="0" tIns="104140" rIns="0" bIns="0" rtlCol="0">
            <a:spAutoFit/>
          </a:bodyPr>
          <a:lstStyle/>
          <a:p>
            <a:pPr marL="12700" marR="5080" rtl="1">
              <a:lnSpc>
                <a:spcPts val="4100"/>
              </a:lnSpc>
              <a:spcBef>
                <a:spcPts val="820"/>
              </a:spcBef>
            </a:pPr>
            <a:r>
              <a:rPr lang="ar-SA" sz="4000" spc="-50" dirty="0" smtClean="0">
                <a:solidFill>
                  <a:srgbClr val="07536C"/>
                </a:solidFill>
                <a:latin typeface="Adelle Sans ARA" pitchFamily="50" charset="-78"/>
                <a:cs typeface="Adelle Sans ARA" pitchFamily="50" charset="-78"/>
              </a:rPr>
              <a:t>حلقة عمل التعليم المتسارع</a:t>
            </a:r>
            <a:endParaRPr sz="4000" dirty="0">
              <a:latin typeface="Adelle Sans ARA" pitchFamily="50" charset="-78"/>
              <a:cs typeface="Adelle Sans ARA" pitchFamily="50" charset="-78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0" y="1686966"/>
            <a:ext cx="7847999" cy="329003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270396" y="4601095"/>
            <a:ext cx="1580515" cy="381635"/>
          </a:xfrm>
          <a:custGeom>
            <a:avLst/>
            <a:gdLst/>
            <a:ahLst/>
            <a:cxnLst/>
            <a:rect l="l" t="t" r="r" b="b"/>
            <a:pathLst>
              <a:path w="1580515" h="381635">
                <a:moveTo>
                  <a:pt x="1580299" y="0"/>
                </a:moveTo>
                <a:lnTo>
                  <a:pt x="0" y="0"/>
                </a:lnTo>
                <a:lnTo>
                  <a:pt x="0" y="381101"/>
                </a:lnTo>
                <a:lnTo>
                  <a:pt x="1580299" y="381101"/>
                </a:lnTo>
                <a:lnTo>
                  <a:pt x="1580299" y="0"/>
                </a:lnTo>
                <a:close/>
              </a:path>
            </a:pathLst>
          </a:custGeom>
          <a:solidFill>
            <a:srgbClr val="0753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6449724" y="4664204"/>
            <a:ext cx="1233805" cy="223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00" i="1" spc="-10" dirty="0">
                <a:solidFill>
                  <a:srgbClr val="FFFFFF"/>
                </a:solidFill>
                <a:latin typeface="Lato"/>
                <a:cs typeface="Lato"/>
              </a:rPr>
              <a:t>Photo: </a:t>
            </a:r>
            <a:r>
              <a:rPr sz="1300" i="1" dirty="0">
                <a:solidFill>
                  <a:srgbClr val="FFFFFF"/>
                </a:solidFill>
                <a:latin typeface="Lato"/>
                <a:cs typeface="Lato"/>
              </a:rPr>
              <a:t>©</a:t>
            </a:r>
            <a:r>
              <a:rPr sz="1300" i="1" spc="-65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300" i="1" dirty="0">
                <a:solidFill>
                  <a:srgbClr val="FFFFFF"/>
                </a:solidFill>
                <a:latin typeface="Lato"/>
                <a:cs typeface="Lato"/>
              </a:rPr>
              <a:t>UNHCR</a:t>
            </a:r>
            <a:endParaRPr sz="1300">
              <a:latin typeface="Lato"/>
              <a:cs typeface="La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1557020"/>
          </a:xfrm>
          <a:custGeom>
            <a:avLst/>
            <a:gdLst/>
            <a:ahLst/>
            <a:cxnLst/>
            <a:rect l="l" t="t" r="r" b="b"/>
            <a:pathLst>
              <a:path w="9144000" h="1557020">
                <a:moveTo>
                  <a:pt x="9144000" y="0"/>
                </a:moveTo>
                <a:lnTo>
                  <a:pt x="0" y="0"/>
                </a:lnTo>
                <a:lnTo>
                  <a:pt x="0" y="1556994"/>
                </a:lnTo>
                <a:lnTo>
                  <a:pt x="9144000" y="1556994"/>
                </a:lnTo>
                <a:lnTo>
                  <a:pt x="9144000" y="0"/>
                </a:lnTo>
                <a:close/>
              </a:path>
            </a:pathLst>
          </a:custGeom>
          <a:solidFill>
            <a:srgbClr val="0753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787900" y="511049"/>
            <a:ext cx="367030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ar-SA" spc="-20" dirty="0" smtClean="0">
                <a:latin typeface="Adelle Sans ARA" pitchFamily="50" charset="-78"/>
                <a:cs typeface="Adelle Sans ARA" pitchFamily="50" charset="-78"/>
              </a:rPr>
              <a:t>حلقات إبداء التعليقات</a:t>
            </a:r>
            <a:endParaRPr spc="-5" dirty="0">
              <a:latin typeface="Adelle Sans ARA" pitchFamily="50" charset="-78"/>
              <a:cs typeface="Adelle Sans ARA" pitchFamily="50" charset="-78"/>
            </a:endParaRPr>
          </a:p>
        </p:txBody>
      </p:sp>
      <p:sp>
        <p:nvSpPr>
          <p:cNvPr id="122" name="object 122"/>
          <p:cNvSpPr txBox="1"/>
          <p:nvPr/>
        </p:nvSpPr>
        <p:spPr>
          <a:xfrm>
            <a:off x="5029200" y="6232681"/>
            <a:ext cx="3242971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00"/>
              </a:spcBef>
            </a:pPr>
            <a:r>
              <a:rPr lang="ar-SA" sz="1200" spc="-5" dirty="0">
                <a:solidFill>
                  <a:srgbClr val="939598"/>
                </a:solidFill>
                <a:latin typeface="Adelle Sans ARA Light" pitchFamily="50" charset="-78"/>
                <a:cs typeface="Adelle Sans ARA Light" pitchFamily="50" charset="-78"/>
              </a:rPr>
              <a:t>مأخوذ عن: فريق تقارير التنمية العالمية بالبنك الدولي 2015</a:t>
            </a:r>
            <a:endParaRPr sz="1200" dirty="0">
              <a:latin typeface="Adelle Sans ARA Light" pitchFamily="50" charset="-78"/>
              <a:cs typeface="Adelle Sans ARA Light" pitchFamily="50" charset="-78"/>
            </a:endParaRPr>
          </a:p>
        </p:txBody>
      </p:sp>
      <p:pic>
        <p:nvPicPr>
          <p:cNvPr id="124" name="Picture 123" descr="Diagram&#10;&#10;Description automatically generated">
            <a:extLst>
              <a:ext uri="{FF2B5EF4-FFF2-40B4-BE49-F238E27FC236}">
                <a16:creationId xmlns:a16="http://schemas.microsoft.com/office/drawing/2014/main" xmlns="" id="{80053731-185D-6E47-A63E-C0D3F71D090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50" y="2146924"/>
            <a:ext cx="8420100" cy="35687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96735" y="511049"/>
            <a:ext cx="3961465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ar-SA" spc="-20" dirty="0" smtClean="0">
                <a:latin typeface="Adelle Sans ARA" pitchFamily="50" charset="-78"/>
                <a:cs typeface="Adelle Sans ARA" pitchFamily="50" charset="-78"/>
              </a:rPr>
              <a:t>حلقات إبداء التعليقات</a:t>
            </a:r>
            <a:endParaRPr spc="-5" dirty="0">
              <a:latin typeface="Adelle Sans ARA" pitchFamily="50" charset="-78"/>
              <a:cs typeface="Adelle Sans ARA" pitchFamily="50" charset="-78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xmlns="" id="{85BC5BAF-F72C-CE44-AF0B-5A7699C3EC7A}"/>
              </a:ext>
            </a:extLst>
          </p:cNvPr>
          <p:cNvGrpSpPr/>
          <p:nvPr/>
        </p:nvGrpSpPr>
        <p:grpSpPr>
          <a:xfrm>
            <a:off x="1299770" y="1828800"/>
            <a:ext cx="6625030" cy="4713004"/>
            <a:chOff x="1272239" y="1921563"/>
            <a:chExt cx="6625030" cy="4713004"/>
          </a:xfrm>
        </p:grpSpPr>
        <p:sp>
          <p:nvSpPr>
            <p:cNvPr id="9" name="object 9"/>
            <p:cNvSpPr/>
            <p:nvPr/>
          </p:nvSpPr>
          <p:spPr>
            <a:xfrm>
              <a:off x="2963260" y="1921563"/>
              <a:ext cx="3087353" cy="169030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" name="object 3"/>
            <p:cNvSpPr/>
            <p:nvPr/>
          </p:nvSpPr>
          <p:spPr>
            <a:xfrm>
              <a:off x="3405517" y="5642698"/>
              <a:ext cx="2533650" cy="991869"/>
            </a:xfrm>
            <a:custGeom>
              <a:avLst/>
              <a:gdLst/>
              <a:ahLst/>
              <a:cxnLst/>
              <a:rect l="l" t="t" r="r" b="b"/>
              <a:pathLst>
                <a:path w="2533650" h="991870">
                  <a:moveTo>
                    <a:pt x="882078" y="253326"/>
                  </a:moveTo>
                  <a:lnTo>
                    <a:pt x="866317" y="191681"/>
                  </a:lnTo>
                  <a:lnTo>
                    <a:pt x="821855" y="136283"/>
                  </a:lnTo>
                  <a:lnTo>
                    <a:pt x="790181" y="111620"/>
                  </a:lnTo>
                  <a:lnTo>
                    <a:pt x="752894" y="89344"/>
                  </a:lnTo>
                  <a:lnTo>
                    <a:pt x="710539" y="69748"/>
                  </a:lnTo>
                  <a:lnTo>
                    <a:pt x="663638" y="53086"/>
                  </a:lnTo>
                  <a:lnTo>
                    <a:pt x="612711" y="39649"/>
                  </a:lnTo>
                  <a:lnTo>
                    <a:pt x="558279" y="29718"/>
                  </a:lnTo>
                  <a:lnTo>
                    <a:pt x="500888" y="23545"/>
                  </a:lnTo>
                  <a:lnTo>
                    <a:pt x="441045" y="21424"/>
                  </a:lnTo>
                  <a:lnTo>
                    <a:pt x="381190" y="23545"/>
                  </a:lnTo>
                  <a:lnTo>
                    <a:pt x="323786" y="29718"/>
                  </a:lnTo>
                  <a:lnTo>
                    <a:pt x="269367" y="39649"/>
                  </a:lnTo>
                  <a:lnTo>
                    <a:pt x="218440" y="53086"/>
                  </a:lnTo>
                  <a:lnTo>
                    <a:pt x="171526" y="69748"/>
                  </a:lnTo>
                  <a:lnTo>
                    <a:pt x="129171" y="89344"/>
                  </a:lnTo>
                  <a:lnTo>
                    <a:pt x="91897" y="111620"/>
                  </a:lnTo>
                  <a:lnTo>
                    <a:pt x="60210" y="136283"/>
                  </a:lnTo>
                  <a:lnTo>
                    <a:pt x="15748" y="191681"/>
                  </a:lnTo>
                  <a:lnTo>
                    <a:pt x="0" y="253326"/>
                  </a:lnTo>
                  <a:lnTo>
                    <a:pt x="4025" y="284797"/>
                  </a:lnTo>
                  <a:lnTo>
                    <a:pt x="34658" y="343598"/>
                  </a:lnTo>
                  <a:lnTo>
                    <a:pt x="91897" y="395046"/>
                  </a:lnTo>
                  <a:lnTo>
                    <a:pt x="129171" y="417309"/>
                  </a:lnTo>
                  <a:lnTo>
                    <a:pt x="171526" y="436918"/>
                  </a:lnTo>
                  <a:lnTo>
                    <a:pt x="218440" y="453567"/>
                  </a:lnTo>
                  <a:lnTo>
                    <a:pt x="269367" y="467004"/>
                  </a:lnTo>
                  <a:lnTo>
                    <a:pt x="323786" y="476948"/>
                  </a:lnTo>
                  <a:lnTo>
                    <a:pt x="381190" y="483120"/>
                  </a:lnTo>
                  <a:lnTo>
                    <a:pt x="441045" y="485228"/>
                  </a:lnTo>
                  <a:lnTo>
                    <a:pt x="500888" y="483120"/>
                  </a:lnTo>
                  <a:lnTo>
                    <a:pt x="558279" y="476948"/>
                  </a:lnTo>
                  <a:lnTo>
                    <a:pt x="612711" y="467004"/>
                  </a:lnTo>
                  <a:lnTo>
                    <a:pt x="663638" y="453567"/>
                  </a:lnTo>
                  <a:lnTo>
                    <a:pt x="710539" y="436918"/>
                  </a:lnTo>
                  <a:lnTo>
                    <a:pt x="752894" y="417309"/>
                  </a:lnTo>
                  <a:lnTo>
                    <a:pt x="790181" y="395046"/>
                  </a:lnTo>
                  <a:lnTo>
                    <a:pt x="821855" y="370382"/>
                  </a:lnTo>
                  <a:lnTo>
                    <a:pt x="866317" y="314985"/>
                  </a:lnTo>
                  <a:lnTo>
                    <a:pt x="882078" y="253326"/>
                  </a:lnTo>
                  <a:close/>
                </a:path>
                <a:path w="2533650" h="991870">
                  <a:moveTo>
                    <a:pt x="1778914" y="701001"/>
                  </a:moveTo>
                  <a:lnTo>
                    <a:pt x="1766163" y="638644"/>
                  </a:lnTo>
                  <a:lnTo>
                    <a:pt x="1729701" y="580948"/>
                  </a:lnTo>
                  <a:lnTo>
                    <a:pt x="1672247" y="529323"/>
                  </a:lnTo>
                  <a:lnTo>
                    <a:pt x="1636483" y="506234"/>
                  </a:lnTo>
                  <a:lnTo>
                    <a:pt x="1596478" y="485203"/>
                  </a:lnTo>
                  <a:lnTo>
                    <a:pt x="1552575" y="466394"/>
                  </a:lnTo>
                  <a:lnTo>
                    <a:pt x="1505102" y="449999"/>
                  </a:lnTo>
                  <a:lnTo>
                    <a:pt x="1454404" y="436194"/>
                  </a:lnTo>
                  <a:lnTo>
                    <a:pt x="1400822" y="425132"/>
                  </a:lnTo>
                  <a:lnTo>
                    <a:pt x="1344676" y="417017"/>
                  </a:lnTo>
                  <a:lnTo>
                    <a:pt x="1286319" y="412026"/>
                  </a:lnTo>
                  <a:lnTo>
                    <a:pt x="1226083" y="410311"/>
                  </a:lnTo>
                  <a:lnTo>
                    <a:pt x="1165847" y="412026"/>
                  </a:lnTo>
                  <a:lnTo>
                    <a:pt x="1107490" y="417017"/>
                  </a:lnTo>
                  <a:lnTo>
                    <a:pt x="1051344" y="425132"/>
                  </a:lnTo>
                  <a:lnTo>
                    <a:pt x="997750" y="436194"/>
                  </a:lnTo>
                  <a:lnTo>
                    <a:pt x="947051" y="449999"/>
                  </a:lnTo>
                  <a:lnTo>
                    <a:pt x="899591" y="466394"/>
                  </a:lnTo>
                  <a:lnTo>
                    <a:pt x="855687" y="485203"/>
                  </a:lnTo>
                  <a:lnTo>
                    <a:pt x="815682" y="506234"/>
                  </a:lnTo>
                  <a:lnTo>
                    <a:pt x="779919" y="529323"/>
                  </a:lnTo>
                  <a:lnTo>
                    <a:pt x="748728" y="554291"/>
                  </a:lnTo>
                  <a:lnTo>
                    <a:pt x="701433" y="609117"/>
                  </a:lnTo>
                  <a:lnTo>
                    <a:pt x="676490" y="669328"/>
                  </a:lnTo>
                  <a:lnTo>
                    <a:pt x="673252" y="701001"/>
                  </a:lnTo>
                  <a:lnTo>
                    <a:pt x="676490" y="732675"/>
                  </a:lnTo>
                  <a:lnTo>
                    <a:pt x="701433" y="792886"/>
                  </a:lnTo>
                  <a:lnTo>
                    <a:pt x="748728" y="847725"/>
                  </a:lnTo>
                  <a:lnTo>
                    <a:pt x="779919" y="872680"/>
                  </a:lnTo>
                  <a:lnTo>
                    <a:pt x="815682" y="895769"/>
                  </a:lnTo>
                  <a:lnTo>
                    <a:pt x="855687" y="916800"/>
                  </a:lnTo>
                  <a:lnTo>
                    <a:pt x="899591" y="935609"/>
                  </a:lnTo>
                  <a:lnTo>
                    <a:pt x="947051" y="952004"/>
                  </a:lnTo>
                  <a:lnTo>
                    <a:pt x="997750" y="965822"/>
                  </a:lnTo>
                  <a:lnTo>
                    <a:pt x="1051344" y="976871"/>
                  </a:lnTo>
                  <a:lnTo>
                    <a:pt x="1107490" y="984986"/>
                  </a:lnTo>
                  <a:lnTo>
                    <a:pt x="1165847" y="989990"/>
                  </a:lnTo>
                  <a:lnTo>
                    <a:pt x="1226083" y="991692"/>
                  </a:lnTo>
                  <a:lnTo>
                    <a:pt x="1286319" y="989990"/>
                  </a:lnTo>
                  <a:lnTo>
                    <a:pt x="1344676" y="984986"/>
                  </a:lnTo>
                  <a:lnTo>
                    <a:pt x="1400822" y="976871"/>
                  </a:lnTo>
                  <a:lnTo>
                    <a:pt x="1454404" y="965822"/>
                  </a:lnTo>
                  <a:lnTo>
                    <a:pt x="1505102" y="952004"/>
                  </a:lnTo>
                  <a:lnTo>
                    <a:pt x="1552575" y="935609"/>
                  </a:lnTo>
                  <a:lnTo>
                    <a:pt x="1596478" y="916800"/>
                  </a:lnTo>
                  <a:lnTo>
                    <a:pt x="1636483" y="895769"/>
                  </a:lnTo>
                  <a:lnTo>
                    <a:pt x="1672247" y="872680"/>
                  </a:lnTo>
                  <a:lnTo>
                    <a:pt x="1703438" y="847725"/>
                  </a:lnTo>
                  <a:lnTo>
                    <a:pt x="1750733" y="792886"/>
                  </a:lnTo>
                  <a:lnTo>
                    <a:pt x="1775663" y="732675"/>
                  </a:lnTo>
                  <a:lnTo>
                    <a:pt x="1778914" y="701001"/>
                  </a:lnTo>
                  <a:close/>
                </a:path>
                <a:path w="2533650" h="991870">
                  <a:moveTo>
                    <a:pt x="2533358" y="253339"/>
                  </a:moveTo>
                  <a:lnTo>
                    <a:pt x="2518410" y="190957"/>
                  </a:lnTo>
                  <a:lnTo>
                    <a:pt x="2476004" y="134239"/>
                  </a:lnTo>
                  <a:lnTo>
                    <a:pt x="2445664" y="108597"/>
                  </a:lnTo>
                  <a:lnTo>
                    <a:pt x="2409825" y="85090"/>
                  </a:lnTo>
                  <a:lnTo>
                    <a:pt x="2368969" y="63931"/>
                  </a:lnTo>
                  <a:lnTo>
                    <a:pt x="2323541" y="45389"/>
                  </a:lnTo>
                  <a:lnTo>
                    <a:pt x="2273998" y="29679"/>
                  </a:lnTo>
                  <a:lnTo>
                    <a:pt x="2220798" y="17056"/>
                  </a:lnTo>
                  <a:lnTo>
                    <a:pt x="2164410" y="7734"/>
                  </a:lnTo>
                  <a:lnTo>
                    <a:pt x="2105291" y="1968"/>
                  </a:lnTo>
                  <a:lnTo>
                    <a:pt x="2043887" y="0"/>
                  </a:lnTo>
                  <a:lnTo>
                    <a:pt x="1982495" y="1968"/>
                  </a:lnTo>
                  <a:lnTo>
                    <a:pt x="1923376" y="7734"/>
                  </a:lnTo>
                  <a:lnTo>
                    <a:pt x="1866988" y="17056"/>
                  </a:lnTo>
                  <a:lnTo>
                    <a:pt x="1813801" y="29679"/>
                  </a:lnTo>
                  <a:lnTo>
                    <a:pt x="1764258" y="45389"/>
                  </a:lnTo>
                  <a:lnTo>
                    <a:pt x="1718830" y="63931"/>
                  </a:lnTo>
                  <a:lnTo>
                    <a:pt x="1677962" y="85090"/>
                  </a:lnTo>
                  <a:lnTo>
                    <a:pt x="1642135" y="108597"/>
                  </a:lnTo>
                  <a:lnTo>
                    <a:pt x="1611782" y="134239"/>
                  </a:lnTo>
                  <a:lnTo>
                    <a:pt x="1569389" y="190957"/>
                  </a:lnTo>
                  <a:lnTo>
                    <a:pt x="1554441" y="253339"/>
                  </a:lnTo>
                  <a:lnTo>
                    <a:pt x="1558251" y="285115"/>
                  </a:lnTo>
                  <a:lnTo>
                    <a:pt x="1587385" y="344906"/>
                  </a:lnTo>
                  <a:lnTo>
                    <a:pt x="1642135" y="398081"/>
                  </a:lnTo>
                  <a:lnTo>
                    <a:pt x="1677962" y="421589"/>
                  </a:lnTo>
                  <a:lnTo>
                    <a:pt x="1718830" y="442747"/>
                  </a:lnTo>
                  <a:lnTo>
                    <a:pt x="1764258" y="461289"/>
                  </a:lnTo>
                  <a:lnTo>
                    <a:pt x="1813801" y="476999"/>
                  </a:lnTo>
                  <a:lnTo>
                    <a:pt x="1866988" y="489623"/>
                  </a:lnTo>
                  <a:lnTo>
                    <a:pt x="1923376" y="498944"/>
                  </a:lnTo>
                  <a:lnTo>
                    <a:pt x="1982495" y="504710"/>
                  </a:lnTo>
                  <a:lnTo>
                    <a:pt x="2043887" y="506679"/>
                  </a:lnTo>
                  <a:lnTo>
                    <a:pt x="2105291" y="504710"/>
                  </a:lnTo>
                  <a:lnTo>
                    <a:pt x="2164410" y="498944"/>
                  </a:lnTo>
                  <a:lnTo>
                    <a:pt x="2220798" y="489623"/>
                  </a:lnTo>
                  <a:lnTo>
                    <a:pt x="2273998" y="476999"/>
                  </a:lnTo>
                  <a:lnTo>
                    <a:pt x="2323541" y="461289"/>
                  </a:lnTo>
                  <a:lnTo>
                    <a:pt x="2368969" y="442747"/>
                  </a:lnTo>
                  <a:lnTo>
                    <a:pt x="2409825" y="421589"/>
                  </a:lnTo>
                  <a:lnTo>
                    <a:pt x="2445664" y="398081"/>
                  </a:lnTo>
                  <a:lnTo>
                    <a:pt x="2476004" y="372440"/>
                  </a:lnTo>
                  <a:lnTo>
                    <a:pt x="2518410" y="315722"/>
                  </a:lnTo>
                  <a:lnTo>
                    <a:pt x="2533358" y="253339"/>
                  </a:lnTo>
                  <a:close/>
                </a:path>
              </a:pathLst>
            </a:custGeom>
            <a:solidFill>
              <a:srgbClr val="07536C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272239" y="4134669"/>
              <a:ext cx="882650" cy="464184"/>
            </a:xfrm>
            <a:custGeom>
              <a:avLst/>
              <a:gdLst/>
              <a:ahLst/>
              <a:cxnLst/>
              <a:rect l="l" t="t" r="r" b="b"/>
              <a:pathLst>
                <a:path w="882650" h="464185">
                  <a:moveTo>
                    <a:pt x="441032" y="0"/>
                  </a:moveTo>
                  <a:lnTo>
                    <a:pt x="381187" y="2116"/>
                  </a:lnTo>
                  <a:lnTo>
                    <a:pt x="323789" y="8283"/>
                  </a:lnTo>
                  <a:lnTo>
                    <a:pt x="269364" y="18223"/>
                  </a:lnTo>
                  <a:lnTo>
                    <a:pt x="218436" y="31660"/>
                  </a:lnTo>
                  <a:lnTo>
                    <a:pt x="171531" y="48318"/>
                  </a:lnTo>
                  <a:lnTo>
                    <a:pt x="129176" y="67921"/>
                  </a:lnTo>
                  <a:lnTo>
                    <a:pt x="91895" y="90192"/>
                  </a:lnTo>
                  <a:lnTo>
                    <a:pt x="60214" y="114855"/>
                  </a:lnTo>
                  <a:lnTo>
                    <a:pt x="15754" y="170252"/>
                  </a:lnTo>
                  <a:lnTo>
                    <a:pt x="0" y="231901"/>
                  </a:lnTo>
                  <a:lnTo>
                    <a:pt x="4026" y="263370"/>
                  </a:lnTo>
                  <a:lnTo>
                    <a:pt x="34658" y="322170"/>
                  </a:lnTo>
                  <a:lnTo>
                    <a:pt x="91895" y="373611"/>
                  </a:lnTo>
                  <a:lnTo>
                    <a:pt x="129176" y="395882"/>
                  </a:lnTo>
                  <a:lnTo>
                    <a:pt x="171531" y="415485"/>
                  </a:lnTo>
                  <a:lnTo>
                    <a:pt x="218436" y="432143"/>
                  </a:lnTo>
                  <a:lnTo>
                    <a:pt x="269364" y="445580"/>
                  </a:lnTo>
                  <a:lnTo>
                    <a:pt x="323789" y="455520"/>
                  </a:lnTo>
                  <a:lnTo>
                    <a:pt x="381187" y="461687"/>
                  </a:lnTo>
                  <a:lnTo>
                    <a:pt x="441032" y="463803"/>
                  </a:lnTo>
                  <a:lnTo>
                    <a:pt x="500880" y="461687"/>
                  </a:lnTo>
                  <a:lnTo>
                    <a:pt x="558281" y="455520"/>
                  </a:lnTo>
                  <a:lnTo>
                    <a:pt x="612709" y="445580"/>
                  </a:lnTo>
                  <a:lnTo>
                    <a:pt x="663638" y="432143"/>
                  </a:lnTo>
                  <a:lnTo>
                    <a:pt x="710544" y="415485"/>
                  </a:lnTo>
                  <a:lnTo>
                    <a:pt x="752900" y="395882"/>
                  </a:lnTo>
                  <a:lnTo>
                    <a:pt x="790182" y="373611"/>
                  </a:lnTo>
                  <a:lnTo>
                    <a:pt x="821863" y="348948"/>
                  </a:lnTo>
                  <a:lnTo>
                    <a:pt x="866324" y="293551"/>
                  </a:lnTo>
                  <a:lnTo>
                    <a:pt x="882078" y="231901"/>
                  </a:lnTo>
                  <a:lnTo>
                    <a:pt x="878052" y="200433"/>
                  </a:lnTo>
                  <a:lnTo>
                    <a:pt x="847419" y="141633"/>
                  </a:lnTo>
                  <a:lnTo>
                    <a:pt x="790182" y="90192"/>
                  </a:lnTo>
                  <a:lnTo>
                    <a:pt x="752900" y="67921"/>
                  </a:lnTo>
                  <a:lnTo>
                    <a:pt x="710544" y="48318"/>
                  </a:lnTo>
                  <a:lnTo>
                    <a:pt x="663638" y="31660"/>
                  </a:lnTo>
                  <a:lnTo>
                    <a:pt x="612709" y="18223"/>
                  </a:lnTo>
                  <a:lnTo>
                    <a:pt x="558281" y="8283"/>
                  </a:lnTo>
                  <a:lnTo>
                    <a:pt x="500880" y="2116"/>
                  </a:lnTo>
                  <a:lnTo>
                    <a:pt x="441032" y="0"/>
                  </a:lnTo>
                  <a:close/>
                </a:path>
              </a:pathLst>
            </a:custGeom>
            <a:solidFill>
              <a:srgbClr val="89AF3F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380766" y="4709317"/>
              <a:ext cx="1068070" cy="633095"/>
            </a:xfrm>
            <a:custGeom>
              <a:avLst/>
              <a:gdLst/>
              <a:ahLst/>
              <a:cxnLst/>
              <a:rect l="l" t="t" r="r" b="b"/>
              <a:pathLst>
                <a:path w="1068070" h="633095">
                  <a:moveTo>
                    <a:pt x="533895" y="0"/>
                  </a:moveTo>
                  <a:lnTo>
                    <a:pt x="475722" y="1856"/>
                  </a:lnTo>
                  <a:lnTo>
                    <a:pt x="419364" y="7295"/>
                  </a:lnTo>
                  <a:lnTo>
                    <a:pt x="365145" y="16125"/>
                  </a:lnTo>
                  <a:lnTo>
                    <a:pt x="313392" y="28153"/>
                  </a:lnTo>
                  <a:lnTo>
                    <a:pt x="264430" y="43185"/>
                  </a:lnTo>
                  <a:lnTo>
                    <a:pt x="218586" y="61029"/>
                  </a:lnTo>
                  <a:lnTo>
                    <a:pt x="176184" y="81491"/>
                  </a:lnTo>
                  <a:lnTo>
                    <a:pt x="137551" y="104380"/>
                  </a:lnTo>
                  <a:lnTo>
                    <a:pt x="103012" y="129500"/>
                  </a:lnTo>
                  <a:lnTo>
                    <a:pt x="72893" y="156661"/>
                  </a:lnTo>
                  <a:lnTo>
                    <a:pt x="47520" y="185668"/>
                  </a:lnTo>
                  <a:lnTo>
                    <a:pt x="12314" y="248451"/>
                  </a:lnTo>
                  <a:lnTo>
                    <a:pt x="0" y="316306"/>
                  </a:lnTo>
                  <a:lnTo>
                    <a:pt x="3132" y="350773"/>
                  </a:lnTo>
                  <a:lnTo>
                    <a:pt x="27218" y="416288"/>
                  </a:lnTo>
                  <a:lnTo>
                    <a:pt x="72893" y="475959"/>
                  </a:lnTo>
                  <a:lnTo>
                    <a:pt x="103012" y="503121"/>
                  </a:lnTo>
                  <a:lnTo>
                    <a:pt x="137551" y="528243"/>
                  </a:lnTo>
                  <a:lnTo>
                    <a:pt x="176184" y="551131"/>
                  </a:lnTo>
                  <a:lnTo>
                    <a:pt x="218586" y="571594"/>
                  </a:lnTo>
                  <a:lnTo>
                    <a:pt x="264430" y="589438"/>
                  </a:lnTo>
                  <a:lnTo>
                    <a:pt x="313392" y="604471"/>
                  </a:lnTo>
                  <a:lnTo>
                    <a:pt x="365145" y="616499"/>
                  </a:lnTo>
                  <a:lnTo>
                    <a:pt x="419364" y="625329"/>
                  </a:lnTo>
                  <a:lnTo>
                    <a:pt x="475722" y="630769"/>
                  </a:lnTo>
                  <a:lnTo>
                    <a:pt x="533895" y="632625"/>
                  </a:lnTo>
                  <a:lnTo>
                    <a:pt x="592067" y="630769"/>
                  </a:lnTo>
                  <a:lnTo>
                    <a:pt x="648425" y="625329"/>
                  </a:lnTo>
                  <a:lnTo>
                    <a:pt x="702643" y="616499"/>
                  </a:lnTo>
                  <a:lnTo>
                    <a:pt x="754395" y="604471"/>
                  </a:lnTo>
                  <a:lnTo>
                    <a:pt x="803356" y="589438"/>
                  </a:lnTo>
                  <a:lnTo>
                    <a:pt x="849199" y="571594"/>
                  </a:lnTo>
                  <a:lnTo>
                    <a:pt x="891600" y="551131"/>
                  </a:lnTo>
                  <a:lnTo>
                    <a:pt x="930232" y="528243"/>
                  </a:lnTo>
                  <a:lnTo>
                    <a:pt x="964769" y="503121"/>
                  </a:lnTo>
                  <a:lnTo>
                    <a:pt x="994887" y="475959"/>
                  </a:lnTo>
                  <a:lnTo>
                    <a:pt x="1020259" y="446951"/>
                  </a:lnTo>
                  <a:lnTo>
                    <a:pt x="1055464" y="384164"/>
                  </a:lnTo>
                  <a:lnTo>
                    <a:pt x="1067777" y="316306"/>
                  </a:lnTo>
                  <a:lnTo>
                    <a:pt x="1064645" y="281841"/>
                  </a:lnTo>
                  <a:lnTo>
                    <a:pt x="1040560" y="216329"/>
                  </a:lnTo>
                  <a:lnTo>
                    <a:pt x="994887" y="156661"/>
                  </a:lnTo>
                  <a:lnTo>
                    <a:pt x="964769" y="129500"/>
                  </a:lnTo>
                  <a:lnTo>
                    <a:pt x="930232" y="104380"/>
                  </a:lnTo>
                  <a:lnTo>
                    <a:pt x="891600" y="81491"/>
                  </a:lnTo>
                  <a:lnTo>
                    <a:pt x="849199" y="61029"/>
                  </a:lnTo>
                  <a:lnTo>
                    <a:pt x="803356" y="43185"/>
                  </a:lnTo>
                  <a:lnTo>
                    <a:pt x="754395" y="28153"/>
                  </a:lnTo>
                  <a:lnTo>
                    <a:pt x="702643" y="16125"/>
                  </a:lnTo>
                  <a:lnTo>
                    <a:pt x="648425" y="7295"/>
                  </a:lnTo>
                  <a:lnTo>
                    <a:pt x="592067" y="1856"/>
                  </a:lnTo>
                  <a:lnTo>
                    <a:pt x="533895" y="0"/>
                  </a:lnTo>
                  <a:close/>
                </a:path>
              </a:pathLst>
            </a:custGeom>
            <a:solidFill>
              <a:srgbClr val="89AF3F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358698" y="3438151"/>
              <a:ext cx="1112520" cy="607060"/>
            </a:xfrm>
            <a:custGeom>
              <a:avLst/>
              <a:gdLst/>
              <a:ahLst/>
              <a:cxnLst/>
              <a:rect l="l" t="t" r="r" b="b"/>
              <a:pathLst>
                <a:path w="1112520" h="607060">
                  <a:moveTo>
                    <a:pt x="555967" y="0"/>
                  </a:moveTo>
                  <a:lnTo>
                    <a:pt x="495387" y="1780"/>
                  </a:lnTo>
                  <a:lnTo>
                    <a:pt x="436697" y="6999"/>
                  </a:lnTo>
                  <a:lnTo>
                    <a:pt x="380235" y="15470"/>
                  </a:lnTo>
                  <a:lnTo>
                    <a:pt x="326342" y="27009"/>
                  </a:lnTo>
                  <a:lnTo>
                    <a:pt x="275356" y="41431"/>
                  </a:lnTo>
                  <a:lnTo>
                    <a:pt x="227617" y="58550"/>
                  </a:lnTo>
                  <a:lnTo>
                    <a:pt x="183462" y="78182"/>
                  </a:lnTo>
                  <a:lnTo>
                    <a:pt x="143233" y="100141"/>
                  </a:lnTo>
                  <a:lnTo>
                    <a:pt x="107267" y="124242"/>
                  </a:lnTo>
                  <a:lnTo>
                    <a:pt x="75904" y="150300"/>
                  </a:lnTo>
                  <a:lnTo>
                    <a:pt x="49482" y="178130"/>
                  </a:lnTo>
                  <a:lnTo>
                    <a:pt x="12822" y="238365"/>
                  </a:lnTo>
                  <a:lnTo>
                    <a:pt x="0" y="303466"/>
                  </a:lnTo>
                  <a:lnTo>
                    <a:pt x="3262" y="336532"/>
                  </a:lnTo>
                  <a:lnTo>
                    <a:pt x="28342" y="399386"/>
                  </a:lnTo>
                  <a:lnTo>
                    <a:pt x="75904" y="456632"/>
                  </a:lnTo>
                  <a:lnTo>
                    <a:pt x="107267" y="482690"/>
                  </a:lnTo>
                  <a:lnTo>
                    <a:pt x="143233" y="506791"/>
                  </a:lnTo>
                  <a:lnTo>
                    <a:pt x="183462" y="528750"/>
                  </a:lnTo>
                  <a:lnTo>
                    <a:pt x="227617" y="548382"/>
                  </a:lnTo>
                  <a:lnTo>
                    <a:pt x="275356" y="565501"/>
                  </a:lnTo>
                  <a:lnTo>
                    <a:pt x="326342" y="579923"/>
                  </a:lnTo>
                  <a:lnTo>
                    <a:pt x="380235" y="591462"/>
                  </a:lnTo>
                  <a:lnTo>
                    <a:pt x="436697" y="599933"/>
                  </a:lnTo>
                  <a:lnTo>
                    <a:pt x="495387" y="605152"/>
                  </a:lnTo>
                  <a:lnTo>
                    <a:pt x="555967" y="606933"/>
                  </a:lnTo>
                  <a:lnTo>
                    <a:pt x="616545" y="605152"/>
                  </a:lnTo>
                  <a:lnTo>
                    <a:pt x="675234" y="599933"/>
                  </a:lnTo>
                  <a:lnTo>
                    <a:pt x="731694" y="591462"/>
                  </a:lnTo>
                  <a:lnTo>
                    <a:pt x="785587" y="579923"/>
                  </a:lnTo>
                  <a:lnTo>
                    <a:pt x="836573" y="565501"/>
                  </a:lnTo>
                  <a:lnTo>
                    <a:pt x="884313" y="548382"/>
                  </a:lnTo>
                  <a:lnTo>
                    <a:pt x="928467" y="528750"/>
                  </a:lnTo>
                  <a:lnTo>
                    <a:pt x="968698" y="506791"/>
                  </a:lnTo>
                  <a:lnTo>
                    <a:pt x="1004664" y="482690"/>
                  </a:lnTo>
                  <a:lnTo>
                    <a:pt x="1036028" y="456632"/>
                  </a:lnTo>
                  <a:lnTo>
                    <a:pt x="1062450" y="428802"/>
                  </a:lnTo>
                  <a:lnTo>
                    <a:pt x="1099112" y="368567"/>
                  </a:lnTo>
                  <a:lnTo>
                    <a:pt x="1111935" y="303466"/>
                  </a:lnTo>
                  <a:lnTo>
                    <a:pt x="1108673" y="270400"/>
                  </a:lnTo>
                  <a:lnTo>
                    <a:pt x="1083591" y="207546"/>
                  </a:lnTo>
                  <a:lnTo>
                    <a:pt x="1036028" y="150300"/>
                  </a:lnTo>
                  <a:lnTo>
                    <a:pt x="1004664" y="124242"/>
                  </a:lnTo>
                  <a:lnTo>
                    <a:pt x="968698" y="100141"/>
                  </a:lnTo>
                  <a:lnTo>
                    <a:pt x="928467" y="78182"/>
                  </a:lnTo>
                  <a:lnTo>
                    <a:pt x="884313" y="58550"/>
                  </a:lnTo>
                  <a:lnTo>
                    <a:pt x="836573" y="41431"/>
                  </a:lnTo>
                  <a:lnTo>
                    <a:pt x="785587" y="27009"/>
                  </a:lnTo>
                  <a:lnTo>
                    <a:pt x="731694" y="15470"/>
                  </a:lnTo>
                  <a:lnTo>
                    <a:pt x="675234" y="6999"/>
                  </a:lnTo>
                  <a:lnTo>
                    <a:pt x="616545" y="1780"/>
                  </a:lnTo>
                  <a:lnTo>
                    <a:pt x="555967" y="0"/>
                  </a:lnTo>
                  <a:close/>
                </a:path>
              </a:pathLst>
            </a:custGeom>
            <a:solidFill>
              <a:srgbClr val="89AF3F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556964" y="4816876"/>
              <a:ext cx="954405" cy="502284"/>
            </a:xfrm>
            <a:custGeom>
              <a:avLst/>
              <a:gdLst/>
              <a:ahLst/>
              <a:cxnLst/>
              <a:rect l="l" t="t" r="r" b="b"/>
              <a:pathLst>
                <a:path w="954404" h="502285">
                  <a:moveTo>
                    <a:pt x="477189" y="0"/>
                  </a:moveTo>
                  <a:lnTo>
                    <a:pt x="417330" y="1954"/>
                  </a:lnTo>
                  <a:lnTo>
                    <a:pt x="359691" y="7662"/>
                  </a:lnTo>
                  <a:lnTo>
                    <a:pt x="304717" y="16888"/>
                  </a:lnTo>
                  <a:lnTo>
                    <a:pt x="252857" y="29396"/>
                  </a:lnTo>
                  <a:lnTo>
                    <a:pt x="204558" y="44952"/>
                  </a:lnTo>
                  <a:lnTo>
                    <a:pt x="160266" y="63321"/>
                  </a:lnTo>
                  <a:lnTo>
                    <a:pt x="120429" y="84267"/>
                  </a:lnTo>
                  <a:lnTo>
                    <a:pt x="85494" y="107555"/>
                  </a:lnTo>
                  <a:lnTo>
                    <a:pt x="55909" y="132950"/>
                  </a:lnTo>
                  <a:lnTo>
                    <a:pt x="14573" y="189122"/>
                  </a:lnTo>
                  <a:lnTo>
                    <a:pt x="0" y="250901"/>
                  </a:lnTo>
                  <a:lnTo>
                    <a:pt x="3717" y="282376"/>
                  </a:lnTo>
                  <a:lnTo>
                    <a:pt x="32119" y="341591"/>
                  </a:lnTo>
                  <a:lnTo>
                    <a:pt x="85494" y="394256"/>
                  </a:lnTo>
                  <a:lnTo>
                    <a:pt x="120429" y="417545"/>
                  </a:lnTo>
                  <a:lnTo>
                    <a:pt x="160266" y="438492"/>
                  </a:lnTo>
                  <a:lnTo>
                    <a:pt x="204558" y="456861"/>
                  </a:lnTo>
                  <a:lnTo>
                    <a:pt x="252857" y="472417"/>
                  </a:lnTo>
                  <a:lnTo>
                    <a:pt x="304717" y="484926"/>
                  </a:lnTo>
                  <a:lnTo>
                    <a:pt x="359691" y="494152"/>
                  </a:lnTo>
                  <a:lnTo>
                    <a:pt x="417330" y="499860"/>
                  </a:lnTo>
                  <a:lnTo>
                    <a:pt x="477189" y="501815"/>
                  </a:lnTo>
                  <a:lnTo>
                    <a:pt x="537043" y="499860"/>
                  </a:lnTo>
                  <a:lnTo>
                    <a:pt x="594678" y="494152"/>
                  </a:lnTo>
                  <a:lnTo>
                    <a:pt x="649647" y="484926"/>
                  </a:lnTo>
                  <a:lnTo>
                    <a:pt x="701504" y="472417"/>
                  </a:lnTo>
                  <a:lnTo>
                    <a:pt x="749801" y="456861"/>
                  </a:lnTo>
                  <a:lnTo>
                    <a:pt x="794091" y="438492"/>
                  </a:lnTo>
                  <a:lnTo>
                    <a:pt x="833926" y="417545"/>
                  </a:lnTo>
                  <a:lnTo>
                    <a:pt x="868860" y="394256"/>
                  </a:lnTo>
                  <a:lnTo>
                    <a:pt x="898445" y="368859"/>
                  </a:lnTo>
                  <a:lnTo>
                    <a:pt x="939780" y="312684"/>
                  </a:lnTo>
                  <a:lnTo>
                    <a:pt x="954354" y="250901"/>
                  </a:lnTo>
                  <a:lnTo>
                    <a:pt x="950636" y="219428"/>
                  </a:lnTo>
                  <a:lnTo>
                    <a:pt x="922234" y="160218"/>
                  </a:lnTo>
                  <a:lnTo>
                    <a:pt x="868860" y="107555"/>
                  </a:lnTo>
                  <a:lnTo>
                    <a:pt x="833926" y="84267"/>
                  </a:lnTo>
                  <a:lnTo>
                    <a:pt x="794091" y="63321"/>
                  </a:lnTo>
                  <a:lnTo>
                    <a:pt x="749801" y="44952"/>
                  </a:lnTo>
                  <a:lnTo>
                    <a:pt x="701504" y="29396"/>
                  </a:lnTo>
                  <a:lnTo>
                    <a:pt x="649647" y="16888"/>
                  </a:lnTo>
                  <a:lnTo>
                    <a:pt x="594678" y="7662"/>
                  </a:lnTo>
                  <a:lnTo>
                    <a:pt x="537043" y="1954"/>
                  </a:lnTo>
                  <a:lnTo>
                    <a:pt x="477189" y="0"/>
                  </a:lnTo>
                  <a:close/>
                </a:path>
              </a:pathLst>
            </a:custGeom>
            <a:solidFill>
              <a:srgbClr val="BC7143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748629" y="4131212"/>
              <a:ext cx="1068070" cy="561975"/>
            </a:xfrm>
            <a:custGeom>
              <a:avLst/>
              <a:gdLst/>
              <a:ahLst/>
              <a:cxnLst/>
              <a:rect l="l" t="t" r="r" b="b"/>
              <a:pathLst>
                <a:path w="1068070" h="561975">
                  <a:moveTo>
                    <a:pt x="533882" y="0"/>
                  </a:moveTo>
                  <a:lnTo>
                    <a:pt x="471620" y="1888"/>
                  </a:lnTo>
                  <a:lnTo>
                    <a:pt x="411468" y="7414"/>
                  </a:lnTo>
                  <a:lnTo>
                    <a:pt x="353825" y="16366"/>
                  </a:lnTo>
                  <a:lnTo>
                    <a:pt x="299094" y="28534"/>
                  </a:lnTo>
                  <a:lnTo>
                    <a:pt x="247674" y="43707"/>
                  </a:lnTo>
                  <a:lnTo>
                    <a:pt x="199965" y="61675"/>
                  </a:lnTo>
                  <a:lnTo>
                    <a:pt x="156370" y="82226"/>
                  </a:lnTo>
                  <a:lnTo>
                    <a:pt x="117287" y="105150"/>
                  </a:lnTo>
                  <a:lnTo>
                    <a:pt x="83118" y="130237"/>
                  </a:lnTo>
                  <a:lnTo>
                    <a:pt x="54264" y="157275"/>
                  </a:lnTo>
                  <a:lnTo>
                    <a:pt x="14100" y="216364"/>
                  </a:lnTo>
                  <a:lnTo>
                    <a:pt x="0" y="280733"/>
                  </a:lnTo>
                  <a:lnTo>
                    <a:pt x="3591" y="313474"/>
                  </a:lnTo>
                  <a:lnTo>
                    <a:pt x="31124" y="375417"/>
                  </a:lnTo>
                  <a:lnTo>
                    <a:pt x="83118" y="431235"/>
                  </a:lnTo>
                  <a:lnTo>
                    <a:pt x="117287" y="456321"/>
                  </a:lnTo>
                  <a:lnTo>
                    <a:pt x="156370" y="479245"/>
                  </a:lnTo>
                  <a:lnTo>
                    <a:pt x="199965" y="499795"/>
                  </a:lnTo>
                  <a:lnTo>
                    <a:pt x="247674" y="517762"/>
                  </a:lnTo>
                  <a:lnTo>
                    <a:pt x="299094" y="532934"/>
                  </a:lnTo>
                  <a:lnTo>
                    <a:pt x="353825" y="545101"/>
                  </a:lnTo>
                  <a:lnTo>
                    <a:pt x="411468" y="554053"/>
                  </a:lnTo>
                  <a:lnTo>
                    <a:pt x="471620" y="559578"/>
                  </a:lnTo>
                  <a:lnTo>
                    <a:pt x="533882" y="561466"/>
                  </a:lnTo>
                  <a:lnTo>
                    <a:pt x="596144" y="559578"/>
                  </a:lnTo>
                  <a:lnTo>
                    <a:pt x="656297" y="554053"/>
                  </a:lnTo>
                  <a:lnTo>
                    <a:pt x="713939" y="545101"/>
                  </a:lnTo>
                  <a:lnTo>
                    <a:pt x="768670" y="532934"/>
                  </a:lnTo>
                  <a:lnTo>
                    <a:pt x="820091" y="517762"/>
                  </a:lnTo>
                  <a:lnTo>
                    <a:pt x="867799" y="499795"/>
                  </a:lnTo>
                  <a:lnTo>
                    <a:pt x="911394" y="479245"/>
                  </a:lnTo>
                  <a:lnTo>
                    <a:pt x="950477" y="456321"/>
                  </a:lnTo>
                  <a:lnTo>
                    <a:pt x="984646" y="431235"/>
                  </a:lnTo>
                  <a:lnTo>
                    <a:pt x="1013500" y="404197"/>
                  </a:lnTo>
                  <a:lnTo>
                    <a:pt x="1053665" y="345106"/>
                  </a:lnTo>
                  <a:lnTo>
                    <a:pt x="1067765" y="280733"/>
                  </a:lnTo>
                  <a:lnTo>
                    <a:pt x="1064173" y="247994"/>
                  </a:lnTo>
                  <a:lnTo>
                    <a:pt x="1036640" y="186054"/>
                  </a:lnTo>
                  <a:lnTo>
                    <a:pt x="984646" y="130237"/>
                  </a:lnTo>
                  <a:lnTo>
                    <a:pt x="950477" y="105150"/>
                  </a:lnTo>
                  <a:lnTo>
                    <a:pt x="911394" y="82226"/>
                  </a:lnTo>
                  <a:lnTo>
                    <a:pt x="867799" y="61675"/>
                  </a:lnTo>
                  <a:lnTo>
                    <a:pt x="820091" y="43707"/>
                  </a:lnTo>
                  <a:lnTo>
                    <a:pt x="768670" y="28534"/>
                  </a:lnTo>
                  <a:lnTo>
                    <a:pt x="713939" y="16366"/>
                  </a:lnTo>
                  <a:lnTo>
                    <a:pt x="656297" y="7414"/>
                  </a:lnTo>
                  <a:lnTo>
                    <a:pt x="596144" y="1888"/>
                  </a:lnTo>
                  <a:lnTo>
                    <a:pt x="533882" y="0"/>
                  </a:lnTo>
                  <a:close/>
                </a:path>
              </a:pathLst>
            </a:custGeom>
            <a:solidFill>
              <a:srgbClr val="BC7143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6539863" y="3456076"/>
              <a:ext cx="1009650" cy="530860"/>
            </a:xfrm>
            <a:custGeom>
              <a:avLst/>
              <a:gdLst/>
              <a:ahLst/>
              <a:cxnLst/>
              <a:rect l="l" t="t" r="r" b="b"/>
              <a:pathLst>
                <a:path w="1009650" h="530860">
                  <a:moveTo>
                    <a:pt x="504698" y="0"/>
                  </a:moveTo>
                  <a:lnTo>
                    <a:pt x="441389" y="2067"/>
                  </a:lnTo>
                  <a:lnTo>
                    <a:pt x="380427" y="8105"/>
                  </a:lnTo>
                  <a:lnTo>
                    <a:pt x="322285" y="17863"/>
                  </a:lnTo>
                  <a:lnTo>
                    <a:pt x="267435" y="31094"/>
                  </a:lnTo>
                  <a:lnTo>
                    <a:pt x="216352" y="47548"/>
                  </a:lnTo>
                  <a:lnTo>
                    <a:pt x="169506" y="66978"/>
                  </a:lnTo>
                  <a:lnTo>
                    <a:pt x="127373" y="89133"/>
                  </a:lnTo>
                  <a:lnTo>
                    <a:pt x="90424" y="113765"/>
                  </a:lnTo>
                  <a:lnTo>
                    <a:pt x="59132" y="140626"/>
                  </a:lnTo>
                  <a:lnTo>
                    <a:pt x="33971" y="169466"/>
                  </a:lnTo>
                  <a:lnTo>
                    <a:pt x="3932" y="232091"/>
                  </a:lnTo>
                  <a:lnTo>
                    <a:pt x="0" y="265379"/>
                  </a:lnTo>
                  <a:lnTo>
                    <a:pt x="3932" y="298668"/>
                  </a:lnTo>
                  <a:lnTo>
                    <a:pt x="33971" y="361296"/>
                  </a:lnTo>
                  <a:lnTo>
                    <a:pt x="59132" y="390137"/>
                  </a:lnTo>
                  <a:lnTo>
                    <a:pt x="90424" y="416998"/>
                  </a:lnTo>
                  <a:lnTo>
                    <a:pt x="127373" y="441630"/>
                  </a:lnTo>
                  <a:lnTo>
                    <a:pt x="169506" y="463784"/>
                  </a:lnTo>
                  <a:lnTo>
                    <a:pt x="216352" y="483212"/>
                  </a:lnTo>
                  <a:lnTo>
                    <a:pt x="267435" y="499666"/>
                  </a:lnTo>
                  <a:lnTo>
                    <a:pt x="322285" y="512896"/>
                  </a:lnTo>
                  <a:lnTo>
                    <a:pt x="380427" y="522653"/>
                  </a:lnTo>
                  <a:lnTo>
                    <a:pt x="441389" y="528690"/>
                  </a:lnTo>
                  <a:lnTo>
                    <a:pt x="504698" y="530758"/>
                  </a:lnTo>
                  <a:lnTo>
                    <a:pt x="568006" y="528690"/>
                  </a:lnTo>
                  <a:lnTo>
                    <a:pt x="628968" y="522653"/>
                  </a:lnTo>
                  <a:lnTo>
                    <a:pt x="687110" y="512896"/>
                  </a:lnTo>
                  <a:lnTo>
                    <a:pt x="741960" y="499666"/>
                  </a:lnTo>
                  <a:lnTo>
                    <a:pt x="793043" y="483212"/>
                  </a:lnTo>
                  <a:lnTo>
                    <a:pt x="839889" y="463784"/>
                  </a:lnTo>
                  <a:lnTo>
                    <a:pt x="882022" y="441630"/>
                  </a:lnTo>
                  <a:lnTo>
                    <a:pt x="918971" y="416998"/>
                  </a:lnTo>
                  <a:lnTo>
                    <a:pt x="950263" y="390137"/>
                  </a:lnTo>
                  <a:lnTo>
                    <a:pt x="975424" y="361296"/>
                  </a:lnTo>
                  <a:lnTo>
                    <a:pt x="1005463" y="298668"/>
                  </a:lnTo>
                  <a:lnTo>
                    <a:pt x="1009396" y="265379"/>
                  </a:lnTo>
                  <a:lnTo>
                    <a:pt x="1005463" y="232091"/>
                  </a:lnTo>
                  <a:lnTo>
                    <a:pt x="975424" y="169466"/>
                  </a:lnTo>
                  <a:lnTo>
                    <a:pt x="950263" y="140626"/>
                  </a:lnTo>
                  <a:lnTo>
                    <a:pt x="918971" y="113765"/>
                  </a:lnTo>
                  <a:lnTo>
                    <a:pt x="882022" y="89133"/>
                  </a:lnTo>
                  <a:lnTo>
                    <a:pt x="839889" y="66978"/>
                  </a:lnTo>
                  <a:lnTo>
                    <a:pt x="793043" y="47548"/>
                  </a:lnTo>
                  <a:lnTo>
                    <a:pt x="741960" y="31094"/>
                  </a:lnTo>
                  <a:lnTo>
                    <a:pt x="687110" y="17863"/>
                  </a:lnTo>
                  <a:lnTo>
                    <a:pt x="628968" y="8105"/>
                  </a:lnTo>
                  <a:lnTo>
                    <a:pt x="568006" y="2067"/>
                  </a:lnTo>
                  <a:lnTo>
                    <a:pt x="504698" y="0"/>
                  </a:lnTo>
                  <a:close/>
                </a:path>
              </a:pathLst>
            </a:custGeom>
            <a:solidFill>
              <a:srgbClr val="BC7143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 txBox="1"/>
            <p:nvPr/>
          </p:nvSpPr>
          <p:spPr>
            <a:xfrm>
              <a:off x="4108566" y="3584863"/>
              <a:ext cx="1024890" cy="201978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 algn="ctr" rtl="1">
                <a:lnSpc>
                  <a:spcPct val="100000"/>
                </a:lnSpc>
                <a:spcBef>
                  <a:spcPts val="135"/>
                </a:spcBef>
              </a:pPr>
              <a:r>
                <a:rPr lang="ar-SA" sz="1200" b="1" spc="15" dirty="0" smtClean="0">
                  <a:solidFill>
                    <a:srgbClr val="414042"/>
                  </a:solidFill>
                  <a:latin typeface="Adelle Sans ARA Semibold" pitchFamily="50" charset="-78"/>
                  <a:cs typeface="Adelle Sans ARA Semibold" pitchFamily="50" charset="-78"/>
                </a:rPr>
                <a:t>التعاون</a:t>
              </a:r>
              <a:endParaRPr sz="1200" dirty="0">
                <a:latin typeface="Adelle Sans ARA Semibold" pitchFamily="50" charset="-78"/>
                <a:cs typeface="Adelle Sans ARA Semibold" pitchFamily="50" charset="-78"/>
              </a:endParaRPr>
            </a:p>
          </p:txBody>
        </p:sp>
        <p:sp>
          <p:nvSpPr>
            <p:cNvPr id="12" name="object 12"/>
            <p:cNvSpPr txBox="1"/>
            <p:nvPr/>
          </p:nvSpPr>
          <p:spPr>
            <a:xfrm>
              <a:off x="3172869" y="2482226"/>
              <a:ext cx="1205155" cy="201337"/>
            </a:xfrm>
            <a:prstGeom prst="rect">
              <a:avLst/>
            </a:prstGeom>
          </p:spPr>
          <p:txBody>
            <a:bodyPr vert="horz" wrap="square" lIns="0" tIns="16510" rIns="0" bIns="0" rtlCol="0">
              <a:spAutoFit/>
            </a:bodyPr>
            <a:lstStyle/>
            <a:p>
              <a:pPr marL="12700" algn="ctr" rtl="1">
                <a:lnSpc>
                  <a:spcPct val="100000"/>
                </a:lnSpc>
                <a:spcBef>
                  <a:spcPts val="130"/>
                </a:spcBef>
              </a:pPr>
              <a:r>
                <a:rPr lang="ar-SA" sz="1200" b="1" spc="15" dirty="0" smtClean="0">
                  <a:latin typeface="Adelle Sans ARA Semibold" pitchFamily="50" charset="-78"/>
                  <a:cs typeface="Adelle Sans ARA Semibold" pitchFamily="50" charset="-78"/>
                </a:rPr>
                <a:t>برنامج (يحدد لاحقًا)</a:t>
              </a:r>
              <a:endParaRPr sz="1200" dirty="0">
                <a:latin typeface="Adelle Sans ARA Semibold" pitchFamily="50" charset="-78"/>
                <a:cs typeface="Adelle Sans ARA Semibold" pitchFamily="50" charset="-78"/>
              </a:endParaRPr>
            </a:p>
          </p:txBody>
        </p:sp>
        <p:sp>
          <p:nvSpPr>
            <p:cNvPr id="13" name="object 13"/>
            <p:cNvSpPr txBox="1"/>
            <p:nvPr/>
          </p:nvSpPr>
          <p:spPr>
            <a:xfrm>
              <a:off x="4925469" y="2479340"/>
              <a:ext cx="877552" cy="204223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5080" indent="85725" algn="r" rtl="1">
                <a:lnSpc>
                  <a:spcPct val="104099"/>
                </a:lnSpc>
                <a:spcBef>
                  <a:spcPts val="95"/>
                </a:spcBef>
              </a:pPr>
              <a:r>
                <a:rPr lang="ar-SA" sz="1200" b="1" spc="10" dirty="0" smtClean="0">
                  <a:latin typeface="Adelle Sans ARA Semibold" pitchFamily="50" charset="-78"/>
                  <a:cs typeface="Adelle Sans ARA Semibold" pitchFamily="50" charset="-78"/>
                </a:rPr>
                <a:t>رؤية: نواتج</a:t>
              </a:r>
              <a:endParaRPr sz="1200" dirty="0">
                <a:latin typeface="Adelle Sans ARA Semibold" pitchFamily="50" charset="-78"/>
                <a:cs typeface="Adelle Sans ARA Semibold" pitchFamily="50" charset="-78"/>
              </a:endParaRPr>
            </a:p>
          </p:txBody>
        </p:sp>
        <p:sp>
          <p:nvSpPr>
            <p:cNvPr id="14" name="object 14"/>
            <p:cNvSpPr txBox="1"/>
            <p:nvPr/>
          </p:nvSpPr>
          <p:spPr>
            <a:xfrm>
              <a:off x="6601869" y="3622340"/>
              <a:ext cx="1109484" cy="204223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5080" indent="174625" algn="ctr" rtl="1">
                <a:lnSpc>
                  <a:spcPct val="104099"/>
                </a:lnSpc>
                <a:spcBef>
                  <a:spcPts val="95"/>
                </a:spcBef>
              </a:pPr>
              <a:r>
                <a:rPr lang="ar-SA" sz="1200" b="1" spc="10" dirty="0" smtClean="0">
                  <a:latin typeface="Adelle Sans ARA Semibold" pitchFamily="50" charset="-78"/>
                  <a:cs typeface="Adelle Sans ARA Semibold" pitchFamily="50" charset="-78"/>
                </a:rPr>
                <a:t>نواتج رئيسية</a:t>
              </a:r>
              <a:endParaRPr sz="1200" dirty="0">
                <a:latin typeface="Adelle Sans ARA Semibold" pitchFamily="50" charset="-78"/>
                <a:cs typeface="Adelle Sans ARA Semibold" pitchFamily="50" charset="-78"/>
              </a:endParaRPr>
            </a:p>
          </p:txBody>
        </p:sp>
        <p:sp>
          <p:nvSpPr>
            <p:cNvPr id="15" name="object 15"/>
            <p:cNvSpPr txBox="1"/>
            <p:nvPr/>
          </p:nvSpPr>
          <p:spPr>
            <a:xfrm>
              <a:off x="6829199" y="4283763"/>
              <a:ext cx="1068070" cy="204223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5080" indent="99060" algn="ctr" rtl="1">
                <a:lnSpc>
                  <a:spcPct val="104099"/>
                </a:lnSpc>
                <a:spcBef>
                  <a:spcPts val="95"/>
                </a:spcBef>
              </a:pPr>
              <a:r>
                <a:rPr lang="ar-SA" sz="1200" b="1" spc="10" dirty="0" smtClean="0">
                  <a:latin typeface="Adelle Sans ARA Semibold" pitchFamily="50" charset="-78"/>
                  <a:cs typeface="Adelle Sans ARA Semibold" pitchFamily="50" charset="-78"/>
                </a:rPr>
                <a:t>مؤشرات قوية</a:t>
              </a:r>
              <a:endParaRPr sz="1200" dirty="0">
                <a:latin typeface="Adelle Sans ARA Semibold" pitchFamily="50" charset="-78"/>
                <a:cs typeface="Adelle Sans ARA Semibold" pitchFamily="50" charset="-78"/>
              </a:endParaRPr>
            </a:p>
          </p:txBody>
        </p:sp>
        <p:sp>
          <p:nvSpPr>
            <p:cNvPr id="16" name="object 16"/>
            <p:cNvSpPr txBox="1"/>
            <p:nvPr/>
          </p:nvSpPr>
          <p:spPr>
            <a:xfrm>
              <a:off x="6297069" y="4969563"/>
              <a:ext cx="1191601" cy="204223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46990" marR="5080" indent="-34925" algn="r" rtl="1">
                <a:lnSpc>
                  <a:spcPct val="104099"/>
                </a:lnSpc>
                <a:spcBef>
                  <a:spcPts val="95"/>
                </a:spcBef>
              </a:pPr>
              <a:r>
                <a:rPr lang="ar-SA" sz="1200" b="1" spc="-10" dirty="0" smtClean="0">
                  <a:latin typeface="Adelle Sans ARA Semibold" pitchFamily="50" charset="-78"/>
                  <a:cs typeface="Adelle Sans ARA Semibold" pitchFamily="50" charset="-78"/>
                </a:rPr>
                <a:t>الأدوات والبيانات</a:t>
              </a:r>
              <a:endParaRPr sz="1200" dirty="0">
                <a:latin typeface="Adelle Sans ARA Semibold" pitchFamily="50" charset="-78"/>
                <a:cs typeface="Adelle Sans ARA Semibold" pitchFamily="50" charset="-78"/>
              </a:endParaRPr>
            </a:p>
          </p:txBody>
        </p:sp>
        <p:sp>
          <p:nvSpPr>
            <p:cNvPr id="17" name="object 17"/>
            <p:cNvSpPr txBox="1"/>
            <p:nvPr/>
          </p:nvSpPr>
          <p:spPr>
            <a:xfrm>
              <a:off x="3608012" y="5758826"/>
              <a:ext cx="476884" cy="201337"/>
            </a:xfrm>
            <a:prstGeom prst="rect">
              <a:avLst/>
            </a:prstGeom>
          </p:spPr>
          <p:txBody>
            <a:bodyPr vert="horz" wrap="square" lIns="0" tIns="16510" rIns="0" bIns="0" rtlCol="0">
              <a:spAutoFit/>
            </a:bodyPr>
            <a:lstStyle/>
            <a:p>
              <a:pPr marL="12700" algn="ctr" rtl="1">
                <a:lnSpc>
                  <a:spcPct val="100000"/>
                </a:lnSpc>
                <a:spcBef>
                  <a:spcPts val="130"/>
                </a:spcBef>
              </a:pPr>
              <a:r>
                <a:rPr lang="ar-SA" sz="1200" b="1" dirty="0" smtClean="0">
                  <a:latin typeface="Adelle Sans ARA Semibold" pitchFamily="50" charset="-78"/>
                  <a:cs typeface="Adelle Sans ARA Semibold" pitchFamily="50" charset="-78"/>
                </a:rPr>
                <a:t>تحليل</a:t>
              </a:r>
              <a:endParaRPr sz="1200" dirty="0">
                <a:latin typeface="Adelle Sans ARA Semibold" pitchFamily="50" charset="-78"/>
                <a:cs typeface="Adelle Sans ARA Semibold" pitchFamily="50" charset="-78"/>
              </a:endParaRPr>
            </a:p>
          </p:txBody>
        </p:sp>
        <p:sp>
          <p:nvSpPr>
            <p:cNvPr id="18" name="object 18"/>
            <p:cNvSpPr txBox="1"/>
            <p:nvPr/>
          </p:nvSpPr>
          <p:spPr>
            <a:xfrm>
              <a:off x="4157534" y="6213140"/>
              <a:ext cx="1072735" cy="204223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5080" indent="112395" algn="ctr" rtl="1">
                <a:lnSpc>
                  <a:spcPct val="104099"/>
                </a:lnSpc>
                <a:spcBef>
                  <a:spcPts val="95"/>
                </a:spcBef>
              </a:pPr>
              <a:r>
                <a:rPr lang="ar-SA" sz="1200" b="1" spc="10" dirty="0" smtClean="0">
                  <a:latin typeface="Adelle Sans ARA Semibold" pitchFamily="50" charset="-78"/>
                  <a:cs typeface="Adelle Sans ARA Semibold" pitchFamily="50" charset="-78"/>
                </a:rPr>
                <a:t>معرفة </a:t>
              </a:r>
              <a:r>
                <a:rPr lang="ar-SA" sz="1200" b="1" spc="10" dirty="0" smtClean="0">
                  <a:latin typeface="Adelle Sans ARA Semibold" pitchFamily="50" charset="-78"/>
                  <a:cs typeface="Adelle Sans ARA Semibold" pitchFamily="50" charset="-78"/>
                </a:rPr>
                <a:t>ضمنية</a:t>
              </a:r>
              <a:endParaRPr sz="1200" dirty="0">
                <a:latin typeface="Adelle Sans ARA Semibold" pitchFamily="50" charset="-78"/>
                <a:cs typeface="Adelle Sans ARA Semibold" pitchFamily="50" charset="-78"/>
              </a:endParaRPr>
            </a:p>
          </p:txBody>
        </p:sp>
        <p:sp>
          <p:nvSpPr>
            <p:cNvPr id="19" name="object 19"/>
            <p:cNvSpPr txBox="1"/>
            <p:nvPr/>
          </p:nvSpPr>
          <p:spPr>
            <a:xfrm>
              <a:off x="4814718" y="5755940"/>
              <a:ext cx="1253751" cy="204223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93345" marR="5080" indent="-81280" algn="ctr" rtl="1">
                <a:lnSpc>
                  <a:spcPct val="104099"/>
                </a:lnSpc>
                <a:spcBef>
                  <a:spcPts val="95"/>
                </a:spcBef>
              </a:pPr>
              <a:r>
                <a:rPr lang="ar-SA" sz="1200" b="1" spc="10" dirty="0" smtClean="0">
                  <a:latin typeface="Adelle Sans ARA Semibold" pitchFamily="50" charset="-78"/>
                  <a:cs typeface="Adelle Sans ARA Semibold" pitchFamily="50" charset="-78"/>
                </a:rPr>
                <a:t>بيانات صريحة</a:t>
              </a:r>
              <a:endParaRPr sz="1200" dirty="0">
                <a:latin typeface="Adelle Sans ARA Semibold" pitchFamily="50" charset="-78"/>
                <a:cs typeface="Adelle Sans ARA Semibold" pitchFamily="50" charset="-78"/>
              </a:endParaRPr>
            </a:p>
          </p:txBody>
        </p:sp>
        <p:sp>
          <p:nvSpPr>
            <p:cNvPr id="20" name="object 20"/>
            <p:cNvSpPr txBox="1"/>
            <p:nvPr/>
          </p:nvSpPr>
          <p:spPr>
            <a:xfrm>
              <a:off x="1469458" y="4801901"/>
              <a:ext cx="865211" cy="396262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5080" indent="16510" algn="ctr" rtl="1">
                <a:lnSpc>
                  <a:spcPct val="104099"/>
                </a:lnSpc>
                <a:spcBef>
                  <a:spcPts val="95"/>
                </a:spcBef>
              </a:pPr>
              <a:r>
                <a:rPr lang="ar-SA" sz="1200" b="1" spc="10" dirty="0" smtClean="0">
                  <a:latin typeface="Adelle Sans ARA Semibold" pitchFamily="50" charset="-78"/>
                  <a:cs typeface="Adelle Sans ARA Semibold" pitchFamily="50" charset="-78"/>
                </a:rPr>
                <a:t>حل المشكلات بطريقة إبداعية</a:t>
              </a:r>
              <a:endParaRPr sz="1200" dirty="0">
                <a:latin typeface="Adelle Sans ARA Semibold" pitchFamily="50" charset="-78"/>
                <a:cs typeface="Adelle Sans ARA Semibold" pitchFamily="50" charset="-78"/>
              </a:endParaRPr>
            </a:p>
          </p:txBody>
        </p:sp>
        <p:sp>
          <p:nvSpPr>
            <p:cNvPr id="21" name="object 21"/>
            <p:cNvSpPr txBox="1"/>
            <p:nvPr/>
          </p:nvSpPr>
          <p:spPr>
            <a:xfrm>
              <a:off x="1420269" y="4234826"/>
              <a:ext cx="579120" cy="201337"/>
            </a:xfrm>
            <a:prstGeom prst="rect">
              <a:avLst/>
            </a:prstGeom>
          </p:spPr>
          <p:txBody>
            <a:bodyPr vert="horz" wrap="square" lIns="0" tIns="16510" rIns="0" bIns="0" rtlCol="0">
              <a:spAutoFit/>
            </a:bodyPr>
            <a:lstStyle/>
            <a:p>
              <a:pPr marL="12700" algn="ctr" rtl="1">
                <a:lnSpc>
                  <a:spcPct val="100000"/>
                </a:lnSpc>
                <a:spcBef>
                  <a:spcPts val="130"/>
                </a:spcBef>
              </a:pPr>
              <a:r>
                <a:rPr lang="ar-SA" sz="1200" b="1" spc="10" dirty="0" smtClean="0">
                  <a:latin typeface="Adelle Sans ARA Semibold" pitchFamily="50" charset="-78"/>
                  <a:cs typeface="Adelle Sans ARA Semibold" pitchFamily="50" charset="-78"/>
                </a:rPr>
                <a:t>الحلول</a:t>
              </a:r>
              <a:endParaRPr sz="1200" dirty="0">
                <a:latin typeface="Adelle Sans ARA Semibold" pitchFamily="50" charset="-78"/>
                <a:cs typeface="Adelle Sans ARA Semibold" pitchFamily="50" charset="-78"/>
              </a:endParaRPr>
            </a:p>
          </p:txBody>
        </p:sp>
        <p:sp>
          <p:nvSpPr>
            <p:cNvPr id="22" name="object 22"/>
            <p:cNvSpPr txBox="1"/>
            <p:nvPr/>
          </p:nvSpPr>
          <p:spPr>
            <a:xfrm>
              <a:off x="1385651" y="3622340"/>
              <a:ext cx="1025218" cy="204223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86055" marR="5080" indent="-173990" algn="ctr" rtl="1">
                <a:lnSpc>
                  <a:spcPct val="104099"/>
                </a:lnSpc>
                <a:spcBef>
                  <a:spcPts val="95"/>
                </a:spcBef>
              </a:pPr>
              <a:r>
                <a:rPr lang="ar-SA" sz="1200" b="1" dirty="0" smtClean="0">
                  <a:latin typeface="Adelle Sans ARA Semibold" pitchFamily="50" charset="-78"/>
                  <a:cs typeface="Adelle Sans ARA Semibold" pitchFamily="50" charset="-78"/>
                </a:rPr>
                <a:t>التكييف والإجراء</a:t>
              </a:r>
              <a:endParaRPr sz="1200" dirty="0">
                <a:latin typeface="Adelle Sans ARA Semibold" pitchFamily="50" charset="-78"/>
                <a:cs typeface="Adelle Sans ARA Semibold" pitchFamily="50" charset="-78"/>
              </a:endParaRPr>
            </a:p>
          </p:txBody>
        </p:sp>
        <p:sp>
          <p:nvSpPr>
            <p:cNvPr id="23" name="object 23"/>
            <p:cNvSpPr txBox="1"/>
            <p:nvPr/>
          </p:nvSpPr>
          <p:spPr>
            <a:xfrm>
              <a:off x="4453482" y="1997763"/>
              <a:ext cx="285115" cy="201337"/>
            </a:xfrm>
            <a:prstGeom prst="rect">
              <a:avLst/>
            </a:prstGeom>
          </p:spPr>
          <p:txBody>
            <a:bodyPr vert="horz" wrap="square" lIns="0" tIns="16510" rIns="0" bIns="0" rtlCol="0">
              <a:spAutoFit/>
            </a:bodyPr>
            <a:lstStyle/>
            <a:p>
              <a:pPr marL="12700" algn="ctr" rtl="1">
                <a:lnSpc>
                  <a:spcPct val="100000"/>
                </a:lnSpc>
                <a:spcBef>
                  <a:spcPts val="130"/>
                </a:spcBef>
              </a:pPr>
              <a:r>
                <a:rPr lang="ar-SA" sz="1200" b="1" spc="20" dirty="0" smtClean="0">
                  <a:latin typeface="Adelle Sans ARA Semibold" pitchFamily="50" charset="-78"/>
                  <a:cs typeface="Adelle Sans ARA Semibold" pitchFamily="50" charset="-78"/>
                </a:rPr>
                <a:t>من</a:t>
              </a:r>
              <a:endParaRPr sz="1200" dirty="0">
                <a:latin typeface="Adelle Sans ARA Semibold" pitchFamily="50" charset="-78"/>
                <a:cs typeface="Adelle Sans ARA Semibold" pitchFamily="50" charset="-78"/>
              </a:endParaRPr>
            </a:p>
          </p:txBody>
        </p:sp>
        <p:sp>
          <p:nvSpPr>
            <p:cNvPr id="24" name="object 24"/>
            <p:cNvSpPr txBox="1"/>
            <p:nvPr/>
          </p:nvSpPr>
          <p:spPr>
            <a:xfrm>
              <a:off x="5561707" y="4518882"/>
              <a:ext cx="1116362" cy="203582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 marR="5080" indent="38100" algn="ctr" rtl="1">
                <a:lnSpc>
                  <a:spcPct val="104099"/>
                </a:lnSpc>
                <a:spcBef>
                  <a:spcPts val="90"/>
                </a:spcBef>
              </a:pPr>
              <a:r>
                <a:rPr lang="ar-SA" sz="1200" b="1" spc="20" dirty="0" smtClean="0">
                  <a:solidFill>
                    <a:srgbClr val="414042"/>
                  </a:solidFill>
                  <a:latin typeface="Adelle Sans ARA Semibold" pitchFamily="50" charset="-78"/>
                  <a:cs typeface="Adelle Sans ARA Semibold" pitchFamily="50" charset="-78"/>
                </a:rPr>
                <a:t>مؤشرات النتائج</a:t>
              </a:r>
              <a:endParaRPr sz="1200" dirty="0">
                <a:latin typeface="Adelle Sans ARA Semibold" pitchFamily="50" charset="-78"/>
                <a:cs typeface="Adelle Sans ARA Semibold" pitchFamily="50" charset="-78"/>
              </a:endParaRPr>
            </a:p>
          </p:txBody>
        </p:sp>
        <p:sp>
          <p:nvSpPr>
            <p:cNvPr id="25" name="object 25"/>
            <p:cNvSpPr txBox="1"/>
            <p:nvPr/>
          </p:nvSpPr>
          <p:spPr>
            <a:xfrm>
              <a:off x="4011069" y="5422872"/>
              <a:ext cx="1048560" cy="203582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37795" marR="5080" indent="-125730" algn="r" rtl="1">
                <a:lnSpc>
                  <a:spcPct val="104099"/>
                </a:lnSpc>
                <a:spcBef>
                  <a:spcPts val="90"/>
                </a:spcBef>
              </a:pPr>
              <a:r>
                <a:rPr lang="ar-SA" sz="1200" b="1" spc="20" dirty="0" smtClean="0">
                  <a:solidFill>
                    <a:srgbClr val="414042"/>
                  </a:solidFill>
                  <a:latin typeface="Adelle Sans ARA Semibold" pitchFamily="50" charset="-78"/>
                  <a:cs typeface="Adelle Sans ARA Semibold" pitchFamily="50" charset="-78"/>
                </a:rPr>
                <a:t>حلقات</a:t>
              </a:r>
              <a:r>
                <a:rPr lang="en-US" sz="1200" b="1" spc="20" dirty="0" smtClean="0">
                  <a:solidFill>
                    <a:srgbClr val="414042"/>
                  </a:solidFill>
                  <a:latin typeface="Adelle Sans ARA Semibold" pitchFamily="50" charset="-78"/>
                  <a:cs typeface="Adelle Sans ARA Semibold" pitchFamily="50" charset="-78"/>
                </a:rPr>
                <a:t> </a:t>
              </a:r>
              <a:r>
                <a:rPr lang="ar-SA" sz="1200" b="1" spc="20" dirty="0" smtClean="0">
                  <a:solidFill>
                    <a:srgbClr val="414042"/>
                  </a:solidFill>
                  <a:latin typeface="Adelle Sans ARA Semibold" pitchFamily="50" charset="-78"/>
                  <a:cs typeface="Adelle Sans ARA Semibold" pitchFamily="50" charset="-78"/>
                </a:rPr>
                <a:t>التعليقات</a:t>
              </a:r>
              <a:endParaRPr sz="1200" dirty="0">
                <a:latin typeface="Adelle Sans ARA Semibold" pitchFamily="50" charset="-78"/>
                <a:cs typeface="Adelle Sans ARA Semibold" pitchFamily="50" charset="-78"/>
              </a:endParaRPr>
            </a:p>
          </p:txBody>
        </p:sp>
        <p:sp>
          <p:nvSpPr>
            <p:cNvPr id="26" name="object 26"/>
            <p:cNvSpPr txBox="1"/>
            <p:nvPr/>
          </p:nvSpPr>
          <p:spPr>
            <a:xfrm>
              <a:off x="2520628" y="4518882"/>
              <a:ext cx="745490" cy="203582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38100" marR="5080" indent="-26034" algn="ctr" rtl="1">
                <a:lnSpc>
                  <a:spcPct val="104099"/>
                </a:lnSpc>
                <a:spcBef>
                  <a:spcPts val="90"/>
                </a:spcBef>
              </a:pPr>
              <a:r>
                <a:rPr lang="ar-SA" sz="1200" b="1" spc="15" dirty="0" smtClean="0">
                  <a:solidFill>
                    <a:srgbClr val="414042"/>
                  </a:solidFill>
                  <a:latin typeface="Adelle Sans ARA Semibold" pitchFamily="50" charset="-78"/>
                  <a:cs typeface="Adelle Sans ARA Semibold" pitchFamily="50" charset="-78"/>
                </a:rPr>
                <a:t>حلول مبتكرة</a:t>
              </a:r>
              <a:endParaRPr sz="1200" dirty="0">
                <a:latin typeface="Adelle Sans ARA Semibold" pitchFamily="50" charset="-78"/>
                <a:cs typeface="Adelle Sans ARA Semibold" pitchFamily="50" charset="-78"/>
              </a:endParaRPr>
            </a:p>
          </p:txBody>
        </p:sp>
        <p:grpSp>
          <p:nvGrpSpPr>
            <p:cNvPr id="27" name="object 27"/>
            <p:cNvGrpSpPr/>
            <p:nvPr/>
          </p:nvGrpSpPr>
          <p:grpSpPr>
            <a:xfrm>
              <a:off x="5865793" y="3892586"/>
              <a:ext cx="492125" cy="517525"/>
              <a:chOff x="5865793" y="3892586"/>
              <a:chExt cx="492125" cy="517525"/>
            </a:xfrm>
          </p:grpSpPr>
          <p:sp>
            <p:nvSpPr>
              <p:cNvPr id="28" name="object 28"/>
              <p:cNvSpPr/>
              <p:nvPr/>
            </p:nvSpPr>
            <p:spPr>
              <a:xfrm>
                <a:off x="6065418" y="3950665"/>
                <a:ext cx="138430" cy="384175"/>
              </a:xfrm>
              <a:custGeom>
                <a:avLst/>
                <a:gdLst/>
                <a:ahLst/>
                <a:cxnLst/>
                <a:rect l="l" t="t" r="r" b="b"/>
                <a:pathLst>
                  <a:path w="138429" h="384175">
                    <a:moveTo>
                      <a:pt x="22428" y="8559"/>
                    </a:moveTo>
                    <a:lnTo>
                      <a:pt x="20370" y="4914"/>
                    </a:lnTo>
                    <a:lnTo>
                      <a:pt x="18300" y="1270"/>
                    </a:lnTo>
                    <a:lnTo>
                      <a:pt x="13652" y="0"/>
                    </a:lnTo>
                    <a:lnTo>
                      <a:pt x="7823" y="3340"/>
                    </a:lnTo>
                    <a:lnTo>
                      <a:pt x="977" y="7835"/>
                    </a:lnTo>
                    <a:lnTo>
                      <a:pt x="0" y="12534"/>
                    </a:lnTo>
                    <a:lnTo>
                      <a:pt x="4584" y="19532"/>
                    </a:lnTo>
                    <a:lnTo>
                      <a:pt x="9296" y="20510"/>
                    </a:lnTo>
                    <a:lnTo>
                      <a:pt x="15684" y="16319"/>
                    </a:lnTo>
                    <a:lnTo>
                      <a:pt x="21158" y="13182"/>
                    </a:lnTo>
                    <a:lnTo>
                      <a:pt x="22428" y="8559"/>
                    </a:lnTo>
                    <a:close/>
                  </a:path>
                  <a:path w="138429" h="384175">
                    <a:moveTo>
                      <a:pt x="86664" y="195732"/>
                    </a:moveTo>
                    <a:lnTo>
                      <a:pt x="67538" y="180098"/>
                    </a:lnTo>
                    <a:lnTo>
                      <a:pt x="62915" y="181394"/>
                    </a:lnTo>
                    <a:lnTo>
                      <a:pt x="58788" y="188683"/>
                    </a:lnTo>
                    <a:lnTo>
                      <a:pt x="60083" y="193306"/>
                    </a:lnTo>
                    <a:lnTo>
                      <a:pt x="67259" y="197358"/>
                    </a:lnTo>
                    <a:lnTo>
                      <a:pt x="70688" y="199440"/>
                    </a:lnTo>
                    <a:lnTo>
                      <a:pt x="77406" y="203771"/>
                    </a:lnTo>
                    <a:lnTo>
                      <a:pt x="82105" y="202793"/>
                    </a:lnTo>
                    <a:lnTo>
                      <a:pt x="86664" y="195732"/>
                    </a:lnTo>
                    <a:close/>
                  </a:path>
                  <a:path w="138429" h="384175">
                    <a:moveTo>
                      <a:pt x="97510" y="367715"/>
                    </a:moveTo>
                    <a:lnTo>
                      <a:pt x="97129" y="362927"/>
                    </a:lnTo>
                    <a:lnTo>
                      <a:pt x="90766" y="357505"/>
                    </a:lnTo>
                    <a:lnTo>
                      <a:pt x="85966" y="357886"/>
                    </a:lnTo>
                    <a:lnTo>
                      <a:pt x="83261" y="361073"/>
                    </a:lnTo>
                    <a:lnTo>
                      <a:pt x="80708" y="364070"/>
                    </a:lnTo>
                    <a:lnTo>
                      <a:pt x="78028" y="367093"/>
                    </a:lnTo>
                    <a:lnTo>
                      <a:pt x="72415" y="373138"/>
                    </a:lnTo>
                    <a:lnTo>
                      <a:pt x="72593" y="377939"/>
                    </a:lnTo>
                    <a:lnTo>
                      <a:pt x="78714" y="383616"/>
                    </a:lnTo>
                    <a:lnTo>
                      <a:pt x="83515" y="383463"/>
                    </a:lnTo>
                    <a:lnTo>
                      <a:pt x="89268" y="377253"/>
                    </a:lnTo>
                    <a:lnTo>
                      <a:pt x="92113" y="374065"/>
                    </a:lnTo>
                    <a:lnTo>
                      <a:pt x="97510" y="367715"/>
                    </a:lnTo>
                    <a:close/>
                  </a:path>
                  <a:path w="138429" h="384175">
                    <a:moveTo>
                      <a:pt x="125387" y="230784"/>
                    </a:moveTo>
                    <a:lnTo>
                      <a:pt x="120700" y="223710"/>
                    </a:lnTo>
                    <a:lnTo>
                      <a:pt x="118008" y="220141"/>
                    </a:lnTo>
                    <a:lnTo>
                      <a:pt x="115062" y="216712"/>
                    </a:lnTo>
                    <a:lnTo>
                      <a:pt x="112344" y="213537"/>
                    </a:lnTo>
                    <a:lnTo>
                      <a:pt x="107556" y="213169"/>
                    </a:lnTo>
                    <a:lnTo>
                      <a:pt x="101206" y="218617"/>
                    </a:lnTo>
                    <a:lnTo>
                      <a:pt x="100825" y="223405"/>
                    </a:lnTo>
                    <a:lnTo>
                      <a:pt x="106095" y="229539"/>
                    </a:lnTo>
                    <a:lnTo>
                      <a:pt x="108407" y="232587"/>
                    </a:lnTo>
                    <a:lnTo>
                      <a:pt x="112750" y="239153"/>
                    </a:lnTo>
                    <a:lnTo>
                      <a:pt x="117436" y="240106"/>
                    </a:lnTo>
                    <a:lnTo>
                      <a:pt x="124434" y="235496"/>
                    </a:lnTo>
                    <a:lnTo>
                      <a:pt x="125387" y="230784"/>
                    </a:lnTo>
                    <a:close/>
                  </a:path>
                  <a:path w="138429" h="384175">
                    <a:moveTo>
                      <a:pt x="127342" y="321094"/>
                    </a:moveTo>
                    <a:lnTo>
                      <a:pt x="125768" y="316572"/>
                    </a:lnTo>
                    <a:lnTo>
                      <a:pt x="121983" y="314756"/>
                    </a:lnTo>
                    <a:lnTo>
                      <a:pt x="118198" y="312953"/>
                    </a:lnTo>
                    <a:lnTo>
                      <a:pt x="113677" y="314553"/>
                    </a:lnTo>
                    <a:lnTo>
                      <a:pt x="110223" y="321754"/>
                    </a:lnTo>
                    <a:lnTo>
                      <a:pt x="108381" y="325259"/>
                    </a:lnTo>
                    <a:lnTo>
                      <a:pt x="104292" y="332371"/>
                    </a:lnTo>
                    <a:lnTo>
                      <a:pt x="105549" y="337019"/>
                    </a:lnTo>
                    <a:lnTo>
                      <a:pt x="112788" y="341185"/>
                    </a:lnTo>
                    <a:lnTo>
                      <a:pt x="117436" y="339940"/>
                    </a:lnTo>
                    <a:lnTo>
                      <a:pt x="121729" y="332486"/>
                    </a:lnTo>
                    <a:lnTo>
                      <a:pt x="123748" y="328637"/>
                    </a:lnTo>
                    <a:lnTo>
                      <a:pt x="127342" y="321094"/>
                    </a:lnTo>
                    <a:close/>
                  </a:path>
                  <a:path w="138429" h="384175">
                    <a:moveTo>
                      <a:pt x="137858" y="273507"/>
                    </a:moveTo>
                    <a:lnTo>
                      <a:pt x="137642" y="269392"/>
                    </a:lnTo>
                    <a:lnTo>
                      <a:pt x="137350" y="265214"/>
                    </a:lnTo>
                    <a:lnTo>
                      <a:pt x="133718" y="262064"/>
                    </a:lnTo>
                    <a:lnTo>
                      <a:pt x="125374" y="262648"/>
                    </a:lnTo>
                    <a:lnTo>
                      <a:pt x="122224" y="266268"/>
                    </a:lnTo>
                    <a:lnTo>
                      <a:pt x="122631" y="272135"/>
                    </a:lnTo>
                    <a:lnTo>
                      <a:pt x="122694" y="273850"/>
                    </a:lnTo>
                    <a:lnTo>
                      <a:pt x="122694" y="277558"/>
                    </a:lnTo>
                    <a:lnTo>
                      <a:pt x="122605" y="279615"/>
                    </a:lnTo>
                    <a:lnTo>
                      <a:pt x="122110" y="285826"/>
                    </a:lnTo>
                    <a:lnTo>
                      <a:pt x="125234" y="289483"/>
                    </a:lnTo>
                    <a:lnTo>
                      <a:pt x="133565" y="290144"/>
                    </a:lnTo>
                    <a:lnTo>
                      <a:pt x="137223" y="287045"/>
                    </a:lnTo>
                    <a:lnTo>
                      <a:pt x="137566" y="282854"/>
                    </a:lnTo>
                    <a:lnTo>
                      <a:pt x="137769" y="280416"/>
                    </a:lnTo>
                    <a:lnTo>
                      <a:pt x="137858" y="277952"/>
                    </a:lnTo>
                    <a:lnTo>
                      <a:pt x="137858" y="273507"/>
                    </a:lnTo>
                    <a:close/>
                  </a:path>
                </a:pathLst>
              </a:custGeom>
              <a:solidFill>
                <a:srgbClr val="BC714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" name="object 29"/>
              <p:cNvSpPr/>
              <p:nvPr/>
            </p:nvSpPr>
            <p:spPr>
              <a:xfrm>
                <a:off x="6012988" y="4028880"/>
                <a:ext cx="91655" cy="100972"/>
              </a:xfrm>
              <a:prstGeom prst="rect">
                <a:avLst/>
              </a:prstGeom>
              <a:blipFill>
                <a:blip r:embed="rId3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30"/>
              <p:cNvSpPr/>
              <p:nvPr/>
            </p:nvSpPr>
            <p:spPr>
              <a:xfrm>
                <a:off x="5865787" y="3892587"/>
                <a:ext cx="492125" cy="517525"/>
              </a:xfrm>
              <a:custGeom>
                <a:avLst/>
                <a:gdLst/>
                <a:ahLst/>
                <a:cxnLst/>
                <a:rect l="l" t="t" r="r" b="b"/>
                <a:pathLst>
                  <a:path w="492125" h="517525">
                    <a:moveTo>
                      <a:pt x="185343" y="98437"/>
                    </a:moveTo>
                    <a:lnTo>
                      <a:pt x="185102" y="93649"/>
                    </a:lnTo>
                    <a:lnTo>
                      <a:pt x="178879" y="88036"/>
                    </a:lnTo>
                    <a:lnTo>
                      <a:pt x="174078" y="88277"/>
                    </a:lnTo>
                    <a:lnTo>
                      <a:pt x="168236" y="94742"/>
                    </a:lnTo>
                    <a:lnTo>
                      <a:pt x="165455" y="98183"/>
                    </a:lnTo>
                    <a:lnTo>
                      <a:pt x="160528" y="104990"/>
                    </a:lnTo>
                    <a:lnTo>
                      <a:pt x="161277" y="109728"/>
                    </a:lnTo>
                    <a:lnTo>
                      <a:pt x="164680" y="112191"/>
                    </a:lnTo>
                    <a:lnTo>
                      <a:pt x="168059" y="114655"/>
                    </a:lnTo>
                    <a:lnTo>
                      <a:pt x="172808" y="113893"/>
                    </a:lnTo>
                    <a:lnTo>
                      <a:pt x="177419" y="107505"/>
                    </a:lnTo>
                    <a:lnTo>
                      <a:pt x="179870" y="104508"/>
                    </a:lnTo>
                    <a:lnTo>
                      <a:pt x="185343" y="98437"/>
                    </a:lnTo>
                    <a:close/>
                  </a:path>
                  <a:path w="492125" h="517525">
                    <a:moveTo>
                      <a:pt x="258953" y="460108"/>
                    </a:moveTo>
                    <a:lnTo>
                      <a:pt x="253619" y="453669"/>
                    </a:lnTo>
                    <a:lnTo>
                      <a:pt x="248843" y="453212"/>
                    </a:lnTo>
                    <a:lnTo>
                      <a:pt x="245618" y="455879"/>
                    </a:lnTo>
                    <a:lnTo>
                      <a:pt x="242824" y="458190"/>
                    </a:lnTo>
                    <a:lnTo>
                      <a:pt x="237807" y="462013"/>
                    </a:lnTo>
                    <a:lnTo>
                      <a:pt x="237147" y="466763"/>
                    </a:lnTo>
                    <a:lnTo>
                      <a:pt x="242214" y="473443"/>
                    </a:lnTo>
                    <a:lnTo>
                      <a:pt x="246976" y="474078"/>
                    </a:lnTo>
                    <a:lnTo>
                      <a:pt x="252209" y="470115"/>
                    </a:lnTo>
                    <a:lnTo>
                      <a:pt x="258495" y="464896"/>
                    </a:lnTo>
                    <a:lnTo>
                      <a:pt x="258953" y="460108"/>
                    </a:lnTo>
                    <a:close/>
                  </a:path>
                  <a:path w="492125" h="517525">
                    <a:moveTo>
                      <a:pt x="491959" y="363321"/>
                    </a:moveTo>
                    <a:lnTo>
                      <a:pt x="490347" y="323215"/>
                    </a:lnTo>
                    <a:lnTo>
                      <a:pt x="462915" y="253238"/>
                    </a:lnTo>
                    <a:lnTo>
                      <a:pt x="436219" y="224459"/>
                    </a:lnTo>
                    <a:lnTo>
                      <a:pt x="400342" y="200545"/>
                    </a:lnTo>
                    <a:lnTo>
                      <a:pt x="354825" y="182054"/>
                    </a:lnTo>
                    <a:lnTo>
                      <a:pt x="317436" y="169011"/>
                    </a:lnTo>
                    <a:lnTo>
                      <a:pt x="282536" y="152615"/>
                    </a:lnTo>
                    <a:lnTo>
                      <a:pt x="256324" y="133083"/>
                    </a:lnTo>
                    <a:lnTo>
                      <a:pt x="244970" y="110667"/>
                    </a:lnTo>
                    <a:lnTo>
                      <a:pt x="250151" y="90830"/>
                    </a:lnTo>
                    <a:lnTo>
                      <a:pt x="250367" y="90576"/>
                    </a:lnTo>
                    <a:lnTo>
                      <a:pt x="268617" y="69392"/>
                    </a:lnTo>
                    <a:lnTo>
                      <a:pt x="300253" y="46431"/>
                    </a:lnTo>
                    <a:lnTo>
                      <a:pt x="344995" y="22021"/>
                    </a:lnTo>
                    <a:lnTo>
                      <a:pt x="350456" y="16357"/>
                    </a:lnTo>
                    <a:lnTo>
                      <a:pt x="350558" y="15163"/>
                    </a:lnTo>
                    <a:lnTo>
                      <a:pt x="351091" y="9042"/>
                    </a:lnTo>
                    <a:lnTo>
                      <a:pt x="347472" y="2705"/>
                    </a:lnTo>
                    <a:lnTo>
                      <a:pt x="340194" y="0"/>
                    </a:lnTo>
                    <a:lnTo>
                      <a:pt x="285229" y="0"/>
                    </a:lnTo>
                    <a:lnTo>
                      <a:pt x="240779" y="14973"/>
                    </a:lnTo>
                    <a:lnTo>
                      <a:pt x="202018" y="36474"/>
                    </a:lnTo>
                    <a:lnTo>
                      <a:pt x="128905" y="82600"/>
                    </a:lnTo>
                    <a:lnTo>
                      <a:pt x="90893" y="115430"/>
                    </a:lnTo>
                    <a:lnTo>
                      <a:pt x="67767" y="147497"/>
                    </a:lnTo>
                    <a:lnTo>
                      <a:pt x="59651" y="178701"/>
                    </a:lnTo>
                    <a:lnTo>
                      <a:pt x="62801" y="199288"/>
                    </a:lnTo>
                    <a:lnTo>
                      <a:pt x="72948" y="218782"/>
                    </a:lnTo>
                    <a:lnTo>
                      <a:pt x="73063" y="218960"/>
                    </a:lnTo>
                    <a:lnTo>
                      <a:pt x="90246" y="237502"/>
                    </a:lnTo>
                    <a:lnTo>
                      <a:pt x="136423" y="270827"/>
                    </a:lnTo>
                    <a:lnTo>
                      <a:pt x="152171" y="287502"/>
                    </a:lnTo>
                    <a:lnTo>
                      <a:pt x="161658" y="305003"/>
                    </a:lnTo>
                    <a:lnTo>
                      <a:pt x="164833" y="323240"/>
                    </a:lnTo>
                    <a:lnTo>
                      <a:pt x="152273" y="363042"/>
                    </a:lnTo>
                    <a:lnTo>
                      <a:pt x="120611" y="402221"/>
                    </a:lnTo>
                    <a:lnTo>
                      <a:pt x="79603" y="437426"/>
                    </a:lnTo>
                    <a:lnTo>
                      <a:pt x="38658" y="466229"/>
                    </a:lnTo>
                    <a:lnTo>
                      <a:pt x="7315" y="485965"/>
                    </a:lnTo>
                    <a:lnTo>
                      <a:pt x="368" y="494474"/>
                    </a:lnTo>
                    <a:lnTo>
                      <a:pt x="0" y="504799"/>
                    </a:lnTo>
                    <a:lnTo>
                      <a:pt x="5283" y="513499"/>
                    </a:lnTo>
                    <a:lnTo>
                      <a:pt x="15316" y="517156"/>
                    </a:lnTo>
                    <a:lnTo>
                      <a:pt x="244538" y="517156"/>
                    </a:lnTo>
                    <a:lnTo>
                      <a:pt x="247942" y="513753"/>
                    </a:lnTo>
                    <a:lnTo>
                      <a:pt x="247942" y="505396"/>
                    </a:lnTo>
                    <a:lnTo>
                      <a:pt x="244538" y="502005"/>
                    </a:lnTo>
                    <a:lnTo>
                      <a:pt x="66611" y="502005"/>
                    </a:lnTo>
                    <a:lnTo>
                      <a:pt x="72948" y="501992"/>
                    </a:lnTo>
                    <a:lnTo>
                      <a:pt x="113868" y="472998"/>
                    </a:lnTo>
                    <a:lnTo>
                      <a:pt x="149783" y="442747"/>
                    </a:lnTo>
                    <a:lnTo>
                      <a:pt x="179362" y="411670"/>
                    </a:lnTo>
                    <a:lnTo>
                      <a:pt x="201269" y="380149"/>
                    </a:lnTo>
                    <a:lnTo>
                      <a:pt x="216776" y="317385"/>
                    </a:lnTo>
                    <a:lnTo>
                      <a:pt x="207733" y="286918"/>
                    </a:lnTo>
                    <a:lnTo>
                      <a:pt x="201549" y="278688"/>
                    </a:lnTo>
                    <a:lnTo>
                      <a:pt x="201549" y="329628"/>
                    </a:lnTo>
                    <a:lnTo>
                      <a:pt x="194932" y="359410"/>
                    </a:lnTo>
                    <a:lnTo>
                      <a:pt x="153365" y="418909"/>
                    </a:lnTo>
                    <a:lnTo>
                      <a:pt x="121691" y="447827"/>
                    </a:lnTo>
                    <a:lnTo>
                      <a:pt x="84924" y="475665"/>
                    </a:lnTo>
                    <a:lnTo>
                      <a:pt x="44716" y="502005"/>
                    </a:lnTo>
                    <a:lnTo>
                      <a:pt x="15201" y="501992"/>
                    </a:lnTo>
                    <a:lnTo>
                      <a:pt x="15024" y="501904"/>
                    </a:lnTo>
                    <a:lnTo>
                      <a:pt x="14605" y="501294"/>
                    </a:lnTo>
                    <a:lnTo>
                      <a:pt x="14566" y="499313"/>
                    </a:lnTo>
                    <a:lnTo>
                      <a:pt x="59537" y="470395"/>
                    </a:lnTo>
                    <a:lnTo>
                      <a:pt x="103797" y="437603"/>
                    </a:lnTo>
                    <a:lnTo>
                      <a:pt x="142379" y="401497"/>
                    </a:lnTo>
                    <a:lnTo>
                      <a:pt x="169659" y="363042"/>
                    </a:lnTo>
                    <a:lnTo>
                      <a:pt x="179984" y="323215"/>
                    </a:lnTo>
                    <a:lnTo>
                      <a:pt x="176352" y="301015"/>
                    </a:lnTo>
                    <a:lnTo>
                      <a:pt x="165506" y="280035"/>
                    </a:lnTo>
                    <a:lnTo>
                      <a:pt x="147485" y="260362"/>
                    </a:lnTo>
                    <a:lnTo>
                      <a:pt x="122351" y="242087"/>
                    </a:lnTo>
                    <a:lnTo>
                      <a:pt x="92443" y="218782"/>
                    </a:lnTo>
                    <a:lnTo>
                      <a:pt x="76809" y="193268"/>
                    </a:lnTo>
                    <a:lnTo>
                      <a:pt x="77050" y="165100"/>
                    </a:lnTo>
                    <a:lnTo>
                      <a:pt x="94805" y="133908"/>
                    </a:lnTo>
                    <a:lnTo>
                      <a:pt x="86664" y="165531"/>
                    </a:lnTo>
                    <a:lnTo>
                      <a:pt x="92760" y="193916"/>
                    </a:lnTo>
                    <a:lnTo>
                      <a:pt x="110718" y="218960"/>
                    </a:lnTo>
                    <a:lnTo>
                      <a:pt x="138099" y="240614"/>
                    </a:lnTo>
                    <a:lnTo>
                      <a:pt x="141122" y="242531"/>
                    </a:lnTo>
                    <a:lnTo>
                      <a:pt x="142049" y="243052"/>
                    </a:lnTo>
                    <a:lnTo>
                      <a:pt x="145186" y="245059"/>
                    </a:lnTo>
                    <a:lnTo>
                      <a:pt x="178308" y="272059"/>
                    </a:lnTo>
                    <a:lnTo>
                      <a:pt x="196545" y="300380"/>
                    </a:lnTo>
                    <a:lnTo>
                      <a:pt x="201549" y="329628"/>
                    </a:lnTo>
                    <a:lnTo>
                      <a:pt x="201549" y="278688"/>
                    </a:lnTo>
                    <a:lnTo>
                      <a:pt x="185712" y="257606"/>
                    </a:lnTo>
                    <a:lnTo>
                      <a:pt x="149415" y="229819"/>
                    </a:lnTo>
                    <a:lnTo>
                      <a:pt x="113538" y="198907"/>
                    </a:lnTo>
                    <a:lnTo>
                      <a:pt x="102171" y="166763"/>
                    </a:lnTo>
                    <a:lnTo>
                      <a:pt x="111925" y="133870"/>
                    </a:lnTo>
                    <a:lnTo>
                      <a:pt x="94818" y="133883"/>
                    </a:lnTo>
                    <a:lnTo>
                      <a:pt x="111925" y="133870"/>
                    </a:lnTo>
                    <a:lnTo>
                      <a:pt x="139382" y="100711"/>
                    </a:lnTo>
                    <a:lnTo>
                      <a:pt x="181178" y="67703"/>
                    </a:lnTo>
                    <a:lnTo>
                      <a:pt x="225005" y="40665"/>
                    </a:lnTo>
                    <a:lnTo>
                      <a:pt x="264452" y="20015"/>
                    </a:lnTo>
                    <a:lnTo>
                      <a:pt x="278053" y="15163"/>
                    </a:lnTo>
                    <a:lnTo>
                      <a:pt x="305333" y="15163"/>
                    </a:lnTo>
                    <a:lnTo>
                      <a:pt x="272973" y="34417"/>
                    </a:lnTo>
                    <a:lnTo>
                      <a:pt x="241084" y="59080"/>
                    </a:lnTo>
                    <a:lnTo>
                      <a:pt x="217195" y="88214"/>
                    </a:lnTo>
                    <a:lnTo>
                      <a:pt x="208775" y="120904"/>
                    </a:lnTo>
                    <a:lnTo>
                      <a:pt x="211150" y="133819"/>
                    </a:lnTo>
                    <a:lnTo>
                      <a:pt x="238188" y="170040"/>
                    </a:lnTo>
                    <a:lnTo>
                      <a:pt x="275424" y="193268"/>
                    </a:lnTo>
                    <a:lnTo>
                      <a:pt x="327723" y="214642"/>
                    </a:lnTo>
                    <a:lnTo>
                      <a:pt x="373672" y="235254"/>
                    </a:lnTo>
                    <a:lnTo>
                      <a:pt x="407771" y="261581"/>
                    </a:lnTo>
                    <a:lnTo>
                      <a:pt x="429907" y="293535"/>
                    </a:lnTo>
                    <a:lnTo>
                      <a:pt x="440004" y="330987"/>
                    </a:lnTo>
                    <a:lnTo>
                      <a:pt x="440423" y="335153"/>
                    </a:lnTo>
                    <a:lnTo>
                      <a:pt x="444119" y="338188"/>
                    </a:lnTo>
                    <a:lnTo>
                      <a:pt x="452450" y="337350"/>
                    </a:lnTo>
                    <a:lnTo>
                      <a:pt x="455485" y="333641"/>
                    </a:lnTo>
                    <a:lnTo>
                      <a:pt x="455066" y="329476"/>
                    </a:lnTo>
                    <a:lnTo>
                      <a:pt x="443966" y="287591"/>
                    </a:lnTo>
                    <a:lnTo>
                      <a:pt x="419798" y="252031"/>
                    </a:lnTo>
                    <a:lnTo>
                      <a:pt x="382651" y="222897"/>
                    </a:lnTo>
                    <a:lnTo>
                      <a:pt x="332625" y="200304"/>
                    </a:lnTo>
                    <a:lnTo>
                      <a:pt x="286486" y="181775"/>
                    </a:lnTo>
                    <a:lnTo>
                      <a:pt x="252730" y="162052"/>
                    </a:lnTo>
                    <a:lnTo>
                      <a:pt x="231736" y="141389"/>
                    </a:lnTo>
                    <a:lnTo>
                      <a:pt x="223888" y="120091"/>
                    </a:lnTo>
                    <a:lnTo>
                      <a:pt x="224307" y="112242"/>
                    </a:lnTo>
                    <a:lnTo>
                      <a:pt x="226237" y="104673"/>
                    </a:lnTo>
                    <a:lnTo>
                      <a:pt x="229374" y="97434"/>
                    </a:lnTo>
                    <a:lnTo>
                      <a:pt x="233438" y="90576"/>
                    </a:lnTo>
                    <a:lnTo>
                      <a:pt x="234137" y="127889"/>
                    </a:lnTo>
                    <a:lnTo>
                      <a:pt x="262013" y="157594"/>
                    </a:lnTo>
                    <a:lnTo>
                      <a:pt x="304825" y="180289"/>
                    </a:lnTo>
                    <a:lnTo>
                      <a:pt x="350342" y="196532"/>
                    </a:lnTo>
                    <a:lnTo>
                      <a:pt x="389902" y="212204"/>
                    </a:lnTo>
                    <a:lnTo>
                      <a:pt x="422173" y="232448"/>
                    </a:lnTo>
                    <a:lnTo>
                      <a:pt x="447052" y="257187"/>
                    </a:lnTo>
                    <a:lnTo>
                      <a:pt x="464451" y="286359"/>
                    </a:lnTo>
                    <a:lnTo>
                      <a:pt x="476656" y="341617"/>
                    </a:lnTo>
                    <a:lnTo>
                      <a:pt x="471957" y="397827"/>
                    </a:lnTo>
                    <a:lnTo>
                      <a:pt x="457327" y="449440"/>
                    </a:lnTo>
                    <a:lnTo>
                      <a:pt x="439712" y="490918"/>
                    </a:lnTo>
                    <a:lnTo>
                      <a:pt x="436397" y="497751"/>
                    </a:lnTo>
                    <a:lnTo>
                      <a:pt x="430098" y="502005"/>
                    </a:lnTo>
                    <a:lnTo>
                      <a:pt x="398754" y="502005"/>
                    </a:lnTo>
                    <a:lnTo>
                      <a:pt x="417690" y="470674"/>
                    </a:lnTo>
                    <a:lnTo>
                      <a:pt x="434251" y="437007"/>
                    </a:lnTo>
                    <a:lnTo>
                      <a:pt x="446989" y="401967"/>
                    </a:lnTo>
                    <a:lnTo>
                      <a:pt x="454456" y="366522"/>
                    </a:lnTo>
                    <a:lnTo>
                      <a:pt x="454964" y="362356"/>
                    </a:lnTo>
                    <a:lnTo>
                      <a:pt x="452018" y="358584"/>
                    </a:lnTo>
                    <a:lnTo>
                      <a:pt x="443725" y="357555"/>
                    </a:lnTo>
                    <a:lnTo>
                      <a:pt x="439928" y="360502"/>
                    </a:lnTo>
                    <a:lnTo>
                      <a:pt x="439432" y="364667"/>
                    </a:lnTo>
                    <a:lnTo>
                      <a:pt x="435229" y="387070"/>
                    </a:lnTo>
                    <a:lnTo>
                      <a:pt x="425513" y="418058"/>
                    </a:lnTo>
                    <a:lnTo>
                      <a:pt x="408012" y="456679"/>
                    </a:lnTo>
                    <a:lnTo>
                      <a:pt x="380466" y="502005"/>
                    </a:lnTo>
                    <a:lnTo>
                      <a:pt x="271526" y="502005"/>
                    </a:lnTo>
                    <a:lnTo>
                      <a:pt x="268135" y="505396"/>
                    </a:lnTo>
                    <a:lnTo>
                      <a:pt x="268135" y="513753"/>
                    </a:lnTo>
                    <a:lnTo>
                      <a:pt x="271526" y="517156"/>
                    </a:lnTo>
                    <a:lnTo>
                      <a:pt x="423291" y="517156"/>
                    </a:lnTo>
                    <a:lnTo>
                      <a:pt x="432485" y="515797"/>
                    </a:lnTo>
                    <a:lnTo>
                      <a:pt x="473024" y="451027"/>
                    </a:lnTo>
                    <a:lnTo>
                      <a:pt x="486041" y="406107"/>
                    </a:lnTo>
                    <a:lnTo>
                      <a:pt x="491959" y="363321"/>
                    </a:lnTo>
                    <a:close/>
                  </a:path>
                </a:pathLst>
              </a:custGeom>
              <a:solidFill>
                <a:srgbClr val="BC714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31" name="object 31"/>
            <p:cNvGrpSpPr/>
            <p:nvPr/>
          </p:nvGrpSpPr>
          <p:grpSpPr>
            <a:xfrm>
              <a:off x="4378434" y="4875919"/>
              <a:ext cx="485140" cy="485140"/>
              <a:chOff x="4378434" y="4875919"/>
              <a:chExt cx="485140" cy="485140"/>
            </a:xfrm>
          </p:grpSpPr>
          <p:sp>
            <p:nvSpPr>
              <p:cNvPr id="32" name="object 32"/>
              <p:cNvSpPr/>
              <p:nvPr/>
            </p:nvSpPr>
            <p:spPr>
              <a:xfrm>
                <a:off x="4378434" y="5120309"/>
                <a:ext cx="208262" cy="203298"/>
              </a:xfrm>
              <a:prstGeom prst="rect">
                <a:avLst/>
              </a:prstGeom>
              <a:blipFill>
                <a:blip r:embed="rId4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" name="object 33"/>
              <p:cNvSpPr/>
              <p:nvPr/>
            </p:nvSpPr>
            <p:spPr>
              <a:xfrm>
                <a:off x="4622861" y="5152516"/>
                <a:ext cx="204063" cy="208385"/>
              </a:xfrm>
              <a:prstGeom prst="rect">
                <a:avLst/>
              </a:prstGeom>
              <a:blipFill>
                <a:blip r:embed="rId5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" name="object 34"/>
              <p:cNvSpPr/>
              <p:nvPr/>
            </p:nvSpPr>
            <p:spPr>
              <a:xfrm>
                <a:off x="4414951" y="4875919"/>
                <a:ext cx="203334" cy="209067"/>
              </a:xfrm>
              <a:prstGeom prst="rect">
                <a:avLst/>
              </a:prstGeom>
              <a:blipFill>
                <a:blip r:embed="rId6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" name="object 35"/>
              <p:cNvSpPr/>
              <p:nvPr/>
            </p:nvSpPr>
            <p:spPr>
              <a:xfrm>
                <a:off x="4655057" y="4913135"/>
                <a:ext cx="208360" cy="202623"/>
              </a:xfrm>
              <a:prstGeom prst="rect">
                <a:avLst/>
              </a:prstGeom>
              <a:blipFill>
                <a:blip r:embed="rId7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36" name="object 36"/>
            <p:cNvGrpSpPr/>
            <p:nvPr/>
          </p:nvGrpSpPr>
          <p:grpSpPr>
            <a:xfrm>
              <a:off x="2634662" y="3819378"/>
              <a:ext cx="517525" cy="646430"/>
              <a:chOff x="2634662" y="3819378"/>
              <a:chExt cx="517525" cy="646430"/>
            </a:xfrm>
          </p:grpSpPr>
          <p:sp>
            <p:nvSpPr>
              <p:cNvPr id="37" name="object 37"/>
              <p:cNvSpPr/>
              <p:nvPr/>
            </p:nvSpPr>
            <p:spPr>
              <a:xfrm>
                <a:off x="2634653" y="3819385"/>
                <a:ext cx="517525" cy="394970"/>
              </a:xfrm>
              <a:custGeom>
                <a:avLst/>
                <a:gdLst/>
                <a:ahLst/>
                <a:cxnLst/>
                <a:rect l="l" t="t" r="r" b="b"/>
                <a:pathLst>
                  <a:path w="517525" h="394970">
                    <a:moveTo>
                      <a:pt x="64643" y="252628"/>
                    </a:moveTo>
                    <a:lnTo>
                      <a:pt x="59817" y="247815"/>
                    </a:lnTo>
                    <a:lnTo>
                      <a:pt x="4826" y="247815"/>
                    </a:lnTo>
                    <a:lnTo>
                      <a:pt x="0" y="252628"/>
                    </a:lnTo>
                    <a:lnTo>
                      <a:pt x="0" y="264541"/>
                    </a:lnTo>
                    <a:lnTo>
                      <a:pt x="4826" y="269354"/>
                    </a:lnTo>
                    <a:lnTo>
                      <a:pt x="59817" y="269354"/>
                    </a:lnTo>
                    <a:lnTo>
                      <a:pt x="64643" y="264541"/>
                    </a:lnTo>
                    <a:lnTo>
                      <a:pt x="64643" y="258584"/>
                    </a:lnTo>
                    <a:lnTo>
                      <a:pt x="64643" y="252628"/>
                    </a:lnTo>
                    <a:close/>
                  </a:path>
                  <a:path w="517525" h="394970">
                    <a:moveTo>
                      <a:pt x="93662" y="360756"/>
                    </a:moveTo>
                    <a:lnTo>
                      <a:pt x="87782" y="350405"/>
                    </a:lnTo>
                    <a:lnTo>
                      <a:pt x="81203" y="348602"/>
                    </a:lnTo>
                    <a:lnTo>
                      <a:pt x="75907" y="351612"/>
                    </a:lnTo>
                    <a:lnTo>
                      <a:pt x="33426" y="376097"/>
                    </a:lnTo>
                    <a:lnTo>
                      <a:pt x="31610" y="382676"/>
                    </a:lnTo>
                    <a:lnTo>
                      <a:pt x="37490" y="393026"/>
                    </a:lnTo>
                    <a:lnTo>
                      <a:pt x="44081" y="394830"/>
                    </a:lnTo>
                    <a:lnTo>
                      <a:pt x="91859" y="367334"/>
                    </a:lnTo>
                    <a:lnTo>
                      <a:pt x="93662" y="360756"/>
                    </a:lnTo>
                    <a:close/>
                  </a:path>
                  <a:path w="517525" h="394970">
                    <a:moveTo>
                      <a:pt x="93662" y="156591"/>
                    </a:moveTo>
                    <a:lnTo>
                      <a:pt x="91935" y="149987"/>
                    </a:lnTo>
                    <a:lnTo>
                      <a:pt x="44234" y="122351"/>
                    </a:lnTo>
                    <a:lnTo>
                      <a:pt x="37630" y="124066"/>
                    </a:lnTo>
                    <a:lnTo>
                      <a:pt x="31610" y="134340"/>
                    </a:lnTo>
                    <a:lnTo>
                      <a:pt x="33337" y="140931"/>
                    </a:lnTo>
                    <a:lnTo>
                      <a:pt x="38595" y="144018"/>
                    </a:lnTo>
                    <a:lnTo>
                      <a:pt x="81038" y="168579"/>
                    </a:lnTo>
                    <a:lnTo>
                      <a:pt x="87642" y="166852"/>
                    </a:lnTo>
                    <a:lnTo>
                      <a:pt x="93662" y="156591"/>
                    </a:lnTo>
                    <a:close/>
                  </a:path>
                  <a:path w="517525" h="394970">
                    <a:moveTo>
                      <a:pt x="168567" y="81216"/>
                    </a:moveTo>
                    <a:lnTo>
                      <a:pt x="141071" y="33439"/>
                    </a:lnTo>
                    <a:lnTo>
                      <a:pt x="134493" y="31623"/>
                    </a:lnTo>
                    <a:lnTo>
                      <a:pt x="124142" y="37515"/>
                    </a:lnTo>
                    <a:lnTo>
                      <a:pt x="122339" y="44094"/>
                    </a:lnTo>
                    <a:lnTo>
                      <a:pt x="146900" y="86690"/>
                    </a:lnTo>
                    <a:lnTo>
                      <a:pt x="149834" y="91859"/>
                    </a:lnTo>
                    <a:lnTo>
                      <a:pt x="156413" y="93675"/>
                    </a:lnTo>
                    <a:lnTo>
                      <a:pt x="166763" y="87795"/>
                    </a:lnTo>
                    <a:lnTo>
                      <a:pt x="168567" y="81216"/>
                    </a:lnTo>
                    <a:close/>
                  </a:path>
                  <a:path w="517525" h="394970">
                    <a:moveTo>
                      <a:pt x="269341" y="4838"/>
                    </a:moveTo>
                    <a:lnTo>
                      <a:pt x="264528" y="0"/>
                    </a:lnTo>
                    <a:lnTo>
                      <a:pt x="252615" y="0"/>
                    </a:lnTo>
                    <a:lnTo>
                      <a:pt x="247802" y="4838"/>
                    </a:lnTo>
                    <a:lnTo>
                      <a:pt x="247802" y="59829"/>
                    </a:lnTo>
                    <a:lnTo>
                      <a:pt x="252615" y="64655"/>
                    </a:lnTo>
                    <a:lnTo>
                      <a:pt x="258572" y="64655"/>
                    </a:lnTo>
                    <a:lnTo>
                      <a:pt x="264528" y="64655"/>
                    </a:lnTo>
                    <a:lnTo>
                      <a:pt x="269341" y="59829"/>
                    </a:lnTo>
                    <a:lnTo>
                      <a:pt x="269341" y="4838"/>
                    </a:lnTo>
                    <a:close/>
                  </a:path>
                  <a:path w="517525" h="394970">
                    <a:moveTo>
                      <a:pt x="394817" y="44246"/>
                    </a:moveTo>
                    <a:lnTo>
                      <a:pt x="393103" y="37642"/>
                    </a:lnTo>
                    <a:lnTo>
                      <a:pt x="382841" y="31623"/>
                    </a:lnTo>
                    <a:lnTo>
                      <a:pt x="376224" y="33350"/>
                    </a:lnTo>
                    <a:lnTo>
                      <a:pt x="348627" y="81064"/>
                    </a:lnTo>
                    <a:lnTo>
                      <a:pt x="350380" y="87655"/>
                    </a:lnTo>
                    <a:lnTo>
                      <a:pt x="355549" y="90639"/>
                    </a:lnTo>
                    <a:lnTo>
                      <a:pt x="360705" y="93611"/>
                    </a:lnTo>
                    <a:lnTo>
                      <a:pt x="367296" y="91846"/>
                    </a:lnTo>
                    <a:lnTo>
                      <a:pt x="394817" y="44246"/>
                    </a:lnTo>
                    <a:close/>
                  </a:path>
                  <a:path w="517525" h="394970">
                    <a:moveTo>
                      <a:pt x="485546" y="382841"/>
                    </a:moveTo>
                    <a:lnTo>
                      <a:pt x="483819" y="376237"/>
                    </a:lnTo>
                    <a:lnTo>
                      <a:pt x="478561" y="373151"/>
                    </a:lnTo>
                    <a:lnTo>
                      <a:pt x="436118" y="348589"/>
                    </a:lnTo>
                    <a:lnTo>
                      <a:pt x="429526" y="350316"/>
                    </a:lnTo>
                    <a:lnTo>
                      <a:pt x="423506" y="360578"/>
                    </a:lnTo>
                    <a:lnTo>
                      <a:pt x="425221" y="367182"/>
                    </a:lnTo>
                    <a:lnTo>
                      <a:pt x="472922" y="394817"/>
                    </a:lnTo>
                    <a:lnTo>
                      <a:pt x="479526" y="393103"/>
                    </a:lnTo>
                    <a:lnTo>
                      <a:pt x="485546" y="382841"/>
                    </a:lnTo>
                    <a:close/>
                  </a:path>
                  <a:path w="517525" h="394970">
                    <a:moveTo>
                      <a:pt x="485559" y="134505"/>
                    </a:moveTo>
                    <a:lnTo>
                      <a:pt x="479679" y="124155"/>
                    </a:lnTo>
                    <a:lnTo>
                      <a:pt x="473087" y="122339"/>
                    </a:lnTo>
                    <a:lnTo>
                      <a:pt x="425348" y="149872"/>
                    </a:lnTo>
                    <a:lnTo>
                      <a:pt x="423583" y="156476"/>
                    </a:lnTo>
                    <a:lnTo>
                      <a:pt x="428472" y="164947"/>
                    </a:lnTo>
                    <a:lnTo>
                      <a:pt x="432028" y="167005"/>
                    </a:lnTo>
                    <a:lnTo>
                      <a:pt x="435876" y="167005"/>
                    </a:lnTo>
                    <a:lnTo>
                      <a:pt x="437769" y="167005"/>
                    </a:lnTo>
                    <a:lnTo>
                      <a:pt x="439623" y="166509"/>
                    </a:lnTo>
                    <a:lnTo>
                      <a:pt x="483755" y="141071"/>
                    </a:lnTo>
                    <a:lnTo>
                      <a:pt x="485559" y="134505"/>
                    </a:lnTo>
                    <a:close/>
                  </a:path>
                  <a:path w="517525" h="394970">
                    <a:moveTo>
                      <a:pt x="517144" y="252641"/>
                    </a:moveTo>
                    <a:lnTo>
                      <a:pt x="512330" y="247815"/>
                    </a:lnTo>
                    <a:lnTo>
                      <a:pt x="506374" y="247815"/>
                    </a:lnTo>
                    <a:lnTo>
                      <a:pt x="457327" y="247815"/>
                    </a:lnTo>
                    <a:lnTo>
                      <a:pt x="452501" y="252641"/>
                    </a:lnTo>
                    <a:lnTo>
                      <a:pt x="452501" y="264541"/>
                    </a:lnTo>
                    <a:lnTo>
                      <a:pt x="457327" y="269354"/>
                    </a:lnTo>
                    <a:lnTo>
                      <a:pt x="512330" y="269354"/>
                    </a:lnTo>
                    <a:lnTo>
                      <a:pt x="517144" y="264541"/>
                    </a:lnTo>
                    <a:lnTo>
                      <a:pt x="517144" y="252641"/>
                    </a:lnTo>
                    <a:close/>
                  </a:path>
                </a:pathLst>
              </a:custGeom>
              <a:solidFill>
                <a:srgbClr val="89AF3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" name="object 38"/>
              <p:cNvSpPr/>
              <p:nvPr/>
            </p:nvSpPr>
            <p:spPr>
              <a:xfrm>
                <a:off x="2796280" y="4034875"/>
                <a:ext cx="193929" cy="215468"/>
              </a:xfrm>
              <a:prstGeom prst="rect">
                <a:avLst/>
              </a:prstGeom>
              <a:blipFill>
                <a:blip r:embed="rId8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" name="object 39"/>
              <p:cNvSpPr/>
              <p:nvPr/>
            </p:nvSpPr>
            <p:spPr>
              <a:xfrm>
                <a:off x="2721156" y="3905783"/>
                <a:ext cx="344805" cy="560070"/>
              </a:xfrm>
              <a:custGeom>
                <a:avLst/>
                <a:gdLst/>
                <a:ahLst/>
                <a:cxnLst/>
                <a:rect l="l" t="t" r="r" b="b"/>
                <a:pathLst>
                  <a:path w="344805" h="560070">
                    <a:moveTo>
                      <a:pt x="180454" y="0"/>
                    </a:moveTo>
                    <a:lnTo>
                      <a:pt x="134389" y="3955"/>
                    </a:lnTo>
                    <a:lnTo>
                      <a:pt x="92425" y="19338"/>
                    </a:lnTo>
                    <a:lnTo>
                      <a:pt x="56284" y="44588"/>
                    </a:lnTo>
                    <a:lnTo>
                      <a:pt x="27686" y="78142"/>
                    </a:lnTo>
                    <a:lnTo>
                      <a:pt x="8351" y="118440"/>
                    </a:lnTo>
                    <a:lnTo>
                      <a:pt x="0" y="163918"/>
                    </a:lnTo>
                    <a:lnTo>
                      <a:pt x="2779" y="204136"/>
                    </a:lnTo>
                    <a:lnTo>
                      <a:pt x="14619" y="242125"/>
                    </a:lnTo>
                    <a:lnTo>
                      <a:pt x="34852" y="276390"/>
                    </a:lnTo>
                    <a:lnTo>
                      <a:pt x="62814" y="305434"/>
                    </a:lnTo>
                    <a:lnTo>
                      <a:pt x="67912" y="310441"/>
                    </a:lnTo>
                    <a:lnTo>
                      <a:pt x="71739" y="316372"/>
                    </a:lnTo>
                    <a:lnTo>
                      <a:pt x="74179" y="322994"/>
                    </a:lnTo>
                    <a:lnTo>
                      <a:pt x="75120" y="330072"/>
                    </a:lnTo>
                    <a:lnTo>
                      <a:pt x="75120" y="355333"/>
                    </a:lnTo>
                    <a:lnTo>
                      <a:pt x="76698" y="365194"/>
                    </a:lnTo>
                    <a:lnTo>
                      <a:pt x="81084" y="373918"/>
                    </a:lnTo>
                    <a:lnTo>
                      <a:pt x="87873" y="380934"/>
                    </a:lnTo>
                    <a:lnTo>
                      <a:pt x="96659" y="385673"/>
                    </a:lnTo>
                    <a:lnTo>
                      <a:pt x="96685" y="406412"/>
                    </a:lnTo>
                    <a:lnTo>
                      <a:pt x="99682" y="414096"/>
                    </a:lnTo>
                    <a:lnTo>
                      <a:pt x="105067" y="419988"/>
                    </a:lnTo>
                    <a:lnTo>
                      <a:pt x="98766" y="430145"/>
                    </a:lnTo>
                    <a:lnTo>
                      <a:pt x="96666" y="441529"/>
                    </a:lnTo>
                    <a:lnTo>
                      <a:pt x="98766" y="452916"/>
                    </a:lnTo>
                    <a:lnTo>
                      <a:pt x="105067" y="463080"/>
                    </a:lnTo>
                    <a:lnTo>
                      <a:pt x="98493" y="474032"/>
                    </a:lnTo>
                    <a:lnTo>
                      <a:pt x="113118" y="513981"/>
                    </a:lnTo>
                    <a:lnTo>
                      <a:pt x="134785" y="517093"/>
                    </a:lnTo>
                    <a:lnTo>
                      <a:pt x="139611" y="512521"/>
                    </a:lnTo>
                    <a:lnTo>
                      <a:pt x="139814" y="504456"/>
                    </a:lnTo>
                    <a:lnTo>
                      <a:pt x="139141" y="502246"/>
                    </a:lnTo>
                    <a:lnTo>
                      <a:pt x="123037" y="495401"/>
                    </a:lnTo>
                    <a:lnTo>
                      <a:pt x="118211" y="490575"/>
                    </a:lnTo>
                    <a:lnTo>
                      <a:pt x="118211" y="478675"/>
                    </a:lnTo>
                    <a:lnTo>
                      <a:pt x="123037" y="473849"/>
                    </a:lnTo>
                    <a:lnTo>
                      <a:pt x="178028" y="473849"/>
                    </a:lnTo>
                    <a:lnTo>
                      <a:pt x="182854" y="469036"/>
                    </a:lnTo>
                    <a:lnTo>
                      <a:pt x="182854" y="457123"/>
                    </a:lnTo>
                    <a:lnTo>
                      <a:pt x="178028" y="452297"/>
                    </a:lnTo>
                    <a:lnTo>
                      <a:pt x="123037" y="452297"/>
                    </a:lnTo>
                    <a:lnTo>
                      <a:pt x="118211" y="447484"/>
                    </a:lnTo>
                    <a:lnTo>
                      <a:pt x="118211" y="435571"/>
                    </a:lnTo>
                    <a:lnTo>
                      <a:pt x="123037" y="430758"/>
                    </a:lnTo>
                    <a:lnTo>
                      <a:pt x="178028" y="430758"/>
                    </a:lnTo>
                    <a:lnTo>
                      <a:pt x="182854" y="425932"/>
                    </a:lnTo>
                    <a:lnTo>
                      <a:pt x="182854" y="414032"/>
                    </a:lnTo>
                    <a:lnTo>
                      <a:pt x="178028" y="409206"/>
                    </a:lnTo>
                    <a:lnTo>
                      <a:pt x="123037" y="409206"/>
                    </a:lnTo>
                    <a:lnTo>
                      <a:pt x="118211" y="404380"/>
                    </a:lnTo>
                    <a:lnTo>
                      <a:pt x="118211" y="387654"/>
                    </a:lnTo>
                    <a:lnTo>
                      <a:pt x="178028" y="387654"/>
                    </a:lnTo>
                    <a:lnTo>
                      <a:pt x="182854" y="382841"/>
                    </a:lnTo>
                    <a:lnTo>
                      <a:pt x="182854" y="370941"/>
                    </a:lnTo>
                    <a:lnTo>
                      <a:pt x="178028" y="366115"/>
                    </a:lnTo>
                    <a:lnTo>
                      <a:pt x="101485" y="366115"/>
                    </a:lnTo>
                    <a:lnTo>
                      <a:pt x="96659" y="361289"/>
                    </a:lnTo>
                    <a:lnTo>
                      <a:pt x="96659" y="330072"/>
                    </a:lnTo>
                    <a:lnTo>
                      <a:pt x="95208" y="318234"/>
                    </a:lnTo>
                    <a:lnTo>
                      <a:pt x="91230" y="307138"/>
                    </a:lnTo>
                    <a:lnTo>
                      <a:pt x="84918" y="297177"/>
                    </a:lnTo>
                    <a:lnTo>
                      <a:pt x="76466" y="288747"/>
                    </a:lnTo>
                    <a:lnTo>
                      <a:pt x="44513" y="252540"/>
                    </a:lnTo>
                    <a:lnTo>
                      <a:pt x="26118" y="209711"/>
                    </a:lnTo>
                    <a:lnTo>
                      <a:pt x="21623" y="163756"/>
                    </a:lnTo>
                    <a:lnTo>
                      <a:pt x="31370" y="118171"/>
                    </a:lnTo>
                    <a:lnTo>
                      <a:pt x="55702" y="76453"/>
                    </a:lnTo>
                    <a:lnTo>
                      <a:pt x="111063" y="34350"/>
                    </a:lnTo>
                    <a:lnTo>
                      <a:pt x="179425" y="21564"/>
                    </a:lnTo>
                    <a:lnTo>
                      <a:pt x="224786" y="31294"/>
                    </a:lnTo>
                    <a:lnTo>
                      <a:pt x="263933" y="53339"/>
                    </a:lnTo>
                    <a:lnTo>
                      <a:pt x="294747" y="85489"/>
                    </a:lnTo>
                    <a:lnTo>
                      <a:pt x="315112" y="125533"/>
                    </a:lnTo>
                    <a:lnTo>
                      <a:pt x="322910" y="171259"/>
                    </a:lnTo>
                    <a:lnTo>
                      <a:pt x="319356" y="205025"/>
                    </a:lnTo>
                    <a:lnTo>
                      <a:pt x="308475" y="236740"/>
                    </a:lnTo>
                    <a:lnTo>
                      <a:pt x="290818" y="265246"/>
                    </a:lnTo>
                    <a:lnTo>
                      <a:pt x="258595" y="298000"/>
                    </a:lnTo>
                    <a:lnTo>
                      <a:pt x="252447" y="308135"/>
                    </a:lnTo>
                    <a:lnTo>
                      <a:pt x="248685" y="319377"/>
                    </a:lnTo>
                    <a:lnTo>
                      <a:pt x="247497" y="331317"/>
                    </a:lnTo>
                    <a:lnTo>
                      <a:pt x="247497" y="361289"/>
                    </a:lnTo>
                    <a:lnTo>
                      <a:pt x="242671" y="366115"/>
                    </a:lnTo>
                    <a:lnTo>
                      <a:pt x="198450" y="366115"/>
                    </a:lnTo>
                    <a:lnTo>
                      <a:pt x="193624" y="370941"/>
                    </a:lnTo>
                    <a:lnTo>
                      <a:pt x="193624" y="382841"/>
                    </a:lnTo>
                    <a:lnTo>
                      <a:pt x="198450" y="387654"/>
                    </a:lnTo>
                    <a:lnTo>
                      <a:pt x="225945" y="387654"/>
                    </a:lnTo>
                    <a:lnTo>
                      <a:pt x="225945" y="404380"/>
                    </a:lnTo>
                    <a:lnTo>
                      <a:pt x="221132" y="409206"/>
                    </a:lnTo>
                    <a:lnTo>
                      <a:pt x="198450" y="409206"/>
                    </a:lnTo>
                    <a:lnTo>
                      <a:pt x="193624" y="414032"/>
                    </a:lnTo>
                    <a:lnTo>
                      <a:pt x="193624" y="425932"/>
                    </a:lnTo>
                    <a:lnTo>
                      <a:pt x="198450" y="430758"/>
                    </a:lnTo>
                    <a:lnTo>
                      <a:pt x="221132" y="430758"/>
                    </a:lnTo>
                    <a:lnTo>
                      <a:pt x="225945" y="435571"/>
                    </a:lnTo>
                    <a:lnTo>
                      <a:pt x="225945" y="447484"/>
                    </a:lnTo>
                    <a:lnTo>
                      <a:pt x="221132" y="452297"/>
                    </a:lnTo>
                    <a:lnTo>
                      <a:pt x="198450" y="452297"/>
                    </a:lnTo>
                    <a:lnTo>
                      <a:pt x="193624" y="457123"/>
                    </a:lnTo>
                    <a:lnTo>
                      <a:pt x="193624" y="469036"/>
                    </a:lnTo>
                    <a:lnTo>
                      <a:pt x="198450" y="473849"/>
                    </a:lnTo>
                    <a:lnTo>
                      <a:pt x="221132" y="473849"/>
                    </a:lnTo>
                    <a:lnTo>
                      <a:pt x="225945" y="478675"/>
                    </a:lnTo>
                    <a:lnTo>
                      <a:pt x="225945" y="490575"/>
                    </a:lnTo>
                    <a:lnTo>
                      <a:pt x="221132" y="495401"/>
                    </a:lnTo>
                    <a:lnTo>
                      <a:pt x="155359" y="495401"/>
                    </a:lnTo>
                    <a:lnTo>
                      <a:pt x="150533" y="500227"/>
                    </a:lnTo>
                    <a:lnTo>
                      <a:pt x="150533" y="512114"/>
                    </a:lnTo>
                    <a:lnTo>
                      <a:pt x="155359" y="516953"/>
                    </a:lnTo>
                    <a:lnTo>
                      <a:pt x="202565" y="516953"/>
                    </a:lnTo>
                    <a:lnTo>
                      <a:pt x="195973" y="527960"/>
                    </a:lnTo>
                    <a:lnTo>
                      <a:pt x="186016" y="535336"/>
                    </a:lnTo>
                    <a:lnTo>
                      <a:pt x="174022" y="538445"/>
                    </a:lnTo>
                    <a:lnTo>
                      <a:pt x="161315" y="536651"/>
                    </a:lnTo>
                    <a:lnTo>
                      <a:pt x="156159" y="534822"/>
                    </a:lnTo>
                    <a:lnTo>
                      <a:pt x="151549" y="531723"/>
                    </a:lnTo>
                    <a:lnTo>
                      <a:pt x="143967" y="523201"/>
                    </a:lnTo>
                    <a:lnTo>
                      <a:pt x="137160" y="522808"/>
                    </a:lnTo>
                    <a:lnTo>
                      <a:pt x="128270" y="530720"/>
                    </a:lnTo>
                    <a:lnTo>
                      <a:pt x="127876" y="537527"/>
                    </a:lnTo>
                    <a:lnTo>
                      <a:pt x="131838" y="541972"/>
                    </a:lnTo>
                    <a:lnTo>
                      <a:pt x="148881" y="554821"/>
                    </a:lnTo>
                    <a:lnTo>
                      <a:pt x="168835" y="559955"/>
                    </a:lnTo>
                    <a:lnTo>
                      <a:pt x="189258" y="557231"/>
                    </a:lnTo>
                    <a:lnTo>
                      <a:pt x="219052" y="532353"/>
                    </a:lnTo>
                    <a:lnTo>
                      <a:pt x="225044" y="515238"/>
                    </a:lnTo>
                    <a:lnTo>
                      <a:pt x="236180" y="509127"/>
                    </a:lnTo>
                    <a:lnTo>
                      <a:pt x="243841" y="499544"/>
                    </a:lnTo>
                    <a:lnTo>
                      <a:pt x="247352" y="487785"/>
                    </a:lnTo>
                    <a:lnTo>
                      <a:pt x="246037" y="475145"/>
                    </a:lnTo>
                    <a:lnTo>
                      <a:pt x="244640" y="470661"/>
                    </a:lnTo>
                    <a:lnTo>
                      <a:pt x="242265" y="466547"/>
                    </a:lnTo>
                    <a:lnTo>
                      <a:pt x="239090" y="463080"/>
                    </a:lnTo>
                    <a:lnTo>
                      <a:pt x="245398" y="452916"/>
                    </a:lnTo>
                    <a:lnTo>
                      <a:pt x="247500" y="441529"/>
                    </a:lnTo>
                    <a:lnTo>
                      <a:pt x="245398" y="430145"/>
                    </a:lnTo>
                    <a:lnTo>
                      <a:pt x="239090" y="419988"/>
                    </a:lnTo>
                    <a:lnTo>
                      <a:pt x="244475" y="414096"/>
                    </a:lnTo>
                    <a:lnTo>
                      <a:pt x="247472" y="406412"/>
                    </a:lnTo>
                    <a:lnTo>
                      <a:pt x="247497" y="385673"/>
                    </a:lnTo>
                    <a:lnTo>
                      <a:pt x="256283" y="380934"/>
                    </a:lnTo>
                    <a:lnTo>
                      <a:pt x="263074" y="373918"/>
                    </a:lnTo>
                    <a:lnTo>
                      <a:pt x="267464" y="365194"/>
                    </a:lnTo>
                    <a:lnTo>
                      <a:pt x="269049" y="355333"/>
                    </a:lnTo>
                    <a:lnTo>
                      <a:pt x="269049" y="331317"/>
                    </a:lnTo>
                    <a:lnTo>
                      <a:pt x="269733" y="324182"/>
                    </a:lnTo>
                    <a:lnTo>
                      <a:pt x="271940" y="317449"/>
                    </a:lnTo>
                    <a:lnTo>
                      <a:pt x="275559" y="311354"/>
                    </a:lnTo>
                    <a:lnTo>
                      <a:pt x="280479" y="306133"/>
                    </a:lnTo>
                    <a:lnTo>
                      <a:pt x="307782" y="278552"/>
                    </a:lnTo>
                    <a:lnTo>
                      <a:pt x="327969" y="245962"/>
                    </a:lnTo>
                    <a:lnTo>
                      <a:pt x="340410" y="209698"/>
                    </a:lnTo>
                    <a:lnTo>
                      <a:pt x="344474" y="171094"/>
                    </a:lnTo>
                    <a:lnTo>
                      <a:pt x="338100" y="127156"/>
                    </a:lnTo>
                    <a:lnTo>
                      <a:pt x="321475" y="87439"/>
                    </a:lnTo>
                    <a:lnTo>
                      <a:pt x="295997" y="53405"/>
                    </a:lnTo>
                    <a:lnTo>
                      <a:pt x="263067" y="26512"/>
                    </a:lnTo>
                    <a:lnTo>
                      <a:pt x="224086" y="8224"/>
                    </a:lnTo>
                    <a:lnTo>
                      <a:pt x="180454" y="0"/>
                    </a:lnTo>
                    <a:close/>
                  </a:path>
                </a:pathLst>
              </a:custGeom>
              <a:solidFill>
                <a:srgbClr val="89AF3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40" name="object 40"/>
            <p:cNvSpPr/>
            <p:nvPr/>
          </p:nvSpPr>
          <p:spPr>
            <a:xfrm>
              <a:off x="5561820" y="5042587"/>
              <a:ext cx="482600" cy="475615"/>
            </a:xfrm>
            <a:custGeom>
              <a:avLst/>
              <a:gdLst/>
              <a:ahLst/>
              <a:cxnLst/>
              <a:rect l="l" t="t" r="r" b="b"/>
              <a:pathLst>
                <a:path w="482600" h="475614">
                  <a:moveTo>
                    <a:pt x="468339" y="0"/>
                  </a:moveTo>
                  <a:lnTo>
                    <a:pt x="456569" y="15318"/>
                  </a:lnTo>
                  <a:lnTo>
                    <a:pt x="446211" y="37547"/>
                  </a:lnTo>
                  <a:lnTo>
                    <a:pt x="439620" y="53256"/>
                  </a:lnTo>
                  <a:lnTo>
                    <a:pt x="418676" y="94290"/>
                  </a:lnTo>
                  <a:lnTo>
                    <a:pt x="396095" y="133233"/>
                  </a:lnTo>
                  <a:lnTo>
                    <a:pt x="370159" y="169858"/>
                  </a:lnTo>
                  <a:lnTo>
                    <a:pt x="339150" y="203942"/>
                  </a:lnTo>
                  <a:lnTo>
                    <a:pt x="295969" y="239012"/>
                  </a:lnTo>
                  <a:lnTo>
                    <a:pt x="258706" y="262339"/>
                  </a:lnTo>
                  <a:lnTo>
                    <a:pt x="212663" y="284319"/>
                  </a:lnTo>
                  <a:lnTo>
                    <a:pt x="188833" y="293464"/>
                  </a:lnTo>
                  <a:lnTo>
                    <a:pt x="177441" y="250563"/>
                  </a:lnTo>
                  <a:lnTo>
                    <a:pt x="174383" y="244279"/>
                  </a:lnTo>
                  <a:lnTo>
                    <a:pt x="169779" y="241216"/>
                  </a:lnTo>
                  <a:lnTo>
                    <a:pt x="164257" y="241544"/>
                  </a:lnTo>
                  <a:lnTo>
                    <a:pt x="158442" y="245433"/>
                  </a:lnTo>
                  <a:lnTo>
                    <a:pt x="4264" y="398912"/>
                  </a:lnTo>
                  <a:lnTo>
                    <a:pt x="353" y="404704"/>
                  </a:lnTo>
                  <a:lnTo>
                    <a:pt x="0" y="410218"/>
                  </a:lnTo>
                  <a:lnTo>
                    <a:pt x="3042" y="414832"/>
                  </a:lnTo>
                  <a:lnTo>
                    <a:pt x="9318" y="417924"/>
                  </a:lnTo>
                  <a:lnTo>
                    <a:pt x="219313" y="474744"/>
                  </a:lnTo>
                  <a:lnTo>
                    <a:pt x="226287" y="475241"/>
                  </a:lnTo>
                  <a:lnTo>
                    <a:pt x="231243" y="472790"/>
                  </a:lnTo>
                  <a:lnTo>
                    <a:pt x="233720" y="467845"/>
                  </a:lnTo>
                  <a:lnTo>
                    <a:pt x="233257" y="460863"/>
                  </a:lnTo>
                  <a:lnTo>
                    <a:pt x="221649" y="417162"/>
                  </a:lnTo>
                  <a:lnTo>
                    <a:pt x="254352" y="397692"/>
                  </a:lnTo>
                  <a:lnTo>
                    <a:pt x="315815" y="352827"/>
                  </a:lnTo>
                  <a:lnTo>
                    <a:pt x="359995" y="310958"/>
                  </a:lnTo>
                  <a:lnTo>
                    <a:pt x="389637" y="276375"/>
                  </a:lnTo>
                  <a:lnTo>
                    <a:pt x="415480" y="239209"/>
                  </a:lnTo>
                  <a:lnTo>
                    <a:pt x="437619" y="200235"/>
                  </a:lnTo>
                  <a:lnTo>
                    <a:pt x="462017" y="142459"/>
                  </a:lnTo>
                  <a:lnTo>
                    <a:pt x="472895" y="104634"/>
                  </a:lnTo>
                  <a:lnTo>
                    <a:pt x="479690" y="65999"/>
                  </a:lnTo>
                  <a:lnTo>
                    <a:pt x="482228" y="25862"/>
                  </a:lnTo>
                  <a:lnTo>
                    <a:pt x="482292" y="11397"/>
                  </a:lnTo>
                  <a:lnTo>
                    <a:pt x="479167" y="5022"/>
                  </a:lnTo>
                  <a:lnTo>
                    <a:pt x="468339" y="0"/>
                  </a:lnTo>
                  <a:close/>
                </a:path>
              </a:pathLst>
            </a:custGeom>
            <a:solidFill>
              <a:srgbClr val="93959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2956749" y="5101773"/>
              <a:ext cx="506095" cy="426084"/>
            </a:xfrm>
            <a:custGeom>
              <a:avLst/>
              <a:gdLst/>
              <a:ahLst/>
              <a:cxnLst/>
              <a:rect l="l" t="t" r="r" b="b"/>
              <a:pathLst>
                <a:path w="506095" h="426085">
                  <a:moveTo>
                    <a:pt x="37909" y="0"/>
                  </a:moveTo>
                  <a:lnTo>
                    <a:pt x="32397" y="447"/>
                  </a:lnTo>
                  <a:lnTo>
                    <a:pt x="28267" y="4124"/>
                  </a:lnTo>
                  <a:lnTo>
                    <a:pt x="26111" y="10772"/>
                  </a:lnTo>
                  <a:lnTo>
                    <a:pt x="0" y="226736"/>
                  </a:lnTo>
                  <a:lnTo>
                    <a:pt x="511" y="233718"/>
                  </a:lnTo>
                  <a:lnTo>
                    <a:pt x="3648" y="238271"/>
                  </a:lnTo>
                  <a:lnTo>
                    <a:pt x="8893" y="240009"/>
                  </a:lnTo>
                  <a:lnTo>
                    <a:pt x="15735" y="238547"/>
                  </a:lnTo>
                  <a:lnTo>
                    <a:pt x="57315" y="220805"/>
                  </a:lnTo>
                  <a:lnTo>
                    <a:pt x="81277" y="250370"/>
                  </a:lnTo>
                  <a:lnTo>
                    <a:pt x="134494" y="304753"/>
                  </a:lnTo>
                  <a:lnTo>
                    <a:pt x="182273" y="342472"/>
                  </a:lnTo>
                  <a:lnTo>
                    <a:pt x="220748" y="366851"/>
                  </a:lnTo>
                  <a:lnTo>
                    <a:pt x="261233" y="387095"/>
                  </a:lnTo>
                  <a:lnTo>
                    <a:pt x="302985" y="403408"/>
                  </a:lnTo>
                  <a:lnTo>
                    <a:pt x="363658" y="419278"/>
                  </a:lnTo>
                  <a:lnTo>
                    <a:pt x="402656" y="424616"/>
                  </a:lnTo>
                  <a:lnTo>
                    <a:pt x="441868" y="425794"/>
                  </a:lnTo>
                  <a:lnTo>
                    <a:pt x="481952" y="422544"/>
                  </a:lnTo>
                  <a:lnTo>
                    <a:pt x="496277" y="420525"/>
                  </a:lnTo>
                  <a:lnTo>
                    <a:pt x="502145" y="416537"/>
                  </a:lnTo>
                  <a:lnTo>
                    <a:pt x="505559" y="405093"/>
                  </a:lnTo>
                  <a:lnTo>
                    <a:pt x="488711" y="395641"/>
                  </a:lnTo>
                  <a:lnTo>
                    <a:pt x="465229" y="388582"/>
                  </a:lnTo>
                  <a:lnTo>
                    <a:pt x="448741" y="384317"/>
                  </a:lnTo>
                  <a:lnTo>
                    <a:pt x="405120" y="369468"/>
                  </a:lnTo>
                  <a:lnTo>
                    <a:pt x="363335" y="352701"/>
                  </a:lnTo>
                  <a:lnTo>
                    <a:pt x="323363" y="332286"/>
                  </a:lnTo>
                  <a:lnTo>
                    <a:pt x="285178" y="306492"/>
                  </a:lnTo>
                  <a:lnTo>
                    <a:pt x="244291" y="268791"/>
                  </a:lnTo>
                  <a:lnTo>
                    <a:pt x="215857" y="235254"/>
                  </a:lnTo>
                  <a:lnTo>
                    <a:pt x="187498" y="192841"/>
                  </a:lnTo>
                  <a:lnTo>
                    <a:pt x="175031" y="170564"/>
                  </a:lnTo>
                  <a:lnTo>
                    <a:pt x="215849" y="153152"/>
                  </a:lnTo>
                  <a:lnTo>
                    <a:pt x="221636" y="149219"/>
                  </a:lnTo>
                  <a:lnTo>
                    <a:pt x="224012" y="144227"/>
                  </a:lnTo>
                  <a:lnTo>
                    <a:pt x="222896" y="138811"/>
                  </a:lnTo>
                  <a:lnTo>
                    <a:pt x="218211" y="133607"/>
                  </a:lnTo>
                  <a:lnTo>
                    <a:pt x="44208" y="3038"/>
                  </a:lnTo>
                  <a:lnTo>
                    <a:pt x="37909" y="0"/>
                  </a:lnTo>
                  <a:close/>
                </a:path>
              </a:pathLst>
            </a:custGeom>
            <a:solidFill>
              <a:srgbClr val="93959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74640" y="2150048"/>
            <a:ext cx="194056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00"/>
              </a:spcBef>
            </a:pPr>
            <a:r>
              <a:rPr lang="ar-SA" sz="3200" b="1" spc="-5" dirty="0" smtClean="0">
                <a:solidFill>
                  <a:srgbClr val="FFFFFF"/>
                </a:solidFill>
                <a:latin typeface="Adelle Sans ARA" pitchFamily="50" charset="-78"/>
                <a:cs typeface="Adelle Sans ARA" pitchFamily="50" charset="-78"/>
              </a:rPr>
              <a:t>المبدأ 8</a:t>
            </a:r>
            <a:endParaRPr sz="3200" dirty="0">
              <a:latin typeface="Adelle Sans ARA" pitchFamily="50" charset="-78"/>
              <a:cs typeface="Adelle Sans ARA" pitchFamily="50" charset="-78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974000" y="1686966"/>
            <a:ext cx="1170305" cy="5171440"/>
          </a:xfrm>
          <a:custGeom>
            <a:avLst/>
            <a:gdLst/>
            <a:ahLst/>
            <a:cxnLst/>
            <a:rect l="l" t="t" r="r" b="b"/>
            <a:pathLst>
              <a:path w="1170304" h="5171440">
                <a:moveTo>
                  <a:pt x="1170000" y="0"/>
                </a:moveTo>
                <a:lnTo>
                  <a:pt x="0" y="0"/>
                </a:lnTo>
                <a:lnTo>
                  <a:pt x="0" y="5171033"/>
                </a:lnTo>
                <a:lnTo>
                  <a:pt x="1170000" y="5171033"/>
                </a:lnTo>
                <a:lnTo>
                  <a:pt x="1170000" y="0"/>
                </a:lnTo>
                <a:close/>
              </a:path>
            </a:pathLst>
          </a:custGeom>
          <a:solidFill>
            <a:srgbClr val="0753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98178" y="155073"/>
            <a:ext cx="1470999" cy="13158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814955" y="2803843"/>
            <a:ext cx="450024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00"/>
              </a:spcBef>
            </a:pPr>
            <a:r>
              <a:rPr lang="ar-SA" sz="2000" spc="-5" dirty="0" smtClean="0">
                <a:solidFill>
                  <a:srgbClr val="FFFFFF"/>
                </a:solidFill>
                <a:latin typeface="Adelle Sans ARA" pitchFamily="50" charset="-78"/>
                <a:cs typeface="Adelle Sans ARA" pitchFamily="50" charset="-78"/>
              </a:rPr>
              <a:t>مشاركة المجتمع وتحمله المسؤولية.</a:t>
            </a:r>
            <a:endParaRPr sz="2000" dirty="0">
              <a:latin typeface="Adelle Sans ARA" pitchFamily="50" charset="-78"/>
              <a:cs typeface="Adelle Sans ARA" pitchFamily="50" charset="-78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1557020"/>
          </a:xfrm>
          <a:custGeom>
            <a:avLst/>
            <a:gdLst/>
            <a:ahLst/>
            <a:cxnLst/>
            <a:rect l="l" t="t" r="r" b="b"/>
            <a:pathLst>
              <a:path w="9144000" h="1557020">
                <a:moveTo>
                  <a:pt x="9144000" y="0"/>
                </a:moveTo>
                <a:lnTo>
                  <a:pt x="0" y="0"/>
                </a:lnTo>
                <a:lnTo>
                  <a:pt x="0" y="1556994"/>
                </a:lnTo>
                <a:lnTo>
                  <a:pt x="9144000" y="1556994"/>
                </a:lnTo>
                <a:lnTo>
                  <a:pt x="9144000" y="0"/>
                </a:lnTo>
                <a:close/>
              </a:path>
            </a:pathLst>
          </a:custGeom>
          <a:solidFill>
            <a:srgbClr val="0753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940300" y="533400"/>
            <a:ext cx="344170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ar-SA" spc="-50" dirty="0" smtClean="0">
                <a:latin typeface="Adelle Sans ARA" pitchFamily="50" charset="-78"/>
                <a:cs typeface="Adelle Sans ARA" pitchFamily="50" charset="-78"/>
              </a:rPr>
              <a:t>المحاور في حلقة النقاش</a:t>
            </a:r>
            <a:endParaRPr spc="-5" dirty="0">
              <a:latin typeface="Adelle Sans ARA" pitchFamily="50" charset="-78"/>
              <a:cs typeface="Adelle Sans ARA" pitchFamily="50" charset="-78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DCE45821-FA75-9143-B820-1F24B98B31A0}"/>
              </a:ext>
            </a:extLst>
          </p:cNvPr>
          <p:cNvGrpSpPr/>
          <p:nvPr/>
        </p:nvGrpSpPr>
        <p:grpSpPr>
          <a:xfrm>
            <a:off x="-785" y="0"/>
            <a:ext cx="9144785" cy="6869349"/>
            <a:chOff x="-785" y="0"/>
            <a:chExt cx="9144785" cy="6869349"/>
          </a:xfrm>
        </p:grpSpPr>
        <p:sp>
          <p:nvSpPr>
            <p:cNvPr id="2" name="object 2"/>
            <p:cNvSpPr/>
            <p:nvPr/>
          </p:nvSpPr>
          <p:spPr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l" t="t" r="r" b="b"/>
              <a:pathLst>
                <a:path w="9144000" h="6858000">
                  <a:moveTo>
                    <a:pt x="9144000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9144000" y="685800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753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Picture 17" descr="Text&#10;&#10;Description automatically generated with low confidence">
              <a:extLst>
                <a:ext uri="{FF2B5EF4-FFF2-40B4-BE49-F238E27FC236}">
                  <a16:creationId xmlns:a16="http://schemas.microsoft.com/office/drawing/2014/main" xmlns="" id="{A73CE276-D1BE-AB4F-96B2-022F5221E61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785" y="36749"/>
              <a:ext cx="9144000" cy="6832600"/>
            </a:xfrm>
            <a:prstGeom prst="rect">
              <a:avLst/>
            </a:prstGeom>
          </p:spPr>
        </p:pic>
      </p:grp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23999" y="1609469"/>
            <a:ext cx="5410201" cy="795089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 marR="5080" indent="226060" rtl="1">
              <a:lnSpc>
                <a:spcPts val="5500"/>
              </a:lnSpc>
              <a:spcBef>
                <a:spcPts val="700"/>
              </a:spcBef>
            </a:pPr>
            <a:r>
              <a:rPr lang="ar-SA" sz="5000" dirty="0" smtClean="0">
                <a:latin typeface="Adelle Sans ARA" pitchFamily="50" charset="-78"/>
                <a:cs typeface="Adelle Sans ARA" pitchFamily="50" charset="-78"/>
              </a:rPr>
              <a:t>نشاط: لعب الأدوار</a:t>
            </a:r>
            <a:r>
              <a:rPr sz="5000" spc="-5" dirty="0" smtClean="0">
                <a:latin typeface="Adelle Sans ARA" pitchFamily="50" charset="-78"/>
                <a:cs typeface="Adelle Sans ARA" pitchFamily="50" charset="-78"/>
              </a:rPr>
              <a:t>!</a:t>
            </a:r>
            <a:endParaRPr sz="5000" dirty="0">
              <a:latin typeface="Adelle Sans ARA" pitchFamily="50" charset="-78"/>
              <a:cs typeface="Adelle Sans ARA" pitchFamily="50" charset="-78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76340" y="511049"/>
            <a:ext cx="218186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ar-SA" dirty="0" smtClean="0">
                <a:latin typeface="Adelle Sans ARA" pitchFamily="50" charset="-78"/>
                <a:cs typeface="Adelle Sans ARA" pitchFamily="50" charset="-78"/>
              </a:rPr>
              <a:t>تعليمات</a:t>
            </a:r>
            <a:endParaRPr dirty="0">
              <a:latin typeface="Adelle Sans ARA" pitchFamily="50" charset="-78"/>
              <a:cs typeface="Adelle Sans ARA" pitchFamily="50" charset="-78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96498" y="2053995"/>
            <a:ext cx="7685501" cy="4252446"/>
          </a:xfrm>
          <a:prstGeom prst="rect">
            <a:avLst/>
          </a:prstGeom>
        </p:spPr>
        <p:txBody>
          <a:bodyPr vert="horz" wrap="square" lIns="0" tIns="96520" rIns="0" bIns="0" rtlCol="0">
            <a:spAutoFit/>
          </a:bodyPr>
          <a:lstStyle/>
          <a:p>
            <a:pPr marL="335915" indent="-323850" algn="r" rt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AutoNum type="arabicPeriod"/>
              <a:tabLst>
                <a:tab pos="336550" algn="l"/>
              </a:tabLst>
            </a:pPr>
            <a:r>
              <a:rPr lang="ar-SA" sz="2200" spc="-10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انضموا إلى مجموعات.</a:t>
            </a:r>
          </a:p>
          <a:p>
            <a:pPr marL="335915" indent="-323850" algn="r" rt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AutoNum type="arabicPeriod"/>
              <a:tabLst>
                <a:tab pos="336550" algn="l"/>
              </a:tabLst>
            </a:pPr>
            <a:r>
              <a:rPr lang="ar-SA" sz="2200" spc="-10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اقرأوا التعليمات الواردة في نشرة التدريب. ستمثلون عقد لقاء مجتمعي وفقًا لمحور تركيز معين:</a:t>
            </a:r>
            <a:endParaRPr sz="2200" dirty="0">
              <a:latin typeface="Adelle Sans ARA" pitchFamily="50" charset="-78"/>
              <a:cs typeface="Adelle Sans ARA" pitchFamily="50" charset="-78"/>
            </a:endParaRPr>
          </a:p>
          <a:p>
            <a:pPr marL="937116" lvl="1" indent="-457200" algn="r" rtl="1">
              <a:lnSpc>
                <a:spcPct val="100000"/>
              </a:lnSpc>
              <a:spcBef>
                <a:spcPts val="660"/>
              </a:spcBef>
              <a:buFont typeface="+mj-cs"/>
              <a:buAutoNum type="arabic2Minus"/>
              <a:tabLst>
                <a:tab pos="589280" algn="l"/>
              </a:tabLst>
            </a:pPr>
            <a:r>
              <a:rPr lang="ar-SA" sz="2200" spc="-10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اختيار أصحاب المصلحة لتمثيل المجتمع المحلي</a:t>
            </a:r>
          </a:p>
          <a:p>
            <a:pPr marL="732645" lvl="1" indent="-252729" algn="r" rtl="1">
              <a:lnSpc>
                <a:spcPct val="100000"/>
              </a:lnSpc>
              <a:spcBef>
                <a:spcPts val="660"/>
              </a:spcBef>
              <a:buAutoNum type="arabic2Minus"/>
              <a:tabLst>
                <a:tab pos="589280" algn="l"/>
              </a:tabLst>
            </a:pPr>
            <a:r>
              <a:rPr lang="ar-SA" sz="2200" spc="-10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اختيار المتعلمين</a:t>
            </a:r>
          </a:p>
          <a:p>
            <a:pPr marL="732645" lvl="1" indent="-252729" algn="r" rtl="1">
              <a:lnSpc>
                <a:spcPct val="100000"/>
              </a:lnSpc>
              <a:spcBef>
                <a:spcPts val="660"/>
              </a:spcBef>
              <a:buAutoNum type="arabic2Minus"/>
              <a:tabLst>
                <a:tab pos="589280" algn="l"/>
              </a:tabLst>
            </a:pPr>
            <a:r>
              <a:rPr lang="ar-SA" sz="2200" spc="-10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توعية المجتمع: أساليب للمشاركة</a:t>
            </a:r>
          </a:p>
          <a:p>
            <a:pPr marL="732645" lvl="1" indent="-252729" algn="r" rtl="1">
              <a:lnSpc>
                <a:spcPct val="100000"/>
              </a:lnSpc>
              <a:spcBef>
                <a:spcPts val="660"/>
              </a:spcBef>
              <a:buAutoNum type="arabic2Minus"/>
              <a:tabLst>
                <a:tab pos="589280" algn="l"/>
              </a:tabLst>
            </a:pPr>
            <a:r>
              <a:rPr lang="ar-SA" sz="2200" spc="-10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المجتمعات المتنقلة</a:t>
            </a:r>
          </a:p>
          <a:p>
            <a:pPr marL="732645" lvl="1" indent="-252729" algn="r" rtl="1">
              <a:lnSpc>
                <a:spcPct val="100000"/>
              </a:lnSpc>
              <a:spcBef>
                <a:spcPts val="660"/>
              </a:spcBef>
              <a:buAutoNum type="arabic2Minus"/>
              <a:tabLst>
                <a:tab pos="589280" algn="l"/>
              </a:tabLst>
            </a:pPr>
            <a:r>
              <a:rPr lang="ar-SA" sz="2200" spc="-10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المساهمات المجتمعية</a:t>
            </a:r>
            <a:endParaRPr sz="2200" dirty="0">
              <a:latin typeface="Adelle Sans ARA" pitchFamily="50" charset="-78"/>
              <a:cs typeface="Adelle Sans ARA" pitchFamily="50" charset="-78"/>
            </a:endParaRPr>
          </a:p>
          <a:p>
            <a:pPr marL="340360" indent="-292735" algn="r" rtl="1">
              <a:lnSpc>
                <a:spcPct val="100000"/>
              </a:lnSpc>
              <a:spcBef>
                <a:spcPts val="660"/>
              </a:spcBef>
              <a:spcAft>
                <a:spcPts val="600"/>
              </a:spcAft>
              <a:buAutoNum type="arabicPeriod"/>
              <a:tabLst>
                <a:tab pos="340995" algn="l"/>
              </a:tabLst>
            </a:pPr>
            <a:r>
              <a:rPr lang="ar-SA" sz="2200" spc="-5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يجب أن يسود نشاط لعب الأدوار هذا أجواء المرح والنشاط. </a:t>
            </a:r>
            <a:r>
              <a:rPr lang="en-US" sz="2200" spc="-5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/>
            </a:r>
            <a:br>
              <a:rPr lang="en-US" sz="2200" spc="-5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</a:br>
            <a:r>
              <a:rPr lang="ar-SA" sz="2200" spc="-5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استخدم </a:t>
            </a:r>
            <a:r>
              <a:rPr lang="ar-SA" sz="2200" spc="-5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الإكسسوارات</a:t>
            </a:r>
            <a:r>
              <a:rPr sz="2200" spc="-10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!</a:t>
            </a:r>
            <a:endParaRPr sz="2200" dirty="0">
              <a:latin typeface="Adelle Sans ARA" pitchFamily="50" charset="-78"/>
              <a:cs typeface="Adelle Sans ARA" pitchFamily="50" charset="-78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733800" y="2150048"/>
            <a:ext cx="3453129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ar-SA" spc="-5" dirty="0" smtClean="0">
                <a:latin typeface="Adelle Sans ARA" pitchFamily="50" charset="-78"/>
                <a:cs typeface="Adelle Sans ARA" pitchFamily="50" charset="-78"/>
              </a:rPr>
              <a:t>المبدآن 9 و10</a:t>
            </a:r>
            <a:endParaRPr dirty="0">
              <a:latin typeface="Adelle Sans ARA" pitchFamily="50" charset="-78"/>
              <a:cs typeface="Adelle Sans ARA" pitchFamily="50" charset="-78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974000" y="1686966"/>
            <a:ext cx="1170305" cy="5171440"/>
          </a:xfrm>
          <a:custGeom>
            <a:avLst/>
            <a:gdLst/>
            <a:ahLst/>
            <a:cxnLst/>
            <a:rect l="l" t="t" r="r" b="b"/>
            <a:pathLst>
              <a:path w="1170304" h="5171440">
                <a:moveTo>
                  <a:pt x="1170000" y="0"/>
                </a:moveTo>
                <a:lnTo>
                  <a:pt x="0" y="0"/>
                </a:lnTo>
                <a:lnTo>
                  <a:pt x="0" y="5171033"/>
                </a:lnTo>
                <a:lnTo>
                  <a:pt x="1170000" y="5171033"/>
                </a:lnTo>
                <a:lnTo>
                  <a:pt x="1170000" y="0"/>
                </a:lnTo>
                <a:close/>
              </a:path>
            </a:pathLst>
          </a:custGeom>
          <a:solidFill>
            <a:srgbClr val="0753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98178" y="155073"/>
            <a:ext cx="1470999" cy="13158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1764030"/>
          </a:xfrm>
          <a:custGeom>
            <a:avLst/>
            <a:gdLst/>
            <a:ahLst/>
            <a:cxnLst/>
            <a:rect l="l" t="t" r="r" b="b"/>
            <a:pathLst>
              <a:path w="9144000" h="1764030">
                <a:moveTo>
                  <a:pt x="9144000" y="0"/>
                </a:moveTo>
                <a:lnTo>
                  <a:pt x="0" y="0"/>
                </a:lnTo>
                <a:lnTo>
                  <a:pt x="0" y="1764004"/>
                </a:lnTo>
                <a:lnTo>
                  <a:pt x="9144000" y="1764004"/>
                </a:lnTo>
                <a:lnTo>
                  <a:pt x="9144000" y="0"/>
                </a:lnTo>
                <a:close/>
              </a:path>
            </a:pathLst>
          </a:custGeom>
          <a:solidFill>
            <a:srgbClr val="0753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44500" y="511049"/>
            <a:ext cx="8255000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rtl="1">
              <a:lnSpc>
                <a:spcPct val="100000"/>
              </a:lnSpc>
              <a:spcBef>
                <a:spcPts val="100"/>
              </a:spcBef>
            </a:pPr>
            <a:r>
              <a:rPr lang="ar-SA" sz="2500" spc="-5" dirty="0">
                <a:latin typeface="Adelle Sans ARA" pitchFamily="50" charset="-78"/>
                <a:cs typeface="Adelle Sans ARA" pitchFamily="50" charset="-78"/>
              </a:rPr>
              <a:t>المبدأ 9: برنامج التعليم المتسارع خيار تعليمي مشروع وموثوق يفضي إلى حصول المتعلم على شهادة في التعليم </a:t>
            </a:r>
            <a:r>
              <a:rPr lang="ar-SA" sz="2500" spc="-5" dirty="0" smtClean="0">
                <a:latin typeface="Adelle Sans ARA" pitchFamily="50" charset="-78"/>
                <a:cs typeface="Adelle Sans ARA" pitchFamily="50" charset="-78"/>
              </a:rPr>
              <a:t>الابتدائي.</a:t>
            </a:r>
            <a:endParaRPr sz="2500" dirty="0">
              <a:latin typeface="Adelle Sans ARA" pitchFamily="50" charset="-78"/>
              <a:cs typeface="Adelle Sans ARA" pitchFamily="50" charset="-78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810000" y="2018062"/>
            <a:ext cx="4876800" cy="438273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marR="5080" indent="-228600" algn="r" rtl="1">
              <a:lnSpc>
                <a:spcPct val="135400"/>
              </a:lnSpc>
              <a:spcBef>
                <a:spcPts val="100"/>
              </a:spcBef>
              <a:buChar char="•"/>
              <a:tabLst>
                <a:tab pos="241300" algn="l"/>
              </a:tabLst>
            </a:pPr>
            <a:r>
              <a:rPr lang="ar-SA" spc="-5" dirty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يجب تضمين الاستراتيجيات وتخصيص الموارد التي تضمن أن يتمكن المتعلمون في برنامج التعليم المتسارع من التسجيل للامتحانات التي توفر شهادات معترف بها على المستوى الوطني وأداء تلك الامتحانات</a:t>
            </a:r>
            <a:r>
              <a:rPr spc="-5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.</a:t>
            </a:r>
            <a:endParaRPr dirty="0">
              <a:latin typeface="Adelle Sans ARA" pitchFamily="50" charset="-78"/>
              <a:cs typeface="Adelle Sans ARA" pitchFamily="50" charset="-78"/>
            </a:endParaRPr>
          </a:p>
          <a:p>
            <a:pPr marL="241300" marR="55880" indent="-228600" algn="r" rtl="1">
              <a:lnSpc>
                <a:spcPct val="135400"/>
              </a:lnSpc>
              <a:spcBef>
                <a:spcPts val="1000"/>
              </a:spcBef>
              <a:buChar char="•"/>
              <a:tabLst>
                <a:tab pos="241300" algn="l"/>
              </a:tabLst>
            </a:pPr>
            <a:r>
              <a:rPr lang="ar-SA" spc="-10" dirty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يجب وضع مسارات واضحة تمكن الأطفال والشباب من إعادة الالتحاق بمستوى مماثل في النظام الرسمي أو التعليم المهني أو العمل</a:t>
            </a:r>
            <a:r>
              <a:rPr lang="ar-SA" spc="-10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.</a:t>
            </a:r>
            <a:endParaRPr dirty="0">
              <a:latin typeface="Adelle Sans ARA" pitchFamily="50" charset="-78"/>
              <a:cs typeface="Adelle Sans ARA" pitchFamily="50" charset="-78"/>
            </a:endParaRPr>
          </a:p>
          <a:p>
            <a:pPr marL="241300" marR="43180" indent="-228600" algn="r" rtl="1">
              <a:lnSpc>
                <a:spcPct val="135400"/>
              </a:lnSpc>
              <a:spcBef>
                <a:spcPts val="1000"/>
              </a:spcBef>
              <a:buChar char="•"/>
              <a:tabLst>
                <a:tab pos="241300" algn="l"/>
              </a:tabLst>
            </a:pPr>
            <a:r>
              <a:rPr lang="ar-SA" spc="-15" dirty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في حالة عدم وجود امتحانات وطنية وسنوية، يجب وضع نظم تقييم بالتعاون مع وزارة التربية والتعليم تمكن الأطفال من تأدية الاختبارات وإعادة إدماجهم في مستوى مناسب ضمن نظام التعليم الرسمي</a:t>
            </a:r>
            <a:r>
              <a:rPr lang="ar-SA" spc="-15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.</a:t>
            </a:r>
            <a:endParaRPr dirty="0">
              <a:latin typeface="Adelle Sans ARA" pitchFamily="50" charset="-78"/>
              <a:cs typeface="Adelle Sans ARA" pitchFamily="50" charset="-78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D4F181AD-C45A-AF4E-863C-219A33AFD8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200" y="1905000"/>
            <a:ext cx="3175000" cy="46228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32500" y="2055515"/>
            <a:ext cx="7804784" cy="42752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5244" indent="-342900" algn="r" rtl="1">
              <a:lnSpc>
                <a:spcPct val="134200"/>
              </a:lnSpc>
              <a:spcBef>
                <a:spcPts val="600"/>
              </a:spcBef>
              <a:buFont typeface="+mj-cs"/>
              <a:buAutoNum type="arabic2Minus"/>
              <a:tabLst>
                <a:tab pos="241300" algn="l"/>
              </a:tabLst>
            </a:pPr>
            <a:r>
              <a:rPr lang="ar-SA" spc="-10" dirty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يجب تضمين الأبحاث حول الأطفال ممن هم خارج المدرسة والأطفال الذين تجاوزوا سن الدراسة في تقييمات قطاع التعليم</a:t>
            </a:r>
            <a:r>
              <a:rPr sz="1800" spc="-5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.</a:t>
            </a:r>
            <a:endParaRPr sz="1800" dirty="0">
              <a:latin typeface="Adelle Sans ARA" pitchFamily="50" charset="-78"/>
              <a:cs typeface="Adelle Sans ARA" pitchFamily="50" charset="-78"/>
            </a:endParaRPr>
          </a:p>
          <a:p>
            <a:pPr marL="241300" marR="836930" indent="-228600" algn="r" rtl="1">
              <a:lnSpc>
                <a:spcPct val="134200"/>
              </a:lnSpc>
              <a:spcBef>
                <a:spcPts val="1000"/>
              </a:spcBef>
              <a:buAutoNum type="arabic2Minus"/>
              <a:tabLst>
                <a:tab pos="241300" algn="l"/>
              </a:tabLst>
            </a:pPr>
            <a:r>
              <a:rPr lang="ar-SA" spc="-10" dirty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يجب وضع استراتيجيات وعمليات لإيجاد الإرادة السياسية، وتحديد الموارد ودمج برنامج التعليم المتسارع في نظام التعليم الوطني</a:t>
            </a:r>
            <a:r>
              <a:rPr sz="1800" spc="-10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.</a:t>
            </a:r>
            <a:endParaRPr sz="1800" dirty="0">
              <a:latin typeface="Adelle Sans ARA" pitchFamily="50" charset="-78"/>
              <a:cs typeface="Adelle Sans ARA" pitchFamily="50" charset="-78"/>
            </a:endParaRPr>
          </a:p>
          <a:p>
            <a:pPr marL="241300" marR="673100" indent="-228600" algn="r" rtl="1">
              <a:lnSpc>
                <a:spcPts val="2900"/>
              </a:lnSpc>
              <a:spcBef>
                <a:spcPts val="1000"/>
              </a:spcBef>
              <a:buAutoNum type="arabic2Minus"/>
              <a:tabLst>
                <a:tab pos="241300" algn="l"/>
              </a:tabLst>
            </a:pPr>
            <a:r>
              <a:rPr lang="ar-SA" spc="-10" dirty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يجب وضع أطر واضحة قائمة على الكفاءة لرصد التقدم المحرز والإنجاز حسب المستوى</a:t>
            </a:r>
            <a:r>
              <a:rPr sz="1800" spc="-10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.</a:t>
            </a:r>
            <a:endParaRPr sz="1800" dirty="0">
              <a:latin typeface="Adelle Sans ARA" pitchFamily="50" charset="-78"/>
              <a:cs typeface="Adelle Sans ARA" pitchFamily="50" charset="-78"/>
            </a:endParaRPr>
          </a:p>
          <a:p>
            <a:pPr marL="241300" indent="-228600" algn="r" rtl="1">
              <a:lnSpc>
                <a:spcPct val="100000"/>
              </a:lnSpc>
              <a:spcBef>
                <a:spcPts val="1000"/>
              </a:spcBef>
              <a:buAutoNum type="arabic2Minus"/>
              <a:tabLst>
                <a:tab pos="241300" algn="l"/>
              </a:tabLst>
            </a:pPr>
            <a:r>
              <a:rPr lang="ar-SA" spc="-15" dirty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يجب استخدام مواد معتمدة من وزارة التربية والتعليم حيثما توفرت</a:t>
            </a:r>
            <a:r>
              <a:rPr sz="1800" spc="-5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.</a:t>
            </a:r>
            <a:endParaRPr sz="1800" dirty="0">
              <a:latin typeface="Adelle Sans ARA" pitchFamily="50" charset="-78"/>
              <a:cs typeface="Adelle Sans ARA" pitchFamily="50" charset="-78"/>
            </a:endParaRPr>
          </a:p>
          <a:p>
            <a:pPr marL="241300" marR="5080" indent="-228600" algn="r" rtl="1">
              <a:lnSpc>
                <a:spcPts val="2900"/>
              </a:lnSpc>
              <a:spcBef>
                <a:spcPts val="1000"/>
              </a:spcBef>
              <a:buAutoNum type="arabic2Minus"/>
              <a:tabLst>
                <a:tab pos="241300" algn="l"/>
              </a:tabLst>
            </a:pPr>
            <a:r>
              <a:rPr lang="ar-SA" spc="-5" dirty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يجب السعي للحصول على دعم مالي لبرامج التعليم المسرّع ضمن ميزانيات التعليم الوطنية أو ما دون الوطنية</a:t>
            </a:r>
            <a:r>
              <a:rPr sz="1800" spc="-5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.</a:t>
            </a:r>
            <a:endParaRPr sz="1800" dirty="0">
              <a:latin typeface="Adelle Sans ARA" pitchFamily="50" charset="-78"/>
              <a:cs typeface="Adelle Sans ARA" pitchFamily="50" charset="-78"/>
            </a:endParaRPr>
          </a:p>
          <a:p>
            <a:pPr marL="241300" marR="287020" indent="-228600" algn="r" rtl="1">
              <a:lnSpc>
                <a:spcPts val="2900"/>
              </a:lnSpc>
              <a:spcBef>
                <a:spcPts val="1000"/>
              </a:spcBef>
              <a:buAutoNum type="arabic2Minus"/>
              <a:tabLst>
                <a:tab pos="241300" algn="l"/>
              </a:tabLst>
            </a:pPr>
            <a:r>
              <a:rPr lang="ar-SA" spc="-30" dirty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يجب العمل مع المجموعة المعنية بالتعليم أو فريق التنسيق المعني بالقطاع لضمان تضمين برنامج التعليم المتسارع ليكون جزءًا من استجابة قطاعية منسَّقة</a:t>
            </a:r>
            <a:r>
              <a:rPr sz="1800" spc="-5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.</a:t>
            </a:r>
            <a:endParaRPr sz="1800" dirty="0">
              <a:latin typeface="Adelle Sans ARA" pitchFamily="50" charset="-78"/>
              <a:cs typeface="Adelle Sans ARA" pitchFamily="50" charset="-78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1764030"/>
          </a:xfrm>
          <a:custGeom>
            <a:avLst/>
            <a:gdLst/>
            <a:ahLst/>
            <a:cxnLst/>
            <a:rect l="l" t="t" r="r" b="b"/>
            <a:pathLst>
              <a:path w="9144000" h="1764030">
                <a:moveTo>
                  <a:pt x="9144000" y="0"/>
                </a:moveTo>
                <a:lnTo>
                  <a:pt x="0" y="0"/>
                </a:lnTo>
                <a:lnTo>
                  <a:pt x="0" y="1764004"/>
                </a:lnTo>
                <a:lnTo>
                  <a:pt x="9144000" y="1764004"/>
                </a:lnTo>
                <a:lnTo>
                  <a:pt x="9144000" y="0"/>
                </a:lnTo>
                <a:close/>
              </a:path>
            </a:pathLst>
          </a:custGeom>
          <a:solidFill>
            <a:srgbClr val="0753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44500" y="511049"/>
            <a:ext cx="8255000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rtl="1">
              <a:lnSpc>
                <a:spcPct val="100000"/>
              </a:lnSpc>
              <a:spcBef>
                <a:spcPts val="100"/>
              </a:spcBef>
            </a:pPr>
            <a:r>
              <a:rPr lang="ar-SA" sz="2500" spc="-5" dirty="0">
                <a:latin typeface="Adelle Sans ARA" pitchFamily="50" charset="-78"/>
                <a:cs typeface="Adelle Sans ARA" pitchFamily="50" charset="-78"/>
              </a:rPr>
              <a:t>المبدأ 10: </a:t>
            </a:r>
            <a:r>
              <a:rPr lang="ar-SA" sz="2500" spc="-5" dirty="0" smtClean="0">
                <a:latin typeface="Adelle Sans ARA" pitchFamily="50" charset="-78"/>
                <a:cs typeface="Adelle Sans ARA" pitchFamily="50" charset="-78"/>
              </a:rPr>
              <a:t>يجب أن </a:t>
            </a:r>
            <a:r>
              <a:rPr lang="ar-SA" sz="2500" spc="-5" dirty="0">
                <a:latin typeface="Adelle Sans ARA" pitchFamily="50" charset="-78"/>
                <a:cs typeface="Adelle Sans ARA" pitchFamily="50" charset="-78"/>
              </a:rPr>
              <a:t>يتماشى برنامج التعليم </a:t>
            </a:r>
            <a:r>
              <a:rPr lang="ar-SA" sz="2500" spc="-5" dirty="0" smtClean="0">
                <a:latin typeface="Adelle Sans ARA" pitchFamily="50" charset="-78"/>
                <a:cs typeface="Adelle Sans ARA" pitchFamily="50" charset="-78"/>
              </a:rPr>
              <a:t>المتسارع </a:t>
            </a:r>
            <a:r>
              <a:rPr lang="ar-SA" sz="2500" spc="-5" dirty="0">
                <a:latin typeface="Adelle Sans ARA" pitchFamily="50" charset="-78"/>
                <a:cs typeface="Adelle Sans ARA" pitchFamily="50" charset="-78"/>
              </a:rPr>
              <a:t>مع نظام التعليم الوطني والإطار الإنساني ذو الصلة</a:t>
            </a:r>
            <a:r>
              <a:rPr sz="2500" spc="-10" dirty="0" smtClean="0"/>
              <a:t>.</a:t>
            </a:r>
            <a:endParaRPr sz="25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00400" y="511049"/>
            <a:ext cx="5343319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ar-SA" spc="-15" dirty="0" smtClean="0">
                <a:latin typeface="Adelle Sans ARA" pitchFamily="50" charset="-78"/>
                <a:cs typeface="Adelle Sans ARA" pitchFamily="50" charset="-78"/>
              </a:rPr>
              <a:t>برنامج التعليم المتسارع في لبنان</a:t>
            </a:r>
            <a:endParaRPr spc="-5" dirty="0">
              <a:latin typeface="Adelle Sans ARA" pitchFamily="50" charset="-78"/>
              <a:cs typeface="Adelle Sans ARA" pitchFamily="50" charset="-78"/>
            </a:endParaRP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xmlns="" id="{6DF7E486-C3BB-F546-A1A7-1476E94122AD}"/>
              </a:ext>
            </a:extLst>
          </p:cNvPr>
          <p:cNvGrpSpPr/>
          <p:nvPr/>
        </p:nvGrpSpPr>
        <p:grpSpPr>
          <a:xfrm>
            <a:off x="2613713" y="1918910"/>
            <a:ext cx="3798570" cy="4100202"/>
            <a:chOff x="2613713" y="1918910"/>
            <a:chExt cx="3798570" cy="4100202"/>
          </a:xfrm>
        </p:grpSpPr>
        <p:sp>
          <p:nvSpPr>
            <p:cNvPr id="3" name="object 3"/>
            <p:cNvSpPr/>
            <p:nvPr/>
          </p:nvSpPr>
          <p:spPr>
            <a:xfrm>
              <a:off x="2642196" y="3006991"/>
              <a:ext cx="1870710" cy="298450"/>
            </a:xfrm>
            <a:custGeom>
              <a:avLst/>
              <a:gdLst/>
              <a:ahLst/>
              <a:cxnLst/>
              <a:rect l="l" t="t" r="r" b="b"/>
              <a:pathLst>
                <a:path w="1870710" h="298450">
                  <a:moveTo>
                    <a:pt x="1870494" y="0"/>
                  </a:moveTo>
                  <a:lnTo>
                    <a:pt x="0" y="0"/>
                  </a:lnTo>
                  <a:lnTo>
                    <a:pt x="0" y="297980"/>
                  </a:lnTo>
                  <a:lnTo>
                    <a:pt x="1870494" y="297980"/>
                  </a:lnTo>
                  <a:lnTo>
                    <a:pt x="1870494" y="0"/>
                  </a:lnTo>
                  <a:close/>
                </a:path>
              </a:pathLst>
            </a:custGeom>
            <a:solidFill>
              <a:srgbClr val="0753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grpSp>
          <p:nvGrpSpPr>
            <p:cNvPr id="4" name="object 4"/>
            <p:cNvGrpSpPr/>
            <p:nvPr/>
          </p:nvGrpSpPr>
          <p:grpSpPr>
            <a:xfrm>
              <a:off x="2613713" y="2992702"/>
              <a:ext cx="3798570" cy="3026410"/>
              <a:chOff x="2613713" y="2992702"/>
              <a:chExt cx="3798570" cy="3026410"/>
            </a:xfrm>
          </p:grpSpPr>
          <p:sp>
            <p:nvSpPr>
              <p:cNvPr id="5" name="object 5"/>
              <p:cNvSpPr/>
              <p:nvPr/>
            </p:nvSpPr>
            <p:spPr>
              <a:xfrm>
                <a:off x="4512691" y="3006991"/>
                <a:ext cx="1870710" cy="298450"/>
              </a:xfrm>
              <a:custGeom>
                <a:avLst/>
                <a:gdLst/>
                <a:ahLst/>
                <a:cxnLst/>
                <a:rect l="l" t="t" r="r" b="b"/>
                <a:pathLst>
                  <a:path w="1870710" h="298450">
                    <a:moveTo>
                      <a:pt x="1870506" y="0"/>
                    </a:moveTo>
                    <a:lnTo>
                      <a:pt x="12" y="0"/>
                    </a:lnTo>
                    <a:lnTo>
                      <a:pt x="0" y="297992"/>
                    </a:lnTo>
                    <a:lnTo>
                      <a:pt x="1870506" y="297992"/>
                    </a:lnTo>
                    <a:lnTo>
                      <a:pt x="1870506" y="0"/>
                    </a:lnTo>
                    <a:close/>
                  </a:path>
                </a:pathLst>
              </a:custGeom>
              <a:solidFill>
                <a:srgbClr val="07536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" name="object 6"/>
              <p:cNvSpPr/>
              <p:nvPr/>
            </p:nvSpPr>
            <p:spPr>
              <a:xfrm>
                <a:off x="2642197" y="3304539"/>
                <a:ext cx="3741420" cy="912494"/>
              </a:xfrm>
              <a:custGeom>
                <a:avLst/>
                <a:gdLst/>
                <a:ahLst/>
                <a:cxnLst/>
                <a:rect l="l" t="t" r="r" b="b"/>
                <a:pathLst>
                  <a:path w="3741420" h="912495">
                    <a:moveTo>
                      <a:pt x="3741001" y="0"/>
                    </a:moveTo>
                    <a:lnTo>
                      <a:pt x="1870494" y="0"/>
                    </a:lnTo>
                    <a:lnTo>
                      <a:pt x="1870494" y="431"/>
                    </a:lnTo>
                    <a:lnTo>
                      <a:pt x="0" y="431"/>
                    </a:lnTo>
                    <a:lnTo>
                      <a:pt x="0" y="298411"/>
                    </a:lnTo>
                    <a:lnTo>
                      <a:pt x="1870494" y="298411"/>
                    </a:lnTo>
                    <a:lnTo>
                      <a:pt x="1870494" y="596404"/>
                    </a:lnTo>
                    <a:lnTo>
                      <a:pt x="0" y="596404"/>
                    </a:lnTo>
                    <a:lnTo>
                      <a:pt x="0" y="912190"/>
                    </a:lnTo>
                    <a:lnTo>
                      <a:pt x="1870506" y="912190"/>
                    </a:lnTo>
                    <a:lnTo>
                      <a:pt x="1870494" y="911860"/>
                    </a:lnTo>
                    <a:lnTo>
                      <a:pt x="1870506" y="912177"/>
                    </a:lnTo>
                    <a:lnTo>
                      <a:pt x="3741001" y="912177"/>
                    </a:lnTo>
                    <a:lnTo>
                      <a:pt x="3741001" y="596900"/>
                    </a:lnTo>
                    <a:lnTo>
                      <a:pt x="3741001" y="596404"/>
                    </a:lnTo>
                    <a:lnTo>
                      <a:pt x="3741001" y="0"/>
                    </a:lnTo>
                    <a:close/>
                  </a:path>
                </a:pathLst>
              </a:custGeom>
              <a:solidFill>
                <a:srgbClr val="CDDDE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" name="object 7"/>
              <p:cNvSpPr/>
              <p:nvPr/>
            </p:nvSpPr>
            <p:spPr>
              <a:xfrm>
                <a:off x="2642196" y="3602964"/>
                <a:ext cx="1870710" cy="298450"/>
              </a:xfrm>
              <a:custGeom>
                <a:avLst/>
                <a:gdLst/>
                <a:ahLst/>
                <a:cxnLst/>
                <a:rect l="l" t="t" r="r" b="b"/>
                <a:pathLst>
                  <a:path w="1870710" h="298450">
                    <a:moveTo>
                      <a:pt x="1870506" y="0"/>
                    </a:moveTo>
                    <a:lnTo>
                      <a:pt x="0" y="0"/>
                    </a:lnTo>
                    <a:lnTo>
                      <a:pt x="0" y="297980"/>
                    </a:lnTo>
                    <a:lnTo>
                      <a:pt x="1870506" y="297980"/>
                    </a:lnTo>
                    <a:lnTo>
                      <a:pt x="1870506" y="0"/>
                    </a:lnTo>
                    <a:close/>
                  </a:path>
                </a:pathLst>
              </a:custGeom>
              <a:solidFill>
                <a:srgbClr val="E6EEF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" name="object 8"/>
              <p:cNvSpPr/>
              <p:nvPr/>
            </p:nvSpPr>
            <p:spPr>
              <a:xfrm>
                <a:off x="2642197" y="4514710"/>
                <a:ext cx="3741420" cy="1490345"/>
              </a:xfrm>
              <a:custGeom>
                <a:avLst/>
                <a:gdLst/>
                <a:ahLst/>
                <a:cxnLst/>
                <a:rect l="l" t="t" r="r" b="b"/>
                <a:pathLst>
                  <a:path w="3741420" h="1490345">
                    <a:moveTo>
                      <a:pt x="1870506" y="0"/>
                    </a:moveTo>
                    <a:lnTo>
                      <a:pt x="0" y="0"/>
                    </a:lnTo>
                    <a:lnTo>
                      <a:pt x="0" y="297980"/>
                    </a:lnTo>
                    <a:lnTo>
                      <a:pt x="1870506" y="297980"/>
                    </a:lnTo>
                    <a:lnTo>
                      <a:pt x="1870506" y="0"/>
                    </a:lnTo>
                    <a:close/>
                  </a:path>
                  <a:path w="3741420" h="1490345">
                    <a:moveTo>
                      <a:pt x="3741001" y="595769"/>
                    </a:moveTo>
                    <a:lnTo>
                      <a:pt x="1870494" y="595769"/>
                    </a:lnTo>
                    <a:lnTo>
                      <a:pt x="1870494" y="595972"/>
                    </a:lnTo>
                    <a:lnTo>
                      <a:pt x="0" y="595972"/>
                    </a:lnTo>
                    <a:lnTo>
                      <a:pt x="0" y="893953"/>
                    </a:lnTo>
                    <a:lnTo>
                      <a:pt x="1870494" y="893953"/>
                    </a:lnTo>
                    <a:lnTo>
                      <a:pt x="1870494" y="1191399"/>
                    </a:lnTo>
                    <a:lnTo>
                      <a:pt x="1870494" y="1191945"/>
                    </a:lnTo>
                    <a:lnTo>
                      <a:pt x="0" y="1191945"/>
                    </a:lnTo>
                    <a:lnTo>
                      <a:pt x="0" y="1489938"/>
                    </a:lnTo>
                    <a:lnTo>
                      <a:pt x="1870494" y="1489938"/>
                    </a:lnTo>
                    <a:lnTo>
                      <a:pt x="3741001" y="1489938"/>
                    </a:lnTo>
                    <a:lnTo>
                      <a:pt x="3741001" y="1191958"/>
                    </a:lnTo>
                    <a:lnTo>
                      <a:pt x="1870506" y="1191945"/>
                    </a:lnTo>
                    <a:lnTo>
                      <a:pt x="1870506" y="1191399"/>
                    </a:lnTo>
                    <a:lnTo>
                      <a:pt x="3741001" y="1191399"/>
                    </a:lnTo>
                    <a:lnTo>
                      <a:pt x="3741001" y="595769"/>
                    </a:lnTo>
                    <a:close/>
                  </a:path>
                </a:pathLst>
              </a:custGeom>
              <a:solidFill>
                <a:srgbClr val="CDDDE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" name="object 9"/>
              <p:cNvSpPr/>
              <p:nvPr/>
            </p:nvSpPr>
            <p:spPr>
              <a:xfrm>
                <a:off x="2642197" y="4216399"/>
                <a:ext cx="3741420" cy="1490345"/>
              </a:xfrm>
              <a:custGeom>
                <a:avLst/>
                <a:gdLst/>
                <a:ahLst/>
                <a:cxnLst/>
                <a:rect l="l" t="t" r="r" b="b"/>
                <a:pathLst>
                  <a:path w="3741420" h="1490345">
                    <a:moveTo>
                      <a:pt x="1870506" y="1192263"/>
                    </a:moveTo>
                    <a:lnTo>
                      <a:pt x="0" y="1192263"/>
                    </a:lnTo>
                    <a:lnTo>
                      <a:pt x="0" y="1490256"/>
                    </a:lnTo>
                    <a:lnTo>
                      <a:pt x="1870506" y="1490256"/>
                    </a:lnTo>
                    <a:lnTo>
                      <a:pt x="1870506" y="1192263"/>
                    </a:lnTo>
                    <a:close/>
                  </a:path>
                  <a:path w="3741420" h="1490345">
                    <a:moveTo>
                      <a:pt x="3741001" y="0"/>
                    </a:moveTo>
                    <a:lnTo>
                      <a:pt x="1870494" y="0"/>
                    </a:lnTo>
                    <a:lnTo>
                      <a:pt x="1870494" y="330"/>
                    </a:lnTo>
                    <a:lnTo>
                      <a:pt x="0" y="330"/>
                    </a:lnTo>
                    <a:lnTo>
                      <a:pt x="0" y="298310"/>
                    </a:lnTo>
                    <a:lnTo>
                      <a:pt x="1870494" y="298310"/>
                    </a:lnTo>
                    <a:lnTo>
                      <a:pt x="1870494" y="596303"/>
                    </a:lnTo>
                    <a:lnTo>
                      <a:pt x="0" y="596303"/>
                    </a:lnTo>
                    <a:lnTo>
                      <a:pt x="0" y="894283"/>
                    </a:lnTo>
                    <a:lnTo>
                      <a:pt x="1870494" y="894283"/>
                    </a:lnTo>
                    <a:lnTo>
                      <a:pt x="1870494" y="894080"/>
                    </a:lnTo>
                    <a:lnTo>
                      <a:pt x="1870506" y="894283"/>
                    </a:lnTo>
                    <a:lnTo>
                      <a:pt x="3741001" y="894283"/>
                    </a:lnTo>
                    <a:lnTo>
                      <a:pt x="3741001" y="596900"/>
                    </a:lnTo>
                    <a:lnTo>
                      <a:pt x="3741001" y="596303"/>
                    </a:lnTo>
                    <a:lnTo>
                      <a:pt x="3741001" y="0"/>
                    </a:lnTo>
                    <a:close/>
                  </a:path>
                </a:pathLst>
              </a:custGeom>
              <a:solidFill>
                <a:srgbClr val="E6EEF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" name="object 10"/>
              <p:cNvSpPr/>
              <p:nvPr/>
            </p:nvSpPr>
            <p:spPr>
              <a:xfrm>
                <a:off x="2628000" y="3006990"/>
                <a:ext cx="1885314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85314">
                    <a:moveTo>
                      <a:pt x="0" y="0"/>
                    </a:moveTo>
                    <a:lnTo>
                      <a:pt x="1884692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" name="object 11"/>
              <p:cNvSpPr/>
              <p:nvPr/>
            </p:nvSpPr>
            <p:spPr>
              <a:xfrm>
                <a:off x="2642190" y="3021177"/>
                <a:ext cx="0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h="269875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" name="object 12"/>
              <p:cNvSpPr/>
              <p:nvPr/>
            </p:nvSpPr>
            <p:spPr>
              <a:xfrm>
                <a:off x="4512693" y="3006990"/>
                <a:ext cx="1885314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85314">
                    <a:moveTo>
                      <a:pt x="0" y="0"/>
                    </a:moveTo>
                    <a:lnTo>
                      <a:pt x="1884692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" name="object 13"/>
              <p:cNvSpPr/>
              <p:nvPr/>
            </p:nvSpPr>
            <p:spPr>
              <a:xfrm>
                <a:off x="6383196" y="3021177"/>
                <a:ext cx="0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h="269875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" name="object 14"/>
              <p:cNvSpPr/>
              <p:nvPr/>
            </p:nvSpPr>
            <p:spPr>
              <a:xfrm>
                <a:off x="2628000" y="3304975"/>
                <a:ext cx="1885314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85314">
                    <a:moveTo>
                      <a:pt x="0" y="0"/>
                    </a:moveTo>
                    <a:lnTo>
                      <a:pt x="1884692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" name="object 15"/>
              <p:cNvSpPr/>
              <p:nvPr/>
            </p:nvSpPr>
            <p:spPr>
              <a:xfrm>
                <a:off x="2642190" y="3319162"/>
                <a:ext cx="0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h="269875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" name="object 16"/>
              <p:cNvSpPr/>
              <p:nvPr/>
            </p:nvSpPr>
            <p:spPr>
              <a:xfrm>
                <a:off x="4512693" y="3304975"/>
                <a:ext cx="1885314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85314">
                    <a:moveTo>
                      <a:pt x="0" y="0"/>
                    </a:moveTo>
                    <a:lnTo>
                      <a:pt x="1884692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" name="object 17"/>
              <p:cNvSpPr/>
              <p:nvPr/>
            </p:nvSpPr>
            <p:spPr>
              <a:xfrm>
                <a:off x="4512693" y="3319162"/>
                <a:ext cx="0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h="269875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" name="object 18"/>
              <p:cNvSpPr/>
              <p:nvPr/>
            </p:nvSpPr>
            <p:spPr>
              <a:xfrm>
                <a:off x="6383196" y="3319167"/>
                <a:ext cx="0" cy="283845"/>
              </a:xfrm>
              <a:custGeom>
                <a:avLst/>
                <a:gdLst/>
                <a:ahLst/>
                <a:cxnLst/>
                <a:rect l="l" t="t" r="r" b="b"/>
                <a:pathLst>
                  <a:path h="283845">
                    <a:moveTo>
                      <a:pt x="0" y="283794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" name="object 19"/>
              <p:cNvSpPr/>
              <p:nvPr/>
            </p:nvSpPr>
            <p:spPr>
              <a:xfrm>
                <a:off x="2628000" y="3602962"/>
                <a:ext cx="18992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99285">
                    <a:moveTo>
                      <a:pt x="0" y="0"/>
                    </a:moveTo>
                    <a:lnTo>
                      <a:pt x="1898878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" name="object 20"/>
              <p:cNvSpPr/>
              <p:nvPr/>
            </p:nvSpPr>
            <p:spPr>
              <a:xfrm>
                <a:off x="2642190" y="3617148"/>
                <a:ext cx="0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h="269875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" name="object 21"/>
              <p:cNvSpPr/>
              <p:nvPr/>
            </p:nvSpPr>
            <p:spPr>
              <a:xfrm>
                <a:off x="4512693" y="3617148"/>
                <a:ext cx="0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h="269875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" name="object 22"/>
              <p:cNvSpPr/>
              <p:nvPr/>
            </p:nvSpPr>
            <p:spPr>
              <a:xfrm>
                <a:off x="6383196" y="3602967"/>
                <a:ext cx="0" cy="298450"/>
              </a:xfrm>
              <a:custGeom>
                <a:avLst/>
                <a:gdLst/>
                <a:ahLst/>
                <a:cxnLst/>
                <a:rect l="l" t="t" r="r" b="b"/>
                <a:pathLst>
                  <a:path h="298450">
                    <a:moveTo>
                      <a:pt x="0" y="297980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" name="object 23"/>
              <p:cNvSpPr/>
              <p:nvPr/>
            </p:nvSpPr>
            <p:spPr>
              <a:xfrm>
                <a:off x="2628000" y="3900947"/>
                <a:ext cx="18992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99285">
                    <a:moveTo>
                      <a:pt x="0" y="0"/>
                    </a:moveTo>
                    <a:lnTo>
                      <a:pt x="1898878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" name="object 24"/>
              <p:cNvSpPr/>
              <p:nvPr/>
            </p:nvSpPr>
            <p:spPr>
              <a:xfrm>
                <a:off x="2642190" y="3915135"/>
                <a:ext cx="0" cy="287655"/>
              </a:xfrm>
              <a:custGeom>
                <a:avLst/>
                <a:gdLst/>
                <a:ahLst/>
                <a:cxnLst/>
                <a:rect l="l" t="t" r="r" b="b"/>
                <a:pathLst>
                  <a:path h="287654">
                    <a:moveTo>
                      <a:pt x="0" y="287400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" name="object 25"/>
              <p:cNvSpPr/>
              <p:nvPr/>
            </p:nvSpPr>
            <p:spPr>
              <a:xfrm>
                <a:off x="4512693" y="3915135"/>
                <a:ext cx="0" cy="287655"/>
              </a:xfrm>
              <a:custGeom>
                <a:avLst/>
                <a:gdLst/>
                <a:ahLst/>
                <a:cxnLst/>
                <a:rect l="l" t="t" r="r" b="b"/>
                <a:pathLst>
                  <a:path h="287654">
                    <a:moveTo>
                      <a:pt x="0" y="287400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26"/>
              <p:cNvSpPr/>
              <p:nvPr/>
            </p:nvSpPr>
            <p:spPr>
              <a:xfrm>
                <a:off x="6383196" y="3900949"/>
                <a:ext cx="0" cy="301625"/>
              </a:xfrm>
              <a:custGeom>
                <a:avLst/>
                <a:gdLst/>
                <a:ahLst/>
                <a:cxnLst/>
                <a:rect l="l" t="t" r="r" b="b"/>
                <a:pathLst>
                  <a:path h="301625">
                    <a:moveTo>
                      <a:pt x="0" y="301586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" name="object 27"/>
              <p:cNvSpPr/>
              <p:nvPr/>
            </p:nvSpPr>
            <p:spPr>
              <a:xfrm>
                <a:off x="2628000" y="4216727"/>
                <a:ext cx="1885314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85314">
                    <a:moveTo>
                      <a:pt x="0" y="0"/>
                    </a:moveTo>
                    <a:lnTo>
                      <a:pt x="1884692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28"/>
              <p:cNvSpPr/>
              <p:nvPr/>
            </p:nvSpPr>
            <p:spPr>
              <a:xfrm>
                <a:off x="2642190" y="4230914"/>
                <a:ext cx="0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h="269875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" name="object 29"/>
              <p:cNvSpPr/>
              <p:nvPr/>
            </p:nvSpPr>
            <p:spPr>
              <a:xfrm>
                <a:off x="4512693" y="4216727"/>
                <a:ext cx="1885314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85314">
                    <a:moveTo>
                      <a:pt x="0" y="0"/>
                    </a:moveTo>
                    <a:lnTo>
                      <a:pt x="1884692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30"/>
              <p:cNvSpPr/>
              <p:nvPr/>
            </p:nvSpPr>
            <p:spPr>
              <a:xfrm>
                <a:off x="4512693" y="4230914"/>
                <a:ext cx="0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h="269875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" name="object 31"/>
              <p:cNvSpPr/>
              <p:nvPr/>
            </p:nvSpPr>
            <p:spPr>
              <a:xfrm>
                <a:off x="6383196" y="4230918"/>
                <a:ext cx="0" cy="283845"/>
              </a:xfrm>
              <a:custGeom>
                <a:avLst/>
                <a:gdLst/>
                <a:ahLst/>
                <a:cxnLst/>
                <a:rect l="l" t="t" r="r" b="b"/>
                <a:pathLst>
                  <a:path h="283845">
                    <a:moveTo>
                      <a:pt x="0" y="283794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object 32"/>
              <p:cNvSpPr/>
              <p:nvPr/>
            </p:nvSpPr>
            <p:spPr>
              <a:xfrm>
                <a:off x="2628000" y="4514712"/>
                <a:ext cx="18992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99285">
                    <a:moveTo>
                      <a:pt x="0" y="0"/>
                    </a:moveTo>
                    <a:lnTo>
                      <a:pt x="1898878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" name="object 33"/>
              <p:cNvSpPr/>
              <p:nvPr/>
            </p:nvSpPr>
            <p:spPr>
              <a:xfrm>
                <a:off x="2642190" y="4528900"/>
                <a:ext cx="0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h="269875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" name="object 34"/>
              <p:cNvSpPr/>
              <p:nvPr/>
            </p:nvSpPr>
            <p:spPr>
              <a:xfrm>
                <a:off x="4512693" y="4528900"/>
                <a:ext cx="0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h="269875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" name="object 35"/>
              <p:cNvSpPr/>
              <p:nvPr/>
            </p:nvSpPr>
            <p:spPr>
              <a:xfrm>
                <a:off x="6383196" y="4514719"/>
                <a:ext cx="0" cy="298450"/>
              </a:xfrm>
              <a:custGeom>
                <a:avLst/>
                <a:gdLst/>
                <a:ahLst/>
                <a:cxnLst/>
                <a:rect l="l" t="t" r="r" b="b"/>
                <a:pathLst>
                  <a:path h="298450">
                    <a:moveTo>
                      <a:pt x="0" y="297980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" name="object 36"/>
              <p:cNvSpPr/>
              <p:nvPr/>
            </p:nvSpPr>
            <p:spPr>
              <a:xfrm>
                <a:off x="2628000" y="4812699"/>
                <a:ext cx="18992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99285">
                    <a:moveTo>
                      <a:pt x="0" y="0"/>
                    </a:moveTo>
                    <a:lnTo>
                      <a:pt x="1898878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" name="object 37"/>
              <p:cNvSpPr/>
              <p:nvPr/>
            </p:nvSpPr>
            <p:spPr>
              <a:xfrm>
                <a:off x="2642190" y="4826885"/>
                <a:ext cx="0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h="269875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" name="object 38"/>
              <p:cNvSpPr/>
              <p:nvPr/>
            </p:nvSpPr>
            <p:spPr>
              <a:xfrm>
                <a:off x="4512693" y="4826885"/>
                <a:ext cx="0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h="269875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" name="object 39"/>
              <p:cNvSpPr/>
              <p:nvPr/>
            </p:nvSpPr>
            <p:spPr>
              <a:xfrm>
                <a:off x="6383196" y="4812699"/>
                <a:ext cx="0" cy="283845"/>
              </a:xfrm>
              <a:custGeom>
                <a:avLst/>
                <a:gdLst/>
                <a:ahLst/>
                <a:cxnLst/>
                <a:rect l="l" t="t" r="r" b="b"/>
                <a:pathLst>
                  <a:path h="283845">
                    <a:moveTo>
                      <a:pt x="0" y="283794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" name="object 40"/>
              <p:cNvSpPr/>
              <p:nvPr/>
            </p:nvSpPr>
            <p:spPr>
              <a:xfrm>
                <a:off x="2628000" y="5110683"/>
                <a:ext cx="1885314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85314">
                    <a:moveTo>
                      <a:pt x="0" y="0"/>
                    </a:moveTo>
                    <a:lnTo>
                      <a:pt x="1884692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" name="object 41"/>
              <p:cNvSpPr/>
              <p:nvPr/>
            </p:nvSpPr>
            <p:spPr>
              <a:xfrm>
                <a:off x="2642190" y="5124870"/>
                <a:ext cx="0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h="269875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" name="object 42"/>
              <p:cNvSpPr/>
              <p:nvPr/>
            </p:nvSpPr>
            <p:spPr>
              <a:xfrm>
                <a:off x="4512693" y="5110683"/>
                <a:ext cx="1885314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85314">
                    <a:moveTo>
                      <a:pt x="0" y="0"/>
                    </a:moveTo>
                    <a:lnTo>
                      <a:pt x="1884692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" name="object 43"/>
              <p:cNvSpPr/>
              <p:nvPr/>
            </p:nvSpPr>
            <p:spPr>
              <a:xfrm>
                <a:off x="4512693" y="5124870"/>
                <a:ext cx="0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h="269875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" name="object 44"/>
              <p:cNvSpPr/>
              <p:nvPr/>
            </p:nvSpPr>
            <p:spPr>
              <a:xfrm>
                <a:off x="6383196" y="5124875"/>
                <a:ext cx="0" cy="283845"/>
              </a:xfrm>
              <a:custGeom>
                <a:avLst/>
                <a:gdLst/>
                <a:ahLst/>
                <a:cxnLst/>
                <a:rect l="l" t="t" r="r" b="b"/>
                <a:pathLst>
                  <a:path h="283845">
                    <a:moveTo>
                      <a:pt x="0" y="283794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" name="object 45"/>
              <p:cNvSpPr/>
              <p:nvPr/>
            </p:nvSpPr>
            <p:spPr>
              <a:xfrm>
                <a:off x="2628000" y="5408669"/>
                <a:ext cx="18992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99285">
                    <a:moveTo>
                      <a:pt x="0" y="0"/>
                    </a:moveTo>
                    <a:lnTo>
                      <a:pt x="1898878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" name="object 46"/>
              <p:cNvSpPr/>
              <p:nvPr/>
            </p:nvSpPr>
            <p:spPr>
              <a:xfrm>
                <a:off x="2642190" y="5422855"/>
                <a:ext cx="0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h="269875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47"/>
              <p:cNvSpPr/>
              <p:nvPr/>
            </p:nvSpPr>
            <p:spPr>
              <a:xfrm>
                <a:off x="4512693" y="5422855"/>
                <a:ext cx="0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h="269875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48"/>
              <p:cNvSpPr/>
              <p:nvPr/>
            </p:nvSpPr>
            <p:spPr>
              <a:xfrm>
                <a:off x="6383196" y="5408674"/>
                <a:ext cx="0" cy="298450"/>
              </a:xfrm>
              <a:custGeom>
                <a:avLst/>
                <a:gdLst/>
                <a:ahLst/>
                <a:cxnLst/>
                <a:rect l="l" t="t" r="r" b="b"/>
                <a:pathLst>
                  <a:path h="298450">
                    <a:moveTo>
                      <a:pt x="0" y="297980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49"/>
              <p:cNvSpPr/>
              <p:nvPr/>
            </p:nvSpPr>
            <p:spPr>
              <a:xfrm>
                <a:off x="2628000" y="5706654"/>
                <a:ext cx="18992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99285">
                    <a:moveTo>
                      <a:pt x="0" y="0"/>
                    </a:moveTo>
                    <a:lnTo>
                      <a:pt x="1898878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" name="object 50"/>
              <p:cNvSpPr/>
              <p:nvPr/>
            </p:nvSpPr>
            <p:spPr>
              <a:xfrm>
                <a:off x="2642190" y="5720840"/>
                <a:ext cx="0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h="269875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" name="object 51"/>
              <p:cNvSpPr/>
              <p:nvPr/>
            </p:nvSpPr>
            <p:spPr>
              <a:xfrm>
                <a:off x="4512693" y="5720840"/>
                <a:ext cx="0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h="269875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" name="object 52"/>
              <p:cNvSpPr/>
              <p:nvPr/>
            </p:nvSpPr>
            <p:spPr>
              <a:xfrm>
                <a:off x="6383196" y="5706654"/>
                <a:ext cx="0" cy="283845"/>
              </a:xfrm>
              <a:custGeom>
                <a:avLst/>
                <a:gdLst/>
                <a:ahLst/>
                <a:cxnLst/>
                <a:rect l="l" t="t" r="r" b="b"/>
                <a:pathLst>
                  <a:path h="283845">
                    <a:moveTo>
                      <a:pt x="0" y="283794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" name="object 53"/>
              <p:cNvSpPr/>
              <p:nvPr/>
            </p:nvSpPr>
            <p:spPr>
              <a:xfrm>
                <a:off x="2628000" y="6004640"/>
                <a:ext cx="1885314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85314">
                    <a:moveTo>
                      <a:pt x="0" y="0"/>
                    </a:moveTo>
                    <a:lnTo>
                      <a:pt x="1884692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4" name="object 54"/>
              <p:cNvSpPr/>
              <p:nvPr/>
            </p:nvSpPr>
            <p:spPr>
              <a:xfrm>
                <a:off x="4512693" y="6004640"/>
                <a:ext cx="1885314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85314">
                    <a:moveTo>
                      <a:pt x="0" y="0"/>
                    </a:moveTo>
                    <a:lnTo>
                      <a:pt x="1884692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5" name="object 55"/>
              <p:cNvSpPr/>
              <p:nvPr/>
            </p:nvSpPr>
            <p:spPr>
              <a:xfrm>
                <a:off x="4512693" y="3021177"/>
                <a:ext cx="0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h="269875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0B536D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56" name="object 56"/>
            <p:cNvSpPr txBox="1"/>
            <p:nvPr/>
          </p:nvSpPr>
          <p:spPr>
            <a:xfrm>
              <a:off x="3453543" y="3339520"/>
              <a:ext cx="248285" cy="229870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0"/>
                </a:spcBef>
              </a:pPr>
              <a:r>
                <a:rPr sz="1350" b="1" spc="-10" dirty="0">
                  <a:latin typeface="Lato"/>
                  <a:cs typeface="Lato"/>
                </a:rPr>
                <a:t>G9</a:t>
              </a:r>
              <a:endParaRPr sz="1350">
                <a:latin typeface="Lato"/>
                <a:cs typeface="Lato"/>
              </a:endParaRPr>
            </a:p>
          </p:txBody>
        </p:sp>
        <p:sp>
          <p:nvSpPr>
            <p:cNvPr id="57" name="object 57"/>
            <p:cNvSpPr txBox="1"/>
            <p:nvPr/>
          </p:nvSpPr>
          <p:spPr>
            <a:xfrm>
              <a:off x="5107733" y="3646382"/>
              <a:ext cx="680085" cy="219291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 algn="r" rtl="1">
                <a:lnSpc>
                  <a:spcPct val="100000"/>
                </a:lnSpc>
                <a:spcBef>
                  <a:spcPts val="90"/>
                </a:spcBef>
              </a:pPr>
              <a:r>
                <a:rPr lang="ar-SA" sz="1350" b="1" spc="-25" dirty="0" smtClean="0">
                  <a:latin typeface="Adelle Sans ARA" pitchFamily="50" charset="-78"/>
                  <a:cs typeface="Adelle Sans ARA" pitchFamily="50" charset="-78"/>
                </a:rPr>
                <a:t>المرحلة </a:t>
              </a:r>
              <a:r>
                <a:rPr sz="1350" b="1" spc="-10" dirty="0" smtClean="0">
                  <a:latin typeface="Adelle Sans ARA" pitchFamily="50" charset="-78"/>
                  <a:cs typeface="Adelle Sans ARA" pitchFamily="50" charset="-78"/>
                </a:rPr>
                <a:t>3</a:t>
              </a:r>
              <a:endParaRPr sz="1350" dirty="0">
                <a:latin typeface="Adelle Sans ARA" pitchFamily="50" charset="-78"/>
                <a:cs typeface="Adelle Sans ARA" pitchFamily="50" charset="-78"/>
              </a:endParaRPr>
            </a:p>
          </p:txBody>
        </p:sp>
        <p:sp>
          <p:nvSpPr>
            <p:cNvPr id="58" name="object 58"/>
            <p:cNvSpPr txBox="1"/>
            <p:nvPr/>
          </p:nvSpPr>
          <p:spPr>
            <a:xfrm>
              <a:off x="3453543" y="3637526"/>
              <a:ext cx="248285" cy="229870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0"/>
                </a:spcBef>
              </a:pPr>
              <a:r>
                <a:rPr sz="1350" b="1" spc="-10" dirty="0">
                  <a:latin typeface="Lato"/>
                  <a:cs typeface="Lato"/>
                </a:rPr>
                <a:t>G8</a:t>
              </a:r>
              <a:endParaRPr sz="1350">
                <a:latin typeface="Lato"/>
                <a:cs typeface="Lato"/>
              </a:endParaRPr>
            </a:p>
          </p:txBody>
        </p:sp>
        <p:sp>
          <p:nvSpPr>
            <p:cNvPr id="59" name="object 59"/>
            <p:cNvSpPr txBox="1"/>
            <p:nvPr/>
          </p:nvSpPr>
          <p:spPr>
            <a:xfrm>
              <a:off x="3453543" y="3824164"/>
              <a:ext cx="248285" cy="65722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5080">
                <a:lnSpc>
                  <a:spcPct val="153500"/>
                </a:lnSpc>
                <a:spcBef>
                  <a:spcPts val="100"/>
                </a:spcBef>
              </a:pPr>
              <a:r>
                <a:rPr sz="1350" b="1" spc="-5" dirty="0">
                  <a:latin typeface="Lato"/>
                  <a:cs typeface="Lato"/>
                </a:rPr>
                <a:t>G7  G6</a:t>
              </a:r>
              <a:endParaRPr sz="1350">
                <a:latin typeface="Lato"/>
                <a:cs typeface="Lato"/>
              </a:endParaRPr>
            </a:p>
          </p:txBody>
        </p:sp>
        <p:sp>
          <p:nvSpPr>
            <p:cNvPr id="60" name="object 60"/>
            <p:cNvSpPr txBox="1"/>
            <p:nvPr/>
          </p:nvSpPr>
          <p:spPr>
            <a:xfrm>
              <a:off x="5107733" y="4549255"/>
              <a:ext cx="680085" cy="219291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 algn="r" rtl="1">
                <a:lnSpc>
                  <a:spcPct val="100000"/>
                </a:lnSpc>
                <a:spcBef>
                  <a:spcPts val="90"/>
                </a:spcBef>
              </a:pPr>
              <a:r>
                <a:rPr lang="ar-SA" sz="1350" b="1" spc="-25" dirty="0" smtClean="0">
                  <a:latin typeface="Adelle Sans ARA" pitchFamily="50" charset="-78"/>
                  <a:cs typeface="Adelle Sans ARA" pitchFamily="50" charset="-78"/>
                </a:rPr>
                <a:t>المرحلة </a:t>
              </a:r>
              <a:r>
                <a:rPr sz="1350" b="1" spc="-10" dirty="0" smtClean="0">
                  <a:latin typeface="Adelle Sans ARA" pitchFamily="50" charset="-78"/>
                  <a:cs typeface="Adelle Sans ARA" pitchFamily="50" charset="-78"/>
                </a:rPr>
                <a:t>2</a:t>
              </a:r>
              <a:endParaRPr sz="1350" dirty="0">
                <a:latin typeface="Adelle Sans ARA" pitchFamily="50" charset="-78"/>
                <a:cs typeface="Adelle Sans ARA" pitchFamily="50" charset="-78"/>
              </a:endParaRPr>
            </a:p>
          </p:txBody>
        </p:sp>
        <p:sp>
          <p:nvSpPr>
            <p:cNvPr id="61" name="object 61"/>
            <p:cNvSpPr txBox="1"/>
            <p:nvPr/>
          </p:nvSpPr>
          <p:spPr>
            <a:xfrm>
              <a:off x="3453543" y="4549255"/>
              <a:ext cx="248285" cy="229870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0"/>
                </a:spcBef>
              </a:pPr>
              <a:r>
                <a:rPr sz="1350" b="1" spc="-10" dirty="0">
                  <a:latin typeface="Lato"/>
                  <a:cs typeface="Lato"/>
                </a:rPr>
                <a:t>G5</a:t>
              </a:r>
              <a:endParaRPr sz="1350">
                <a:latin typeface="Lato"/>
                <a:cs typeface="Lato"/>
              </a:endParaRPr>
            </a:p>
          </p:txBody>
        </p:sp>
        <p:sp>
          <p:nvSpPr>
            <p:cNvPr id="62" name="object 62"/>
            <p:cNvSpPr txBox="1"/>
            <p:nvPr/>
          </p:nvSpPr>
          <p:spPr>
            <a:xfrm>
              <a:off x="3453543" y="4753602"/>
              <a:ext cx="248285" cy="62166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5080">
                <a:lnSpc>
                  <a:spcPct val="144800"/>
                </a:lnSpc>
                <a:spcBef>
                  <a:spcPts val="100"/>
                </a:spcBef>
              </a:pPr>
              <a:r>
                <a:rPr sz="1350" b="1" spc="-5" dirty="0">
                  <a:latin typeface="Lato"/>
                  <a:cs typeface="Lato"/>
                </a:rPr>
                <a:t>G4  G3</a:t>
              </a:r>
              <a:endParaRPr sz="1350">
                <a:latin typeface="Lato"/>
                <a:cs typeface="Lato"/>
              </a:endParaRPr>
            </a:p>
          </p:txBody>
        </p:sp>
        <p:sp>
          <p:nvSpPr>
            <p:cNvPr id="63" name="object 63"/>
            <p:cNvSpPr txBox="1"/>
            <p:nvPr/>
          </p:nvSpPr>
          <p:spPr>
            <a:xfrm>
              <a:off x="5107733" y="5443273"/>
              <a:ext cx="680085" cy="219291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 algn="r" rtl="1">
                <a:lnSpc>
                  <a:spcPct val="100000"/>
                </a:lnSpc>
                <a:spcBef>
                  <a:spcPts val="90"/>
                </a:spcBef>
              </a:pPr>
              <a:r>
                <a:rPr lang="ar-SA" sz="1350" b="1" spc="-25" dirty="0" smtClean="0">
                  <a:latin typeface="Adelle Sans ARA" pitchFamily="50" charset="-78"/>
                  <a:cs typeface="Adelle Sans ARA" pitchFamily="50" charset="-78"/>
                </a:rPr>
                <a:t>المرحلة </a:t>
              </a:r>
              <a:r>
                <a:rPr sz="1350" b="1" spc="-10" dirty="0" smtClean="0">
                  <a:latin typeface="Adelle Sans ARA" pitchFamily="50" charset="-78"/>
                  <a:cs typeface="Adelle Sans ARA" pitchFamily="50" charset="-78"/>
                </a:rPr>
                <a:t>1</a:t>
              </a:r>
              <a:endParaRPr sz="1350" dirty="0">
                <a:latin typeface="Adelle Sans ARA" pitchFamily="50" charset="-78"/>
                <a:cs typeface="Adelle Sans ARA" pitchFamily="50" charset="-78"/>
              </a:endParaRPr>
            </a:p>
          </p:txBody>
        </p:sp>
        <p:sp>
          <p:nvSpPr>
            <p:cNvPr id="64" name="object 64"/>
            <p:cNvSpPr txBox="1"/>
            <p:nvPr/>
          </p:nvSpPr>
          <p:spPr>
            <a:xfrm>
              <a:off x="3453543" y="5443273"/>
              <a:ext cx="248285" cy="229870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0"/>
                </a:spcBef>
              </a:pPr>
              <a:r>
                <a:rPr sz="1350" b="1" spc="-10" dirty="0">
                  <a:latin typeface="Lato"/>
                  <a:cs typeface="Lato"/>
                </a:rPr>
                <a:t>G2</a:t>
              </a:r>
              <a:endParaRPr sz="1350">
                <a:latin typeface="Lato"/>
                <a:cs typeface="Lato"/>
              </a:endParaRPr>
            </a:p>
          </p:txBody>
        </p:sp>
        <p:sp>
          <p:nvSpPr>
            <p:cNvPr id="65" name="object 65"/>
            <p:cNvSpPr txBox="1"/>
            <p:nvPr/>
          </p:nvSpPr>
          <p:spPr>
            <a:xfrm>
              <a:off x="3453543" y="5741280"/>
              <a:ext cx="248285" cy="229870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0"/>
                </a:spcBef>
              </a:pPr>
              <a:r>
                <a:rPr sz="1350" b="1" spc="-10" dirty="0">
                  <a:latin typeface="Lato"/>
                  <a:cs typeface="Lato"/>
                </a:rPr>
                <a:t>G1</a:t>
              </a:r>
              <a:endParaRPr sz="1350">
                <a:latin typeface="Lato"/>
                <a:cs typeface="Lato"/>
              </a:endParaRPr>
            </a:p>
          </p:txBody>
        </p:sp>
        <p:grpSp>
          <p:nvGrpSpPr>
            <p:cNvPr id="66" name="object 66"/>
            <p:cNvGrpSpPr/>
            <p:nvPr/>
          </p:nvGrpSpPr>
          <p:grpSpPr>
            <a:xfrm>
              <a:off x="4253884" y="4047740"/>
              <a:ext cx="492759" cy="294640"/>
              <a:chOff x="4253884" y="4047740"/>
              <a:chExt cx="492759" cy="294640"/>
            </a:xfrm>
          </p:grpSpPr>
          <p:sp>
            <p:nvSpPr>
              <p:cNvPr id="67" name="object 67"/>
              <p:cNvSpPr/>
              <p:nvPr/>
            </p:nvSpPr>
            <p:spPr>
              <a:xfrm>
                <a:off x="4313557" y="4083094"/>
                <a:ext cx="426720" cy="252729"/>
              </a:xfrm>
              <a:custGeom>
                <a:avLst/>
                <a:gdLst/>
                <a:ahLst/>
                <a:cxnLst/>
                <a:rect l="l" t="t" r="r" b="b"/>
                <a:pathLst>
                  <a:path w="426720" h="252729">
                    <a:moveTo>
                      <a:pt x="426326" y="252641"/>
                    </a:moveTo>
                    <a:lnTo>
                      <a:pt x="0" y="0"/>
                    </a:lnTo>
                  </a:path>
                </a:pathLst>
              </a:custGeom>
              <a:ln w="12700">
                <a:solidFill>
                  <a:srgbClr val="F582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8" name="object 68"/>
              <p:cNvSpPr/>
              <p:nvPr/>
            </p:nvSpPr>
            <p:spPr>
              <a:xfrm>
                <a:off x="4253884" y="4047740"/>
                <a:ext cx="93345" cy="73660"/>
              </a:xfrm>
              <a:custGeom>
                <a:avLst/>
                <a:gdLst/>
                <a:ahLst/>
                <a:cxnLst/>
                <a:rect l="l" t="t" r="r" b="b"/>
                <a:pathLst>
                  <a:path w="93345" h="73660">
                    <a:moveTo>
                      <a:pt x="0" y="0"/>
                    </a:moveTo>
                    <a:lnTo>
                      <a:pt x="60096" y="73291"/>
                    </a:lnTo>
                    <a:lnTo>
                      <a:pt x="93141" y="175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582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69" name="object 69"/>
            <p:cNvGrpSpPr/>
            <p:nvPr/>
          </p:nvGrpSpPr>
          <p:grpSpPr>
            <a:xfrm>
              <a:off x="4266584" y="4972632"/>
              <a:ext cx="492759" cy="294640"/>
              <a:chOff x="4266584" y="4972632"/>
              <a:chExt cx="492759" cy="294640"/>
            </a:xfrm>
          </p:grpSpPr>
          <p:sp>
            <p:nvSpPr>
              <p:cNvPr id="70" name="object 70"/>
              <p:cNvSpPr/>
              <p:nvPr/>
            </p:nvSpPr>
            <p:spPr>
              <a:xfrm>
                <a:off x="4326257" y="5007987"/>
                <a:ext cx="426720" cy="252729"/>
              </a:xfrm>
              <a:custGeom>
                <a:avLst/>
                <a:gdLst/>
                <a:ahLst/>
                <a:cxnLst/>
                <a:rect l="l" t="t" r="r" b="b"/>
                <a:pathLst>
                  <a:path w="426720" h="252729">
                    <a:moveTo>
                      <a:pt x="426326" y="252641"/>
                    </a:moveTo>
                    <a:lnTo>
                      <a:pt x="0" y="0"/>
                    </a:lnTo>
                  </a:path>
                </a:pathLst>
              </a:custGeom>
              <a:ln w="12700">
                <a:solidFill>
                  <a:srgbClr val="F582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1" name="object 71"/>
              <p:cNvSpPr/>
              <p:nvPr/>
            </p:nvSpPr>
            <p:spPr>
              <a:xfrm>
                <a:off x="4266584" y="4972632"/>
                <a:ext cx="93345" cy="73660"/>
              </a:xfrm>
              <a:custGeom>
                <a:avLst/>
                <a:gdLst/>
                <a:ahLst/>
                <a:cxnLst/>
                <a:rect l="l" t="t" r="r" b="b"/>
                <a:pathLst>
                  <a:path w="93345" h="73660">
                    <a:moveTo>
                      <a:pt x="0" y="0"/>
                    </a:moveTo>
                    <a:lnTo>
                      <a:pt x="60096" y="73291"/>
                    </a:lnTo>
                    <a:lnTo>
                      <a:pt x="93141" y="175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582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72" name="object 72"/>
            <p:cNvGrpSpPr/>
            <p:nvPr/>
          </p:nvGrpSpPr>
          <p:grpSpPr>
            <a:xfrm>
              <a:off x="4266584" y="3135535"/>
              <a:ext cx="492759" cy="294640"/>
              <a:chOff x="4266584" y="3135535"/>
              <a:chExt cx="492759" cy="294640"/>
            </a:xfrm>
          </p:grpSpPr>
          <p:sp>
            <p:nvSpPr>
              <p:cNvPr id="73" name="object 73"/>
              <p:cNvSpPr/>
              <p:nvPr/>
            </p:nvSpPr>
            <p:spPr>
              <a:xfrm>
                <a:off x="4326257" y="3170888"/>
                <a:ext cx="426720" cy="252729"/>
              </a:xfrm>
              <a:custGeom>
                <a:avLst/>
                <a:gdLst/>
                <a:ahLst/>
                <a:cxnLst/>
                <a:rect l="l" t="t" r="r" b="b"/>
                <a:pathLst>
                  <a:path w="426720" h="252729">
                    <a:moveTo>
                      <a:pt x="426326" y="252641"/>
                    </a:moveTo>
                    <a:lnTo>
                      <a:pt x="0" y="0"/>
                    </a:lnTo>
                  </a:path>
                </a:pathLst>
              </a:custGeom>
              <a:ln w="12700">
                <a:solidFill>
                  <a:srgbClr val="F582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4" name="object 74"/>
              <p:cNvSpPr/>
              <p:nvPr/>
            </p:nvSpPr>
            <p:spPr>
              <a:xfrm>
                <a:off x="4266584" y="3135535"/>
                <a:ext cx="93345" cy="73660"/>
              </a:xfrm>
              <a:custGeom>
                <a:avLst/>
                <a:gdLst/>
                <a:ahLst/>
                <a:cxnLst/>
                <a:rect l="l" t="t" r="r" b="b"/>
                <a:pathLst>
                  <a:path w="93345" h="73660">
                    <a:moveTo>
                      <a:pt x="0" y="0"/>
                    </a:moveTo>
                    <a:lnTo>
                      <a:pt x="60096" y="73291"/>
                    </a:lnTo>
                    <a:lnTo>
                      <a:pt x="93141" y="175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582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75" name="object 75"/>
            <p:cNvSpPr/>
            <p:nvPr/>
          </p:nvSpPr>
          <p:spPr>
            <a:xfrm>
              <a:off x="3412068" y="2456507"/>
              <a:ext cx="376555" cy="202565"/>
            </a:xfrm>
            <a:custGeom>
              <a:avLst/>
              <a:gdLst/>
              <a:ahLst/>
              <a:cxnLst/>
              <a:rect l="l" t="t" r="r" b="b"/>
              <a:pathLst>
                <a:path w="376554" h="202564">
                  <a:moveTo>
                    <a:pt x="188213" y="0"/>
                  </a:moveTo>
                  <a:lnTo>
                    <a:pt x="0" y="202425"/>
                  </a:lnTo>
                  <a:lnTo>
                    <a:pt x="376427" y="202425"/>
                  </a:lnTo>
                  <a:lnTo>
                    <a:pt x="188213" y="0"/>
                  </a:lnTo>
                  <a:close/>
                </a:path>
              </a:pathLst>
            </a:custGeom>
            <a:solidFill>
              <a:srgbClr val="0753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3517722" y="2579471"/>
              <a:ext cx="1996439" cy="413384"/>
            </a:xfrm>
            <a:custGeom>
              <a:avLst/>
              <a:gdLst/>
              <a:ahLst/>
              <a:cxnLst/>
              <a:rect l="l" t="t" r="r" b="b"/>
              <a:pathLst>
                <a:path w="1996439" h="413385">
                  <a:moveTo>
                    <a:pt x="165100" y="0"/>
                  </a:moveTo>
                  <a:lnTo>
                    <a:pt x="0" y="0"/>
                  </a:lnTo>
                  <a:lnTo>
                    <a:pt x="0" y="413334"/>
                  </a:lnTo>
                  <a:lnTo>
                    <a:pt x="165100" y="413334"/>
                  </a:lnTo>
                  <a:lnTo>
                    <a:pt x="165100" y="0"/>
                  </a:lnTo>
                  <a:close/>
                </a:path>
                <a:path w="1996439" h="413385">
                  <a:moveTo>
                    <a:pt x="1996147" y="0"/>
                  </a:moveTo>
                  <a:lnTo>
                    <a:pt x="1831047" y="0"/>
                  </a:lnTo>
                  <a:lnTo>
                    <a:pt x="1831047" y="413334"/>
                  </a:lnTo>
                  <a:lnTo>
                    <a:pt x="1996147" y="413334"/>
                  </a:lnTo>
                  <a:lnTo>
                    <a:pt x="1996147" y="0"/>
                  </a:lnTo>
                  <a:close/>
                </a:path>
              </a:pathLst>
            </a:custGeom>
            <a:solidFill>
              <a:srgbClr val="0753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5243111" y="2456507"/>
              <a:ext cx="376555" cy="202565"/>
            </a:xfrm>
            <a:custGeom>
              <a:avLst/>
              <a:gdLst/>
              <a:ahLst/>
              <a:cxnLst/>
              <a:rect l="l" t="t" r="r" b="b"/>
              <a:pathLst>
                <a:path w="376554" h="202564">
                  <a:moveTo>
                    <a:pt x="188213" y="0"/>
                  </a:moveTo>
                  <a:lnTo>
                    <a:pt x="0" y="202425"/>
                  </a:lnTo>
                  <a:lnTo>
                    <a:pt x="376427" y="202425"/>
                  </a:lnTo>
                  <a:lnTo>
                    <a:pt x="188213" y="0"/>
                  </a:lnTo>
                  <a:close/>
                </a:path>
              </a:pathLst>
            </a:custGeom>
            <a:solidFill>
              <a:srgbClr val="0753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 txBox="1"/>
            <p:nvPr/>
          </p:nvSpPr>
          <p:spPr>
            <a:xfrm>
              <a:off x="3200400" y="1918910"/>
              <a:ext cx="2477770" cy="286104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04775" marR="5080" indent="-92710" algn="r" rtl="1">
                <a:lnSpc>
                  <a:spcPct val="111100"/>
                </a:lnSpc>
                <a:spcBef>
                  <a:spcPts val="100"/>
                </a:spcBef>
              </a:pPr>
              <a:r>
                <a:rPr lang="ar-SA" sz="1600" b="1" spc="-25" dirty="0" smtClean="0">
                  <a:latin typeface="Adelle Sans ARA" pitchFamily="50" charset="-78"/>
                  <a:cs typeface="Adelle Sans ARA" pitchFamily="50" charset="-78"/>
                </a:rPr>
                <a:t>التعليم الثانوي أو المهني، والعمل</a:t>
              </a:r>
              <a:endParaRPr sz="1600" dirty="0">
                <a:latin typeface="Adelle Sans ARA" pitchFamily="50" charset="-78"/>
                <a:cs typeface="Adelle Sans ARA" pitchFamily="50" charset="-78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25010" y="2150048"/>
            <a:ext cx="279019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ar-SA" spc="-35" dirty="0" smtClean="0">
                <a:latin typeface="Adelle Sans ARA" pitchFamily="50" charset="-78"/>
                <a:cs typeface="Adelle Sans ARA" pitchFamily="50" charset="-78"/>
              </a:rPr>
              <a:t>مرحبًا بعودتكم</a:t>
            </a:r>
            <a:r>
              <a:rPr spc="-5" dirty="0" smtClean="0">
                <a:latin typeface="Adelle Sans ARA" pitchFamily="50" charset="-78"/>
                <a:cs typeface="Adelle Sans ARA" pitchFamily="50" charset="-78"/>
              </a:rPr>
              <a:t>!</a:t>
            </a:r>
            <a:endParaRPr spc="-5" dirty="0">
              <a:latin typeface="Adelle Sans ARA" pitchFamily="50" charset="-78"/>
              <a:cs typeface="Adelle Sans ARA" pitchFamily="50" charset="-78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974000" y="1686966"/>
            <a:ext cx="1170305" cy="5171440"/>
          </a:xfrm>
          <a:custGeom>
            <a:avLst/>
            <a:gdLst/>
            <a:ahLst/>
            <a:cxnLst/>
            <a:rect l="l" t="t" r="r" b="b"/>
            <a:pathLst>
              <a:path w="1170304" h="5171440">
                <a:moveTo>
                  <a:pt x="1170000" y="0"/>
                </a:moveTo>
                <a:lnTo>
                  <a:pt x="0" y="0"/>
                </a:lnTo>
                <a:lnTo>
                  <a:pt x="0" y="5171033"/>
                </a:lnTo>
                <a:lnTo>
                  <a:pt x="1170000" y="5171033"/>
                </a:lnTo>
                <a:lnTo>
                  <a:pt x="1170000" y="0"/>
                </a:lnTo>
                <a:close/>
              </a:path>
            </a:pathLst>
          </a:custGeom>
          <a:solidFill>
            <a:srgbClr val="0753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98178" y="155073"/>
            <a:ext cx="1470999" cy="13158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71556" y="511049"/>
            <a:ext cx="5286644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ar-SA" spc="-10" dirty="0" smtClean="0">
                <a:latin typeface="Adelle Sans ARA" pitchFamily="50" charset="-78"/>
                <a:cs typeface="Adelle Sans ARA" pitchFamily="50" charset="-78"/>
              </a:rPr>
              <a:t>برنامج التعليم المتسارع في باكستان</a:t>
            </a:r>
            <a:endParaRPr spc="-5" dirty="0">
              <a:latin typeface="Adelle Sans ARA" pitchFamily="50" charset="-78"/>
              <a:cs typeface="Adelle Sans ARA" pitchFamily="50" charset="-78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xmlns="" id="{929FCB4C-C90E-7046-B057-FBCCF2351447}"/>
              </a:ext>
            </a:extLst>
          </p:cNvPr>
          <p:cNvGrpSpPr/>
          <p:nvPr/>
        </p:nvGrpSpPr>
        <p:grpSpPr>
          <a:xfrm>
            <a:off x="1084657" y="1824437"/>
            <a:ext cx="7373543" cy="4671882"/>
            <a:chOff x="1084657" y="1824437"/>
            <a:chExt cx="7373543" cy="4671882"/>
          </a:xfrm>
        </p:grpSpPr>
        <p:sp>
          <p:nvSpPr>
            <p:cNvPr id="3" name="object 3"/>
            <p:cNvSpPr/>
            <p:nvPr/>
          </p:nvSpPr>
          <p:spPr>
            <a:xfrm>
              <a:off x="3463226" y="2176779"/>
              <a:ext cx="1562735" cy="408940"/>
            </a:xfrm>
            <a:custGeom>
              <a:avLst/>
              <a:gdLst/>
              <a:ahLst/>
              <a:cxnLst/>
              <a:rect l="l" t="t" r="r" b="b"/>
              <a:pathLst>
                <a:path w="1562735" h="408939">
                  <a:moveTo>
                    <a:pt x="1562519" y="0"/>
                  </a:moveTo>
                  <a:lnTo>
                    <a:pt x="0" y="0"/>
                  </a:lnTo>
                  <a:lnTo>
                    <a:pt x="0" y="408381"/>
                  </a:lnTo>
                  <a:lnTo>
                    <a:pt x="1562519" y="408381"/>
                  </a:lnTo>
                  <a:lnTo>
                    <a:pt x="1562519" y="0"/>
                  </a:lnTo>
                  <a:close/>
                </a:path>
              </a:pathLst>
            </a:custGeom>
            <a:solidFill>
              <a:srgbClr val="0953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grpSp>
          <p:nvGrpSpPr>
            <p:cNvPr id="4" name="object 4"/>
            <p:cNvGrpSpPr/>
            <p:nvPr/>
          </p:nvGrpSpPr>
          <p:grpSpPr>
            <a:xfrm>
              <a:off x="1333445" y="2580081"/>
              <a:ext cx="6138545" cy="3856990"/>
              <a:chOff x="1333445" y="2580081"/>
              <a:chExt cx="6138545" cy="3856990"/>
            </a:xfrm>
          </p:grpSpPr>
          <p:sp>
            <p:nvSpPr>
              <p:cNvPr id="5" name="object 5"/>
              <p:cNvSpPr/>
              <p:nvPr/>
            </p:nvSpPr>
            <p:spPr>
              <a:xfrm>
                <a:off x="3463227" y="2779172"/>
                <a:ext cx="1562735" cy="902969"/>
              </a:xfrm>
              <a:custGeom>
                <a:avLst/>
                <a:gdLst/>
                <a:ahLst/>
                <a:cxnLst/>
                <a:rect l="l" t="t" r="r" b="b"/>
                <a:pathLst>
                  <a:path w="1562735" h="902970">
                    <a:moveTo>
                      <a:pt x="1305547" y="0"/>
                    </a:moveTo>
                    <a:lnTo>
                      <a:pt x="256984" y="0"/>
                    </a:lnTo>
                    <a:lnTo>
                      <a:pt x="210792" y="4140"/>
                    </a:lnTo>
                    <a:lnTo>
                      <a:pt x="167316" y="16078"/>
                    </a:lnTo>
                    <a:lnTo>
                      <a:pt x="127282" y="35087"/>
                    </a:lnTo>
                    <a:lnTo>
                      <a:pt x="91415" y="60442"/>
                    </a:lnTo>
                    <a:lnTo>
                      <a:pt x="60441" y="91417"/>
                    </a:lnTo>
                    <a:lnTo>
                      <a:pt x="35087" y="127285"/>
                    </a:lnTo>
                    <a:lnTo>
                      <a:pt x="16078" y="167322"/>
                    </a:lnTo>
                    <a:lnTo>
                      <a:pt x="4140" y="210801"/>
                    </a:lnTo>
                    <a:lnTo>
                      <a:pt x="0" y="256997"/>
                    </a:lnTo>
                    <a:lnTo>
                      <a:pt x="0" y="645922"/>
                    </a:lnTo>
                    <a:lnTo>
                      <a:pt x="4140" y="692113"/>
                    </a:lnTo>
                    <a:lnTo>
                      <a:pt x="16078" y="735589"/>
                    </a:lnTo>
                    <a:lnTo>
                      <a:pt x="35087" y="775624"/>
                    </a:lnTo>
                    <a:lnTo>
                      <a:pt x="60441" y="811491"/>
                    </a:lnTo>
                    <a:lnTo>
                      <a:pt x="91415" y="842464"/>
                    </a:lnTo>
                    <a:lnTo>
                      <a:pt x="127282" y="867819"/>
                    </a:lnTo>
                    <a:lnTo>
                      <a:pt x="167316" y="886828"/>
                    </a:lnTo>
                    <a:lnTo>
                      <a:pt x="210792" y="898765"/>
                    </a:lnTo>
                    <a:lnTo>
                      <a:pt x="256984" y="902906"/>
                    </a:lnTo>
                    <a:lnTo>
                      <a:pt x="1305547" y="902906"/>
                    </a:lnTo>
                    <a:lnTo>
                      <a:pt x="1351738" y="898765"/>
                    </a:lnTo>
                    <a:lnTo>
                      <a:pt x="1395213" y="886828"/>
                    </a:lnTo>
                    <a:lnTo>
                      <a:pt x="1435246" y="867819"/>
                    </a:lnTo>
                    <a:lnTo>
                      <a:pt x="1471111" y="842464"/>
                    </a:lnTo>
                    <a:lnTo>
                      <a:pt x="1502082" y="811491"/>
                    </a:lnTo>
                    <a:lnTo>
                      <a:pt x="1527435" y="775624"/>
                    </a:lnTo>
                    <a:lnTo>
                      <a:pt x="1546442" y="735589"/>
                    </a:lnTo>
                    <a:lnTo>
                      <a:pt x="1558378" y="692113"/>
                    </a:lnTo>
                    <a:lnTo>
                      <a:pt x="1562519" y="645922"/>
                    </a:lnTo>
                    <a:lnTo>
                      <a:pt x="1562519" y="256997"/>
                    </a:lnTo>
                    <a:lnTo>
                      <a:pt x="1558378" y="210801"/>
                    </a:lnTo>
                    <a:lnTo>
                      <a:pt x="1546442" y="167322"/>
                    </a:lnTo>
                    <a:lnTo>
                      <a:pt x="1527435" y="127285"/>
                    </a:lnTo>
                    <a:lnTo>
                      <a:pt x="1502082" y="91417"/>
                    </a:lnTo>
                    <a:lnTo>
                      <a:pt x="1471111" y="60442"/>
                    </a:lnTo>
                    <a:lnTo>
                      <a:pt x="1435246" y="35087"/>
                    </a:lnTo>
                    <a:lnTo>
                      <a:pt x="1395213" y="16078"/>
                    </a:lnTo>
                    <a:lnTo>
                      <a:pt x="1351738" y="4140"/>
                    </a:lnTo>
                    <a:lnTo>
                      <a:pt x="1305547" y="0"/>
                    </a:lnTo>
                    <a:close/>
                  </a:path>
                </a:pathLst>
              </a:custGeom>
              <a:solidFill>
                <a:srgbClr val="B1C3D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" name="object 6"/>
              <p:cNvSpPr/>
              <p:nvPr/>
            </p:nvSpPr>
            <p:spPr>
              <a:xfrm>
                <a:off x="3463227" y="4029280"/>
                <a:ext cx="1562735" cy="902969"/>
              </a:xfrm>
              <a:custGeom>
                <a:avLst/>
                <a:gdLst/>
                <a:ahLst/>
                <a:cxnLst/>
                <a:rect l="l" t="t" r="r" b="b"/>
                <a:pathLst>
                  <a:path w="1562735" h="902970">
                    <a:moveTo>
                      <a:pt x="1305547" y="0"/>
                    </a:moveTo>
                    <a:lnTo>
                      <a:pt x="256984" y="0"/>
                    </a:lnTo>
                    <a:lnTo>
                      <a:pt x="210792" y="4140"/>
                    </a:lnTo>
                    <a:lnTo>
                      <a:pt x="167316" y="16078"/>
                    </a:lnTo>
                    <a:lnTo>
                      <a:pt x="127282" y="35087"/>
                    </a:lnTo>
                    <a:lnTo>
                      <a:pt x="91415" y="60442"/>
                    </a:lnTo>
                    <a:lnTo>
                      <a:pt x="60441" y="91417"/>
                    </a:lnTo>
                    <a:lnTo>
                      <a:pt x="35087" y="127285"/>
                    </a:lnTo>
                    <a:lnTo>
                      <a:pt x="16078" y="167322"/>
                    </a:lnTo>
                    <a:lnTo>
                      <a:pt x="4140" y="210801"/>
                    </a:lnTo>
                    <a:lnTo>
                      <a:pt x="0" y="256997"/>
                    </a:lnTo>
                    <a:lnTo>
                      <a:pt x="0" y="645934"/>
                    </a:lnTo>
                    <a:lnTo>
                      <a:pt x="4140" y="692122"/>
                    </a:lnTo>
                    <a:lnTo>
                      <a:pt x="16078" y="735595"/>
                    </a:lnTo>
                    <a:lnTo>
                      <a:pt x="35087" y="775628"/>
                    </a:lnTo>
                    <a:lnTo>
                      <a:pt x="60441" y="811493"/>
                    </a:lnTo>
                    <a:lnTo>
                      <a:pt x="91415" y="842466"/>
                    </a:lnTo>
                    <a:lnTo>
                      <a:pt x="127282" y="867819"/>
                    </a:lnTo>
                    <a:lnTo>
                      <a:pt x="167316" y="886828"/>
                    </a:lnTo>
                    <a:lnTo>
                      <a:pt x="210792" y="898765"/>
                    </a:lnTo>
                    <a:lnTo>
                      <a:pt x="256984" y="902906"/>
                    </a:lnTo>
                    <a:lnTo>
                      <a:pt x="1305547" y="902906"/>
                    </a:lnTo>
                    <a:lnTo>
                      <a:pt x="1351738" y="898765"/>
                    </a:lnTo>
                    <a:lnTo>
                      <a:pt x="1395213" y="886828"/>
                    </a:lnTo>
                    <a:lnTo>
                      <a:pt x="1435246" y="867819"/>
                    </a:lnTo>
                    <a:lnTo>
                      <a:pt x="1471111" y="842466"/>
                    </a:lnTo>
                    <a:lnTo>
                      <a:pt x="1502082" y="811493"/>
                    </a:lnTo>
                    <a:lnTo>
                      <a:pt x="1527435" y="775628"/>
                    </a:lnTo>
                    <a:lnTo>
                      <a:pt x="1546442" y="735595"/>
                    </a:lnTo>
                    <a:lnTo>
                      <a:pt x="1558378" y="692122"/>
                    </a:lnTo>
                    <a:lnTo>
                      <a:pt x="1562519" y="645934"/>
                    </a:lnTo>
                    <a:lnTo>
                      <a:pt x="1562519" y="256997"/>
                    </a:lnTo>
                    <a:lnTo>
                      <a:pt x="1558378" y="210801"/>
                    </a:lnTo>
                    <a:lnTo>
                      <a:pt x="1546442" y="167322"/>
                    </a:lnTo>
                    <a:lnTo>
                      <a:pt x="1527435" y="127285"/>
                    </a:lnTo>
                    <a:lnTo>
                      <a:pt x="1502082" y="91417"/>
                    </a:lnTo>
                    <a:lnTo>
                      <a:pt x="1471111" y="60442"/>
                    </a:lnTo>
                    <a:lnTo>
                      <a:pt x="1435246" y="35087"/>
                    </a:lnTo>
                    <a:lnTo>
                      <a:pt x="1395213" y="16078"/>
                    </a:lnTo>
                    <a:lnTo>
                      <a:pt x="1351738" y="4140"/>
                    </a:lnTo>
                    <a:lnTo>
                      <a:pt x="1305547" y="0"/>
                    </a:lnTo>
                    <a:close/>
                  </a:path>
                </a:pathLst>
              </a:custGeom>
              <a:solidFill>
                <a:srgbClr val="6E97B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" name="object 7"/>
              <p:cNvSpPr/>
              <p:nvPr/>
            </p:nvSpPr>
            <p:spPr>
              <a:xfrm>
                <a:off x="5909030" y="2761424"/>
                <a:ext cx="1562531" cy="2170772"/>
              </a:xfrm>
              <a:prstGeom prst="rect">
                <a:avLst/>
              </a:prstGeom>
              <a:blipFill>
                <a:blip r:embed="rId2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" name="object 8"/>
              <p:cNvSpPr/>
              <p:nvPr/>
            </p:nvSpPr>
            <p:spPr>
              <a:xfrm>
                <a:off x="1338525" y="2585161"/>
                <a:ext cx="1588770" cy="3846829"/>
              </a:xfrm>
              <a:custGeom>
                <a:avLst/>
                <a:gdLst/>
                <a:ahLst/>
                <a:cxnLst/>
                <a:rect l="l" t="t" r="r" b="b"/>
                <a:pathLst>
                  <a:path w="1588770" h="3846829">
                    <a:moveTo>
                      <a:pt x="1588566" y="3846461"/>
                    </a:moveTo>
                    <a:lnTo>
                      <a:pt x="0" y="3846461"/>
                    </a:lnTo>
                    <a:lnTo>
                      <a:pt x="0" y="0"/>
                    </a:lnTo>
                    <a:lnTo>
                      <a:pt x="1588566" y="0"/>
                    </a:lnTo>
                    <a:lnTo>
                      <a:pt x="1588566" y="3846461"/>
                    </a:lnTo>
                    <a:close/>
                  </a:path>
                </a:pathLst>
              </a:custGeom>
              <a:ln w="9880">
                <a:solidFill>
                  <a:srgbClr val="09536C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9" name="object 9"/>
            <p:cNvSpPr/>
            <p:nvPr/>
          </p:nvSpPr>
          <p:spPr>
            <a:xfrm>
              <a:off x="3349681" y="5335725"/>
              <a:ext cx="1790064" cy="1096010"/>
            </a:xfrm>
            <a:custGeom>
              <a:avLst/>
              <a:gdLst/>
              <a:ahLst/>
              <a:cxnLst/>
              <a:rect l="l" t="t" r="r" b="b"/>
              <a:pathLst>
                <a:path w="1790064" h="1096010">
                  <a:moveTo>
                    <a:pt x="1532636" y="0"/>
                  </a:moveTo>
                  <a:lnTo>
                    <a:pt x="256984" y="0"/>
                  </a:lnTo>
                  <a:lnTo>
                    <a:pt x="210792" y="4140"/>
                  </a:lnTo>
                  <a:lnTo>
                    <a:pt x="167316" y="16078"/>
                  </a:lnTo>
                  <a:lnTo>
                    <a:pt x="127282" y="35087"/>
                  </a:lnTo>
                  <a:lnTo>
                    <a:pt x="91415" y="60441"/>
                  </a:lnTo>
                  <a:lnTo>
                    <a:pt x="60441" y="91415"/>
                  </a:lnTo>
                  <a:lnTo>
                    <a:pt x="35087" y="127282"/>
                  </a:lnTo>
                  <a:lnTo>
                    <a:pt x="16078" y="167316"/>
                  </a:lnTo>
                  <a:lnTo>
                    <a:pt x="4140" y="210792"/>
                  </a:lnTo>
                  <a:lnTo>
                    <a:pt x="0" y="256984"/>
                  </a:lnTo>
                  <a:lnTo>
                    <a:pt x="0" y="838923"/>
                  </a:lnTo>
                  <a:lnTo>
                    <a:pt x="4140" y="885111"/>
                  </a:lnTo>
                  <a:lnTo>
                    <a:pt x="16078" y="928584"/>
                  </a:lnTo>
                  <a:lnTo>
                    <a:pt x="35087" y="968617"/>
                  </a:lnTo>
                  <a:lnTo>
                    <a:pt x="60441" y="1004482"/>
                  </a:lnTo>
                  <a:lnTo>
                    <a:pt x="91415" y="1035455"/>
                  </a:lnTo>
                  <a:lnTo>
                    <a:pt x="127282" y="1060808"/>
                  </a:lnTo>
                  <a:lnTo>
                    <a:pt x="167316" y="1079817"/>
                  </a:lnTo>
                  <a:lnTo>
                    <a:pt x="210792" y="1091755"/>
                  </a:lnTo>
                  <a:lnTo>
                    <a:pt x="256984" y="1095895"/>
                  </a:lnTo>
                  <a:lnTo>
                    <a:pt x="1532636" y="1095895"/>
                  </a:lnTo>
                  <a:lnTo>
                    <a:pt x="1578827" y="1091755"/>
                  </a:lnTo>
                  <a:lnTo>
                    <a:pt x="1622302" y="1079817"/>
                  </a:lnTo>
                  <a:lnTo>
                    <a:pt x="1662334" y="1060808"/>
                  </a:lnTo>
                  <a:lnTo>
                    <a:pt x="1698200" y="1035455"/>
                  </a:lnTo>
                  <a:lnTo>
                    <a:pt x="1729171" y="1004482"/>
                  </a:lnTo>
                  <a:lnTo>
                    <a:pt x="1754523" y="968617"/>
                  </a:lnTo>
                  <a:lnTo>
                    <a:pt x="1773531" y="928584"/>
                  </a:lnTo>
                  <a:lnTo>
                    <a:pt x="1785467" y="885111"/>
                  </a:lnTo>
                  <a:lnTo>
                    <a:pt x="1789607" y="838923"/>
                  </a:lnTo>
                  <a:lnTo>
                    <a:pt x="1789607" y="256984"/>
                  </a:lnTo>
                  <a:lnTo>
                    <a:pt x="1785467" y="210792"/>
                  </a:lnTo>
                  <a:lnTo>
                    <a:pt x="1773531" y="167316"/>
                  </a:lnTo>
                  <a:lnTo>
                    <a:pt x="1754523" y="127282"/>
                  </a:lnTo>
                  <a:lnTo>
                    <a:pt x="1729171" y="91415"/>
                  </a:lnTo>
                  <a:lnTo>
                    <a:pt x="1698200" y="60441"/>
                  </a:lnTo>
                  <a:lnTo>
                    <a:pt x="1662334" y="35087"/>
                  </a:lnTo>
                  <a:lnTo>
                    <a:pt x="1622302" y="16078"/>
                  </a:lnTo>
                  <a:lnTo>
                    <a:pt x="1578827" y="4140"/>
                  </a:lnTo>
                  <a:lnTo>
                    <a:pt x="1532636" y="0"/>
                  </a:lnTo>
                  <a:close/>
                </a:path>
              </a:pathLst>
            </a:custGeom>
            <a:solidFill>
              <a:srgbClr val="4985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5778839" y="5371099"/>
              <a:ext cx="1823085" cy="1125220"/>
            </a:xfrm>
            <a:custGeom>
              <a:avLst/>
              <a:gdLst/>
              <a:ahLst/>
              <a:cxnLst/>
              <a:rect l="l" t="t" r="r" b="b"/>
              <a:pathLst>
                <a:path w="1823084" h="1125220">
                  <a:moveTo>
                    <a:pt x="1565960" y="0"/>
                  </a:moveTo>
                  <a:lnTo>
                    <a:pt x="256971" y="0"/>
                  </a:lnTo>
                  <a:lnTo>
                    <a:pt x="210777" y="4140"/>
                  </a:lnTo>
                  <a:lnTo>
                    <a:pt x="167300" y="16078"/>
                  </a:lnTo>
                  <a:lnTo>
                    <a:pt x="127267" y="35087"/>
                  </a:lnTo>
                  <a:lnTo>
                    <a:pt x="91402" y="60441"/>
                  </a:lnTo>
                  <a:lnTo>
                    <a:pt x="60432" y="91415"/>
                  </a:lnTo>
                  <a:lnTo>
                    <a:pt x="35081" y="127282"/>
                  </a:lnTo>
                  <a:lnTo>
                    <a:pt x="16075" y="167316"/>
                  </a:lnTo>
                  <a:lnTo>
                    <a:pt x="4139" y="210792"/>
                  </a:lnTo>
                  <a:lnTo>
                    <a:pt x="0" y="256984"/>
                  </a:lnTo>
                  <a:lnTo>
                    <a:pt x="0" y="868108"/>
                  </a:lnTo>
                  <a:lnTo>
                    <a:pt x="4139" y="914300"/>
                  </a:lnTo>
                  <a:lnTo>
                    <a:pt x="16075" y="957776"/>
                  </a:lnTo>
                  <a:lnTo>
                    <a:pt x="35081" y="997810"/>
                  </a:lnTo>
                  <a:lnTo>
                    <a:pt x="60432" y="1033677"/>
                  </a:lnTo>
                  <a:lnTo>
                    <a:pt x="91402" y="1064651"/>
                  </a:lnTo>
                  <a:lnTo>
                    <a:pt x="127267" y="1090005"/>
                  </a:lnTo>
                  <a:lnTo>
                    <a:pt x="167300" y="1109014"/>
                  </a:lnTo>
                  <a:lnTo>
                    <a:pt x="210777" y="1120952"/>
                  </a:lnTo>
                  <a:lnTo>
                    <a:pt x="256971" y="1125093"/>
                  </a:lnTo>
                  <a:lnTo>
                    <a:pt x="1565960" y="1125093"/>
                  </a:lnTo>
                  <a:lnTo>
                    <a:pt x="1612152" y="1120952"/>
                  </a:lnTo>
                  <a:lnTo>
                    <a:pt x="1655626" y="1109014"/>
                  </a:lnTo>
                  <a:lnTo>
                    <a:pt x="1695659" y="1090005"/>
                  </a:lnTo>
                  <a:lnTo>
                    <a:pt x="1731524" y="1064651"/>
                  </a:lnTo>
                  <a:lnTo>
                    <a:pt x="1762496" y="1033677"/>
                  </a:lnTo>
                  <a:lnTo>
                    <a:pt x="1787848" y="997810"/>
                  </a:lnTo>
                  <a:lnTo>
                    <a:pt x="1806855" y="957776"/>
                  </a:lnTo>
                  <a:lnTo>
                    <a:pt x="1818792" y="914300"/>
                  </a:lnTo>
                  <a:lnTo>
                    <a:pt x="1822932" y="868108"/>
                  </a:lnTo>
                  <a:lnTo>
                    <a:pt x="1822932" y="256984"/>
                  </a:lnTo>
                  <a:lnTo>
                    <a:pt x="1818792" y="210792"/>
                  </a:lnTo>
                  <a:lnTo>
                    <a:pt x="1806855" y="167316"/>
                  </a:lnTo>
                  <a:lnTo>
                    <a:pt x="1787848" y="127282"/>
                  </a:lnTo>
                  <a:lnTo>
                    <a:pt x="1762496" y="91415"/>
                  </a:lnTo>
                  <a:lnTo>
                    <a:pt x="1731524" y="60441"/>
                  </a:lnTo>
                  <a:lnTo>
                    <a:pt x="1695659" y="35087"/>
                  </a:lnTo>
                  <a:lnTo>
                    <a:pt x="1655626" y="16078"/>
                  </a:lnTo>
                  <a:lnTo>
                    <a:pt x="1612152" y="4140"/>
                  </a:lnTo>
                  <a:lnTo>
                    <a:pt x="1565960" y="0"/>
                  </a:lnTo>
                  <a:close/>
                </a:path>
              </a:pathLst>
            </a:custGeom>
            <a:solidFill>
              <a:srgbClr val="F582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 txBox="1"/>
            <p:nvPr/>
          </p:nvSpPr>
          <p:spPr>
            <a:xfrm>
              <a:off x="3584876" y="2259465"/>
              <a:ext cx="1318895" cy="227626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algn="ctr" rtl="1">
                <a:lnSpc>
                  <a:spcPct val="100000"/>
                </a:lnSpc>
                <a:spcBef>
                  <a:spcPts val="95"/>
                </a:spcBef>
              </a:pPr>
              <a:r>
                <a:rPr lang="en-US" sz="1400" b="1" spc="-10" dirty="0" smtClean="0">
                  <a:solidFill>
                    <a:srgbClr val="FFFFFF"/>
                  </a:solidFill>
                  <a:latin typeface="Adelle Sans ARA" pitchFamily="50" charset="-78"/>
                  <a:cs typeface="Adelle Sans ARA" pitchFamily="50" charset="-78"/>
                </a:rPr>
                <a:t>NBFE</a:t>
              </a:r>
              <a:r>
                <a:rPr lang="ar-SA" sz="1400" b="1" spc="-10" dirty="0" smtClean="0">
                  <a:solidFill>
                    <a:srgbClr val="FFFFFF"/>
                  </a:solidFill>
                  <a:latin typeface="Adelle Sans ARA" pitchFamily="50" charset="-78"/>
                  <a:cs typeface="Adelle Sans ARA" pitchFamily="50" charset="-78"/>
                </a:rPr>
                <a:t> (32 شهرًا)</a:t>
              </a:r>
              <a:endParaRPr sz="1400" dirty="0">
                <a:latin typeface="Adelle Sans ARA" pitchFamily="50" charset="-78"/>
                <a:cs typeface="Adelle Sans ARA" pitchFamily="50" charset="-78"/>
              </a:endParaRPr>
            </a:p>
          </p:txBody>
        </p:sp>
        <p:sp>
          <p:nvSpPr>
            <p:cNvPr id="12" name="object 12"/>
            <p:cNvSpPr txBox="1"/>
            <p:nvPr/>
          </p:nvSpPr>
          <p:spPr>
            <a:xfrm>
              <a:off x="1343465" y="3002764"/>
              <a:ext cx="1579245" cy="409728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511809" marR="504825" indent="83185" algn="r" rtl="1">
                <a:lnSpc>
                  <a:spcPct val="100000"/>
                </a:lnSpc>
                <a:spcBef>
                  <a:spcPts val="95"/>
                </a:spcBef>
              </a:pPr>
              <a:r>
                <a:rPr lang="ar-SA" sz="1250" spc="-10" dirty="0" smtClean="0">
                  <a:solidFill>
                    <a:srgbClr val="414042"/>
                  </a:solidFill>
                  <a:latin typeface="Adelle Sans ARA" pitchFamily="50" charset="-78"/>
                  <a:cs typeface="Adelle Sans ARA" pitchFamily="50" charset="-78"/>
                </a:rPr>
                <a:t>الروضة</a:t>
              </a:r>
            </a:p>
            <a:p>
              <a:pPr marL="511809" marR="504825" indent="83185" algn="r" rtl="1">
                <a:lnSpc>
                  <a:spcPct val="100000"/>
                </a:lnSpc>
                <a:spcBef>
                  <a:spcPts val="95"/>
                </a:spcBef>
              </a:pPr>
              <a:r>
                <a:rPr lang="ar-SA" sz="1250" spc="-10" dirty="0" smtClean="0">
                  <a:solidFill>
                    <a:srgbClr val="414042"/>
                  </a:solidFill>
                  <a:latin typeface="Adelle Sans ARA" pitchFamily="50" charset="-78"/>
                  <a:cs typeface="Adelle Sans ARA" pitchFamily="50" charset="-78"/>
                </a:rPr>
                <a:t>الصف 1</a:t>
              </a:r>
              <a:endParaRPr sz="1250" dirty="0">
                <a:latin typeface="Adelle Sans ARA" pitchFamily="50" charset="-78"/>
                <a:cs typeface="Adelle Sans ARA" pitchFamily="50" charset="-78"/>
              </a:endParaRPr>
            </a:p>
          </p:txBody>
        </p:sp>
        <p:sp>
          <p:nvSpPr>
            <p:cNvPr id="13" name="object 13"/>
            <p:cNvSpPr txBox="1"/>
            <p:nvPr/>
          </p:nvSpPr>
          <p:spPr>
            <a:xfrm>
              <a:off x="3505200" y="2981545"/>
              <a:ext cx="1480835" cy="37125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algn="ctr" rtl="1">
                <a:lnSpc>
                  <a:spcPts val="1370"/>
                </a:lnSpc>
                <a:spcBef>
                  <a:spcPts val="95"/>
                </a:spcBef>
              </a:pPr>
              <a:r>
                <a:rPr lang="ar-SA" sz="1400" b="1" spc="-20" dirty="0">
                  <a:solidFill>
                    <a:srgbClr val="414042"/>
                  </a:solidFill>
                  <a:latin typeface="Adelle Sans ARA" pitchFamily="50" charset="-78"/>
                  <a:cs typeface="Adelle Sans ARA" pitchFamily="50" charset="-78"/>
                </a:rPr>
                <a:t>المجموعة (</a:t>
              </a:r>
              <a:r>
                <a:rPr lang="ar-SA" sz="1400" b="1" spc="-20" dirty="0" smtClean="0">
                  <a:solidFill>
                    <a:srgbClr val="414042"/>
                  </a:solidFill>
                  <a:latin typeface="Adelle Sans ARA" pitchFamily="50" charset="-78"/>
                  <a:cs typeface="Adelle Sans ARA" pitchFamily="50" charset="-78"/>
                </a:rPr>
                <a:t>أ</a:t>
              </a:r>
              <a:r>
                <a:rPr lang="ar-SA" sz="1400" b="1" spc="-20" dirty="0" smtClean="0">
                  <a:solidFill>
                    <a:srgbClr val="414042"/>
                  </a:solidFill>
                  <a:latin typeface="Adelle Sans ARA" pitchFamily="50" charset="-78"/>
                  <a:cs typeface="Adelle Sans ARA" pitchFamily="50" charset="-78"/>
                </a:rPr>
                <a:t>)</a:t>
              </a:r>
              <a:r>
                <a:rPr lang="en-US" sz="1400" b="1" spc="-20" dirty="0" smtClean="0">
                  <a:solidFill>
                    <a:srgbClr val="414042"/>
                  </a:solidFill>
                  <a:latin typeface="Adelle Sans ARA" pitchFamily="50" charset="-78"/>
                  <a:cs typeface="Adelle Sans ARA" pitchFamily="50" charset="-78"/>
                </a:rPr>
                <a:t/>
              </a:r>
              <a:br>
                <a:rPr lang="en-US" sz="1400" b="1" spc="-20" dirty="0" smtClean="0">
                  <a:solidFill>
                    <a:srgbClr val="414042"/>
                  </a:solidFill>
                  <a:latin typeface="Adelle Sans ARA" pitchFamily="50" charset="-78"/>
                  <a:cs typeface="Adelle Sans ARA" pitchFamily="50" charset="-78"/>
                </a:rPr>
              </a:br>
              <a:r>
                <a:rPr lang="ar-SA" sz="1400" b="1" spc="-20" dirty="0" smtClean="0">
                  <a:solidFill>
                    <a:srgbClr val="414042"/>
                  </a:solidFill>
                  <a:latin typeface="Adelle Sans ARA" pitchFamily="50" charset="-78"/>
                  <a:cs typeface="Adelle Sans ARA" pitchFamily="50" charset="-78"/>
                </a:rPr>
                <a:t> </a:t>
              </a:r>
              <a:r>
                <a:rPr lang="ar-SA" sz="1200" spc="-10" dirty="0" smtClean="0">
                  <a:solidFill>
                    <a:srgbClr val="414042"/>
                  </a:solidFill>
                  <a:latin typeface="Adelle Sans ARA" pitchFamily="50" charset="-78"/>
                  <a:cs typeface="Adelle Sans ARA" pitchFamily="50" charset="-78"/>
                </a:rPr>
                <a:t>الأردية الإنجليزية الرياضيات</a:t>
              </a:r>
              <a:endParaRPr sz="1200" dirty="0">
                <a:latin typeface="Adelle Sans ARA" pitchFamily="50" charset="-78"/>
                <a:cs typeface="Adelle Sans ARA" pitchFamily="50" charset="-78"/>
              </a:endParaRPr>
            </a:p>
          </p:txBody>
        </p:sp>
        <p:sp>
          <p:nvSpPr>
            <p:cNvPr id="14" name="object 14"/>
            <p:cNvSpPr txBox="1"/>
            <p:nvPr/>
          </p:nvSpPr>
          <p:spPr>
            <a:xfrm>
              <a:off x="6118367" y="2913704"/>
              <a:ext cx="1149350" cy="84318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065" marR="5080" algn="ctr" rtl="1">
                <a:lnSpc>
                  <a:spcPct val="100000"/>
                </a:lnSpc>
                <a:spcBef>
                  <a:spcPts val="95"/>
                </a:spcBef>
              </a:pPr>
              <a:r>
                <a:rPr lang="ar-SA" sz="1400" b="1" spc="-10" dirty="0">
                  <a:solidFill>
                    <a:srgbClr val="414042"/>
                  </a:solidFill>
                  <a:latin typeface="Adelle Sans ARA" pitchFamily="50" charset="-78"/>
                  <a:cs typeface="Adelle Sans ARA" pitchFamily="50" charset="-78"/>
                </a:rPr>
                <a:t>مجموعة تعلم مهارات </a:t>
              </a:r>
              <a:r>
                <a:rPr lang="ar-SA" sz="1400" b="1" spc="-10" dirty="0" smtClean="0">
                  <a:solidFill>
                    <a:srgbClr val="414042"/>
                  </a:solidFill>
                  <a:latin typeface="Adelle Sans ARA" pitchFamily="50" charset="-78"/>
                  <a:cs typeface="Adelle Sans ARA" pitchFamily="50" charset="-78"/>
                </a:rPr>
                <a:t>القراءة </a:t>
              </a:r>
              <a:r>
                <a:rPr lang="ar-SA" sz="1400" b="1" spc="-10" dirty="0">
                  <a:solidFill>
                    <a:srgbClr val="414042"/>
                  </a:solidFill>
                  <a:latin typeface="Adelle Sans ARA" pitchFamily="50" charset="-78"/>
                  <a:cs typeface="Adelle Sans ARA" pitchFamily="50" charset="-78"/>
                </a:rPr>
                <a:t>والكتابة </a:t>
              </a:r>
              <a:r>
                <a:rPr lang="ar-SA" sz="1400" b="1" spc="-10" dirty="0" smtClean="0">
                  <a:solidFill>
                    <a:srgbClr val="414042"/>
                  </a:solidFill>
                  <a:latin typeface="Adelle Sans ARA" pitchFamily="50" charset="-78"/>
                  <a:cs typeface="Adelle Sans ARA" pitchFamily="50" charset="-78"/>
                </a:rPr>
                <a:t>الأساسية </a:t>
              </a:r>
              <a:r>
                <a:rPr lang="ar-SA" sz="1200" spc="-15" dirty="0">
                  <a:solidFill>
                    <a:srgbClr val="414042"/>
                  </a:solidFill>
                  <a:latin typeface="Adelle Sans ARA" pitchFamily="50" charset="-78"/>
                  <a:cs typeface="Adelle Sans ARA" pitchFamily="50" charset="-78"/>
                </a:rPr>
                <a:t>الأردية</a:t>
              </a:r>
              <a:r>
                <a:rPr sz="1200" spc="-15" dirty="0">
                  <a:solidFill>
                    <a:srgbClr val="414042"/>
                  </a:solidFill>
                  <a:latin typeface="Adelle Sans ARA" pitchFamily="50" charset="-78"/>
                  <a:cs typeface="Adelle Sans ARA" pitchFamily="50" charset="-78"/>
                </a:rPr>
                <a:t>  </a:t>
              </a:r>
              <a:r>
                <a:rPr lang="ar-SA" sz="1200" spc="-15" dirty="0" smtClean="0">
                  <a:solidFill>
                    <a:srgbClr val="414042"/>
                  </a:solidFill>
                  <a:latin typeface="Adelle Sans ARA" pitchFamily="50" charset="-78"/>
                  <a:cs typeface="Adelle Sans ARA" pitchFamily="50" charset="-78"/>
                </a:rPr>
                <a:t>الرياضيات</a:t>
              </a:r>
              <a:endParaRPr sz="1200" dirty="0">
                <a:latin typeface="Adelle Sans ARA" pitchFamily="50" charset="-78"/>
                <a:cs typeface="Adelle Sans ARA" pitchFamily="50" charset="-78"/>
              </a:endParaRPr>
            </a:p>
          </p:txBody>
        </p:sp>
        <p:sp>
          <p:nvSpPr>
            <p:cNvPr id="15" name="object 15"/>
            <p:cNvSpPr txBox="1"/>
            <p:nvPr/>
          </p:nvSpPr>
          <p:spPr>
            <a:xfrm>
              <a:off x="6167530" y="3974915"/>
              <a:ext cx="1045210" cy="764953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065" marR="5080" algn="ctr">
                <a:lnSpc>
                  <a:spcPct val="100000"/>
                </a:lnSpc>
                <a:spcBef>
                  <a:spcPts val="105"/>
                </a:spcBef>
              </a:pPr>
              <a:r>
                <a:rPr lang="ar-SA" sz="1200" dirty="0">
                  <a:solidFill>
                    <a:srgbClr val="414042"/>
                  </a:solidFill>
                  <a:latin typeface="Adelle Sans ARA" pitchFamily="50" charset="-78"/>
                  <a:cs typeface="Adelle Sans ARA" pitchFamily="50" charset="-78"/>
                </a:rPr>
                <a:t>الإنجليزية للتوظيف  المهارات الحياتية</a:t>
              </a:r>
            </a:p>
            <a:p>
              <a:pPr marL="12065" marR="5080" algn="ctr">
                <a:lnSpc>
                  <a:spcPct val="100000"/>
                </a:lnSpc>
                <a:spcBef>
                  <a:spcPts val="105"/>
                </a:spcBef>
              </a:pPr>
              <a:r>
                <a:rPr lang="ar-SA" sz="1200" dirty="0">
                  <a:solidFill>
                    <a:srgbClr val="414042"/>
                  </a:solidFill>
                  <a:latin typeface="Adelle Sans ARA" pitchFamily="50" charset="-78"/>
                  <a:cs typeface="Adelle Sans ARA" pitchFamily="50" charset="-78"/>
                </a:rPr>
                <a:t>مهارات تحقيق الدخل/الادخار</a:t>
              </a:r>
              <a:endParaRPr sz="1200" dirty="0">
                <a:latin typeface="Adelle Sans ARA" pitchFamily="50" charset="-78"/>
                <a:cs typeface="Adelle Sans ARA" pitchFamily="50" charset="-78"/>
              </a:endParaRPr>
            </a:p>
          </p:txBody>
        </p:sp>
        <p:sp>
          <p:nvSpPr>
            <p:cNvPr id="16" name="object 16"/>
            <p:cNvSpPr txBox="1"/>
            <p:nvPr/>
          </p:nvSpPr>
          <p:spPr>
            <a:xfrm>
              <a:off x="3512456" y="4276945"/>
              <a:ext cx="1440544" cy="37125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algn="ctr" rtl="1">
                <a:lnSpc>
                  <a:spcPts val="1370"/>
                </a:lnSpc>
                <a:spcBef>
                  <a:spcPts val="95"/>
                </a:spcBef>
              </a:pPr>
              <a:r>
                <a:rPr lang="ar-SA" sz="1400" b="1" spc="-20" dirty="0">
                  <a:solidFill>
                    <a:srgbClr val="414042"/>
                  </a:solidFill>
                  <a:latin typeface="Adelle Sans ARA" pitchFamily="50" charset="-78"/>
                  <a:cs typeface="Adelle Sans ARA" pitchFamily="50" charset="-78"/>
                </a:rPr>
                <a:t>المجموعة </a:t>
              </a:r>
              <a:r>
                <a:rPr lang="ar-SA" sz="1400" b="1" spc="-20" dirty="0" smtClean="0">
                  <a:solidFill>
                    <a:srgbClr val="414042"/>
                  </a:solidFill>
                  <a:latin typeface="Adelle Sans ARA" pitchFamily="50" charset="-78"/>
                  <a:cs typeface="Adelle Sans ARA" pitchFamily="50" charset="-78"/>
                </a:rPr>
                <a:t>(ب) </a:t>
              </a:r>
              <a:r>
                <a:rPr lang="en-US" sz="1400" b="1" spc="-20" dirty="0" smtClean="0">
                  <a:solidFill>
                    <a:srgbClr val="414042"/>
                  </a:solidFill>
                  <a:latin typeface="Adelle Sans ARA" pitchFamily="50" charset="-78"/>
                  <a:cs typeface="Adelle Sans ARA" pitchFamily="50" charset="-78"/>
                </a:rPr>
                <a:t/>
              </a:r>
              <a:br>
                <a:rPr lang="en-US" sz="1400" b="1" spc="-20" dirty="0" smtClean="0">
                  <a:solidFill>
                    <a:srgbClr val="414042"/>
                  </a:solidFill>
                  <a:latin typeface="Adelle Sans ARA" pitchFamily="50" charset="-78"/>
                  <a:cs typeface="Adelle Sans ARA" pitchFamily="50" charset="-78"/>
                </a:rPr>
              </a:br>
              <a:r>
                <a:rPr lang="ar-SA" sz="1200" spc="-10" dirty="0" smtClean="0">
                  <a:solidFill>
                    <a:srgbClr val="414042"/>
                  </a:solidFill>
                  <a:latin typeface="Adelle Sans ARA" pitchFamily="50" charset="-78"/>
                  <a:cs typeface="Adelle Sans ARA" pitchFamily="50" charset="-78"/>
                </a:rPr>
                <a:t>الأردية </a:t>
              </a:r>
              <a:r>
                <a:rPr lang="ar-SA" sz="1200" spc="-10" dirty="0">
                  <a:solidFill>
                    <a:srgbClr val="414042"/>
                  </a:solidFill>
                  <a:latin typeface="Adelle Sans ARA" pitchFamily="50" charset="-78"/>
                  <a:cs typeface="Adelle Sans ARA" pitchFamily="50" charset="-78"/>
                </a:rPr>
                <a:t>الإنجليزية </a:t>
              </a:r>
              <a:r>
                <a:rPr lang="ar-SA" sz="1200" spc="-10" dirty="0" smtClean="0">
                  <a:solidFill>
                    <a:srgbClr val="414042"/>
                  </a:solidFill>
                  <a:latin typeface="Adelle Sans ARA" pitchFamily="50" charset="-78"/>
                  <a:cs typeface="Adelle Sans ARA" pitchFamily="50" charset="-78"/>
                </a:rPr>
                <a:t>الرياضيات</a:t>
              </a:r>
              <a:endParaRPr lang="ar-SA" sz="1200" dirty="0">
                <a:latin typeface="Adelle Sans ARA" pitchFamily="50" charset="-78"/>
                <a:cs typeface="Adelle Sans ARA" pitchFamily="50" charset="-78"/>
              </a:endParaRPr>
            </a:p>
          </p:txBody>
        </p:sp>
        <p:sp>
          <p:nvSpPr>
            <p:cNvPr id="17" name="object 17"/>
            <p:cNvSpPr txBox="1"/>
            <p:nvPr/>
          </p:nvSpPr>
          <p:spPr>
            <a:xfrm>
              <a:off x="3429000" y="5387219"/>
              <a:ext cx="1636712" cy="909864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635" algn="ctr" rtl="1">
                <a:lnSpc>
                  <a:spcPts val="1370"/>
                </a:lnSpc>
                <a:spcBef>
                  <a:spcPts val="95"/>
                </a:spcBef>
              </a:pPr>
              <a:r>
                <a:rPr lang="ar-SA" sz="1400" b="1" spc="-20" dirty="0">
                  <a:solidFill>
                    <a:srgbClr val="414042"/>
                  </a:solidFill>
                  <a:latin typeface="Adelle Sans ARA" pitchFamily="50" charset="-78"/>
                  <a:cs typeface="Adelle Sans ARA" pitchFamily="50" charset="-78"/>
                </a:rPr>
                <a:t>المجموعة (ج) </a:t>
              </a:r>
              <a:r>
                <a:rPr lang="ar-SA" sz="1100" spc="-10" dirty="0">
                  <a:solidFill>
                    <a:srgbClr val="414042"/>
                  </a:solidFill>
                  <a:latin typeface="Adelle Sans ARA" pitchFamily="50" charset="-78"/>
                  <a:cs typeface="Adelle Sans ARA" pitchFamily="50" charset="-78"/>
                </a:rPr>
                <a:t>الأردية، الإنجليزية، الرياضيات، العلوم العامة، الدراسات الاجتماعية (شاملة الأخلاقيات، إسلاميات، المهارات الحياتية)، الإرشاد المهني</a:t>
              </a:r>
              <a:endParaRPr sz="1100" spc="-10" dirty="0">
                <a:solidFill>
                  <a:srgbClr val="414042"/>
                </a:solidFill>
                <a:latin typeface="Adelle Sans ARA" pitchFamily="50" charset="-78"/>
                <a:cs typeface="Adelle Sans ARA" pitchFamily="50" charset="-78"/>
              </a:endParaRPr>
            </a:p>
          </p:txBody>
        </p:sp>
        <p:sp>
          <p:nvSpPr>
            <p:cNvPr id="18" name="object 18"/>
            <p:cNvSpPr txBox="1"/>
            <p:nvPr/>
          </p:nvSpPr>
          <p:spPr>
            <a:xfrm>
              <a:off x="6005050" y="5374775"/>
              <a:ext cx="1370965" cy="110222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065" marR="5080" algn="ctr" rtl="1">
                <a:lnSpc>
                  <a:spcPct val="100000"/>
                </a:lnSpc>
                <a:spcBef>
                  <a:spcPts val="95"/>
                </a:spcBef>
              </a:pPr>
              <a:r>
                <a:rPr lang="ar-SA" sz="1400" b="1" spc="-10" dirty="0">
                  <a:solidFill>
                    <a:srgbClr val="FFFFFF"/>
                  </a:solidFill>
                  <a:latin typeface="Adelle Sans ARA" pitchFamily="50" charset="-78"/>
                  <a:cs typeface="Adelle Sans ARA" pitchFamily="50" charset="-78"/>
                </a:rPr>
                <a:t>المجموعة الابتدائية (قبل المهنية)</a:t>
              </a:r>
            </a:p>
            <a:p>
              <a:pPr marL="12065" marR="5080" algn="ctr" rtl="1">
                <a:lnSpc>
                  <a:spcPct val="100000"/>
                </a:lnSpc>
                <a:spcBef>
                  <a:spcPts val="95"/>
                </a:spcBef>
              </a:pPr>
              <a:r>
                <a:rPr lang="ar-SA" sz="1050" spc="-10" dirty="0">
                  <a:solidFill>
                    <a:srgbClr val="FFFFFF"/>
                  </a:solidFill>
                  <a:latin typeface="Adelle Sans ARA" pitchFamily="50" charset="-78"/>
                  <a:cs typeface="Adelle Sans ARA" pitchFamily="50" charset="-78"/>
                </a:rPr>
                <a:t>الأردية، والرياضيات، والمهارات الحياتية، الإنجليزية الوظيفية، ما قبل التدريب المهني، والإرشاد المهني</a:t>
              </a:r>
              <a:endParaRPr sz="1050" dirty="0">
                <a:latin typeface="Adelle Sans ARA" pitchFamily="50" charset="-78"/>
                <a:cs typeface="Adelle Sans ARA" pitchFamily="50" charset="-78"/>
              </a:endParaRPr>
            </a:p>
          </p:txBody>
        </p:sp>
        <p:sp>
          <p:nvSpPr>
            <p:cNvPr id="19" name="object 19"/>
            <p:cNvSpPr txBox="1"/>
            <p:nvPr/>
          </p:nvSpPr>
          <p:spPr>
            <a:xfrm>
              <a:off x="1343465" y="4205973"/>
              <a:ext cx="1579245" cy="409728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511809" algn="r" rtl="1">
                <a:lnSpc>
                  <a:spcPts val="1495"/>
                </a:lnSpc>
                <a:spcBef>
                  <a:spcPts val="95"/>
                </a:spcBef>
              </a:pPr>
              <a:r>
                <a:rPr lang="ar-SA" sz="1250" spc="-10" dirty="0" smtClean="0">
                  <a:solidFill>
                    <a:srgbClr val="414042"/>
                  </a:solidFill>
                  <a:latin typeface="Adelle Sans ARA" pitchFamily="50" charset="-78"/>
                  <a:cs typeface="Adelle Sans ARA" pitchFamily="50" charset="-78"/>
                </a:rPr>
                <a:t>الصف 2</a:t>
              </a:r>
            </a:p>
            <a:p>
              <a:pPr marL="511809" algn="r" rtl="1">
                <a:lnSpc>
                  <a:spcPts val="1495"/>
                </a:lnSpc>
                <a:spcBef>
                  <a:spcPts val="95"/>
                </a:spcBef>
              </a:pPr>
              <a:r>
                <a:rPr lang="ar-SA" sz="1250" spc="-10" dirty="0" smtClean="0">
                  <a:solidFill>
                    <a:srgbClr val="414042"/>
                  </a:solidFill>
                  <a:latin typeface="Adelle Sans ARA" pitchFamily="50" charset="-78"/>
                  <a:cs typeface="Adelle Sans ARA" pitchFamily="50" charset="-78"/>
                </a:rPr>
                <a:t>الصف 3</a:t>
              </a:r>
              <a:endParaRPr sz="1250" dirty="0">
                <a:latin typeface="Adelle Sans ARA" pitchFamily="50" charset="-78"/>
                <a:cs typeface="Adelle Sans ARA" pitchFamily="50" charset="-78"/>
              </a:endParaRPr>
            </a:p>
          </p:txBody>
        </p:sp>
        <p:sp>
          <p:nvSpPr>
            <p:cNvPr id="20" name="object 20"/>
            <p:cNvSpPr txBox="1"/>
            <p:nvPr/>
          </p:nvSpPr>
          <p:spPr>
            <a:xfrm>
              <a:off x="1343465" y="5463522"/>
              <a:ext cx="1579245" cy="409728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511809" algn="r" rtl="1">
                <a:lnSpc>
                  <a:spcPts val="1495"/>
                </a:lnSpc>
                <a:spcBef>
                  <a:spcPts val="95"/>
                </a:spcBef>
              </a:pPr>
              <a:r>
                <a:rPr lang="ar-SA" sz="1250" spc="-10" dirty="0" smtClean="0">
                  <a:solidFill>
                    <a:srgbClr val="414042"/>
                  </a:solidFill>
                  <a:latin typeface="Adelle Sans ARA" pitchFamily="50" charset="-78"/>
                  <a:cs typeface="Adelle Sans ARA" pitchFamily="50" charset="-78"/>
                </a:rPr>
                <a:t>الصف 4</a:t>
              </a:r>
            </a:p>
            <a:p>
              <a:pPr marL="511809" algn="r" rtl="1">
                <a:lnSpc>
                  <a:spcPts val="1495"/>
                </a:lnSpc>
                <a:spcBef>
                  <a:spcPts val="95"/>
                </a:spcBef>
              </a:pPr>
              <a:r>
                <a:rPr lang="ar-SA" sz="1250" spc="-10" dirty="0" smtClean="0">
                  <a:solidFill>
                    <a:srgbClr val="414042"/>
                  </a:solidFill>
                  <a:latin typeface="Adelle Sans ARA" pitchFamily="50" charset="-78"/>
                  <a:cs typeface="Adelle Sans ARA" pitchFamily="50" charset="-78"/>
                </a:rPr>
                <a:t>الصف 5</a:t>
              </a:r>
              <a:endParaRPr sz="1250" dirty="0">
                <a:latin typeface="Adelle Sans ARA" pitchFamily="50" charset="-78"/>
                <a:cs typeface="Adelle Sans ARA" pitchFamily="50" charset="-78"/>
              </a:endParaRPr>
            </a:p>
          </p:txBody>
        </p:sp>
        <p:sp>
          <p:nvSpPr>
            <p:cNvPr id="21" name="object 21"/>
            <p:cNvSpPr txBox="1"/>
            <p:nvPr/>
          </p:nvSpPr>
          <p:spPr>
            <a:xfrm>
              <a:off x="5909030" y="2176779"/>
              <a:ext cx="1562735" cy="289822"/>
            </a:xfrm>
            <a:prstGeom prst="rect">
              <a:avLst/>
            </a:prstGeom>
            <a:solidFill>
              <a:srgbClr val="09536C"/>
            </a:solidFill>
          </p:spPr>
          <p:txBody>
            <a:bodyPr vert="horz" wrap="square" lIns="0" tIns="104139" rIns="0" bIns="0" rtlCol="0">
              <a:spAutoFit/>
            </a:bodyPr>
            <a:lstStyle/>
            <a:p>
              <a:pPr marL="58419" algn="ctr" rtl="1">
                <a:lnSpc>
                  <a:spcPct val="100000"/>
                </a:lnSpc>
                <a:spcBef>
                  <a:spcPts val="819"/>
                </a:spcBef>
              </a:pPr>
              <a:r>
                <a:rPr lang="ar-SA" sz="1200" b="1" spc="-5" dirty="0" smtClean="0">
                  <a:solidFill>
                    <a:srgbClr val="FFFFFF"/>
                  </a:solidFill>
                  <a:latin typeface="Adelle Sans ARA Semibold" pitchFamily="50" charset="-78"/>
                  <a:cs typeface="Adelle Sans ARA Semibold" pitchFamily="50" charset="-78"/>
                </a:rPr>
                <a:t>محو الأمية للكبار (6 أشهر)</a:t>
              </a:r>
              <a:endParaRPr sz="1200" dirty="0">
                <a:latin typeface="Adelle Sans ARA Semibold" pitchFamily="50" charset="-78"/>
                <a:cs typeface="Adelle Sans ARA Semibold" pitchFamily="50" charset="-78"/>
              </a:endParaRPr>
            </a:p>
          </p:txBody>
        </p:sp>
        <p:grpSp>
          <p:nvGrpSpPr>
            <p:cNvPr id="22" name="object 22"/>
            <p:cNvGrpSpPr/>
            <p:nvPr/>
          </p:nvGrpSpPr>
          <p:grpSpPr>
            <a:xfrm>
              <a:off x="1173581" y="3708469"/>
              <a:ext cx="6788784" cy="1604645"/>
              <a:chOff x="1173581" y="3708469"/>
              <a:chExt cx="6788784" cy="1604645"/>
            </a:xfrm>
          </p:grpSpPr>
          <p:sp>
            <p:nvSpPr>
              <p:cNvPr id="23" name="object 23"/>
              <p:cNvSpPr/>
              <p:nvPr/>
            </p:nvSpPr>
            <p:spPr>
              <a:xfrm>
                <a:off x="4242349" y="3708469"/>
                <a:ext cx="0" cy="179070"/>
              </a:xfrm>
              <a:custGeom>
                <a:avLst/>
                <a:gdLst/>
                <a:ahLst/>
                <a:cxnLst/>
                <a:rect l="l" t="t" r="r" b="b"/>
                <a:pathLst>
                  <a:path h="179070">
                    <a:moveTo>
                      <a:pt x="0" y="0"/>
                    </a:moveTo>
                    <a:lnTo>
                      <a:pt x="0" y="178460"/>
                    </a:lnTo>
                  </a:path>
                </a:pathLst>
              </a:custGeom>
              <a:ln w="19773">
                <a:solidFill>
                  <a:srgbClr val="41404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" name="object 24"/>
              <p:cNvSpPr/>
              <p:nvPr/>
            </p:nvSpPr>
            <p:spPr>
              <a:xfrm>
                <a:off x="4173332" y="3866734"/>
                <a:ext cx="138430" cy="120014"/>
              </a:xfrm>
              <a:custGeom>
                <a:avLst/>
                <a:gdLst/>
                <a:ahLst/>
                <a:cxnLst/>
                <a:rect l="l" t="t" r="r" b="b"/>
                <a:pathLst>
                  <a:path w="138429" h="120014">
                    <a:moveTo>
                      <a:pt x="138023" y="0"/>
                    </a:moveTo>
                    <a:lnTo>
                      <a:pt x="0" y="0"/>
                    </a:lnTo>
                    <a:lnTo>
                      <a:pt x="69011" y="119519"/>
                    </a:lnTo>
                    <a:lnTo>
                      <a:pt x="138023" y="0"/>
                    </a:lnTo>
                    <a:close/>
                  </a:path>
                </a:pathLst>
              </a:custGeom>
              <a:solidFill>
                <a:srgbClr val="41404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" name="object 25"/>
              <p:cNvSpPr/>
              <p:nvPr/>
            </p:nvSpPr>
            <p:spPr>
              <a:xfrm>
                <a:off x="1175844" y="3823389"/>
                <a:ext cx="67271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6727190">
                    <a:moveTo>
                      <a:pt x="0" y="0"/>
                    </a:moveTo>
                    <a:lnTo>
                      <a:pt x="6726885" y="0"/>
                    </a:lnTo>
                  </a:path>
                </a:pathLst>
              </a:custGeom>
              <a:ln w="9880">
                <a:solidFill>
                  <a:srgbClr val="939598"/>
                </a:solidFill>
                <a:prstDash val="dash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26"/>
              <p:cNvSpPr/>
              <p:nvPr/>
            </p:nvSpPr>
            <p:spPr>
              <a:xfrm>
                <a:off x="7932362" y="3823389"/>
                <a:ext cx="2984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9845">
                    <a:moveTo>
                      <a:pt x="0" y="0"/>
                    </a:moveTo>
                    <a:lnTo>
                      <a:pt x="29654" y="0"/>
                    </a:lnTo>
                  </a:path>
                </a:pathLst>
              </a:custGeom>
              <a:ln w="988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" name="object 27"/>
              <p:cNvSpPr/>
              <p:nvPr/>
            </p:nvSpPr>
            <p:spPr>
              <a:xfrm>
                <a:off x="4242349" y="4995068"/>
                <a:ext cx="0" cy="179070"/>
              </a:xfrm>
              <a:custGeom>
                <a:avLst/>
                <a:gdLst/>
                <a:ahLst/>
                <a:cxnLst/>
                <a:rect l="l" t="t" r="r" b="b"/>
                <a:pathLst>
                  <a:path h="179070">
                    <a:moveTo>
                      <a:pt x="0" y="0"/>
                    </a:moveTo>
                    <a:lnTo>
                      <a:pt x="0" y="178460"/>
                    </a:lnTo>
                  </a:path>
                </a:pathLst>
              </a:custGeom>
              <a:ln w="19773">
                <a:solidFill>
                  <a:srgbClr val="41404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28"/>
              <p:cNvSpPr/>
              <p:nvPr/>
            </p:nvSpPr>
            <p:spPr>
              <a:xfrm>
                <a:off x="4173332" y="5153337"/>
                <a:ext cx="138430" cy="120014"/>
              </a:xfrm>
              <a:custGeom>
                <a:avLst/>
                <a:gdLst/>
                <a:ahLst/>
                <a:cxnLst/>
                <a:rect l="l" t="t" r="r" b="b"/>
                <a:pathLst>
                  <a:path w="138429" h="120014">
                    <a:moveTo>
                      <a:pt x="138023" y="0"/>
                    </a:moveTo>
                    <a:lnTo>
                      <a:pt x="0" y="0"/>
                    </a:lnTo>
                    <a:lnTo>
                      <a:pt x="69011" y="119519"/>
                    </a:lnTo>
                    <a:lnTo>
                      <a:pt x="138023" y="0"/>
                    </a:lnTo>
                    <a:close/>
                  </a:path>
                </a:pathLst>
              </a:custGeom>
              <a:solidFill>
                <a:srgbClr val="41404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" name="object 29"/>
              <p:cNvSpPr/>
              <p:nvPr/>
            </p:nvSpPr>
            <p:spPr>
              <a:xfrm>
                <a:off x="6690301" y="4995068"/>
                <a:ext cx="0" cy="179070"/>
              </a:xfrm>
              <a:custGeom>
                <a:avLst/>
                <a:gdLst/>
                <a:ahLst/>
                <a:cxnLst/>
                <a:rect l="l" t="t" r="r" b="b"/>
                <a:pathLst>
                  <a:path h="179070">
                    <a:moveTo>
                      <a:pt x="0" y="0"/>
                    </a:moveTo>
                    <a:lnTo>
                      <a:pt x="0" y="178460"/>
                    </a:lnTo>
                  </a:path>
                </a:pathLst>
              </a:custGeom>
              <a:ln w="19773">
                <a:solidFill>
                  <a:srgbClr val="41404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30"/>
              <p:cNvSpPr/>
              <p:nvPr/>
            </p:nvSpPr>
            <p:spPr>
              <a:xfrm>
                <a:off x="6621288" y="5153337"/>
                <a:ext cx="138430" cy="120014"/>
              </a:xfrm>
              <a:custGeom>
                <a:avLst/>
                <a:gdLst/>
                <a:ahLst/>
                <a:cxnLst/>
                <a:rect l="l" t="t" r="r" b="b"/>
                <a:pathLst>
                  <a:path w="138429" h="120014">
                    <a:moveTo>
                      <a:pt x="138036" y="0"/>
                    </a:moveTo>
                    <a:lnTo>
                      <a:pt x="0" y="0"/>
                    </a:lnTo>
                    <a:lnTo>
                      <a:pt x="69011" y="119519"/>
                    </a:lnTo>
                    <a:lnTo>
                      <a:pt x="138036" y="0"/>
                    </a:lnTo>
                    <a:close/>
                  </a:path>
                </a:pathLst>
              </a:custGeom>
              <a:solidFill>
                <a:srgbClr val="41404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" name="object 31"/>
              <p:cNvSpPr/>
              <p:nvPr/>
            </p:nvSpPr>
            <p:spPr>
              <a:xfrm>
                <a:off x="5269880" y="5088061"/>
                <a:ext cx="104775" cy="144780"/>
              </a:xfrm>
              <a:custGeom>
                <a:avLst/>
                <a:gdLst/>
                <a:ahLst/>
                <a:cxnLst/>
                <a:rect l="l" t="t" r="r" b="b"/>
                <a:pathLst>
                  <a:path w="104775" h="144779">
                    <a:moveTo>
                      <a:pt x="104762" y="0"/>
                    </a:moveTo>
                    <a:lnTo>
                      <a:pt x="0" y="144475"/>
                    </a:lnTo>
                  </a:path>
                </a:pathLst>
              </a:custGeom>
              <a:ln w="19773">
                <a:solidFill>
                  <a:srgbClr val="41404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object 32"/>
              <p:cNvSpPr/>
              <p:nvPr/>
            </p:nvSpPr>
            <p:spPr>
              <a:xfrm>
                <a:off x="5211580" y="5175679"/>
                <a:ext cx="126364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126364" h="137795">
                    <a:moveTo>
                      <a:pt x="14287" y="0"/>
                    </a:moveTo>
                    <a:lnTo>
                      <a:pt x="0" y="137274"/>
                    </a:lnTo>
                    <a:lnTo>
                      <a:pt x="126034" y="81013"/>
                    </a:lnTo>
                    <a:lnTo>
                      <a:pt x="14287" y="0"/>
                    </a:lnTo>
                    <a:close/>
                  </a:path>
                </a:pathLst>
              </a:custGeom>
              <a:solidFill>
                <a:srgbClr val="41404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" name="object 33"/>
              <p:cNvSpPr/>
              <p:nvPr/>
            </p:nvSpPr>
            <p:spPr>
              <a:xfrm>
                <a:off x="1173581" y="5112884"/>
                <a:ext cx="67271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6727190">
                    <a:moveTo>
                      <a:pt x="0" y="0"/>
                    </a:moveTo>
                    <a:lnTo>
                      <a:pt x="6726885" y="0"/>
                    </a:lnTo>
                  </a:path>
                </a:pathLst>
              </a:custGeom>
              <a:ln w="9880">
                <a:solidFill>
                  <a:srgbClr val="939598"/>
                </a:solidFill>
                <a:prstDash val="dash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" name="object 34"/>
              <p:cNvSpPr/>
              <p:nvPr/>
            </p:nvSpPr>
            <p:spPr>
              <a:xfrm>
                <a:off x="7930103" y="5112884"/>
                <a:ext cx="2984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9845">
                    <a:moveTo>
                      <a:pt x="0" y="0"/>
                    </a:moveTo>
                    <a:lnTo>
                      <a:pt x="29654" y="0"/>
                    </a:lnTo>
                  </a:path>
                </a:pathLst>
              </a:custGeom>
              <a:ln w="988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" name="object 35"/>
              <p:cNvSpPr/>
              <p:nvPr/>
            </p:nvSpPr>
            <p:spPr>
              <a:xfrm>
                <a:off x="5273346" y="4545821"/>
                <a:ext cx="918844" cy="460375"/>
              </a:xfrm>
              <a:custGeom>
                <a:avLst/>
                <a:gdLst/>
                <a:ahLst/>
                <a:cxnLst/>
                <a:rect l="l" t="t" r="r" b="b"/>
                <a:pathLst>
                  <a:path w="918845" h="460375">
                    <a:moveTo>
                      <a:pt x="459143" y="0"/>
                    </a:moveTo>
                    <a:lnTo>
                      <a:pt x="396836" y="2100"/>
                    </a:lnTo>
                    <a:lnTo>
                      <a:pt x="337079" y="8217"/>
                    </a:lnTo>
                    <a:lnTo>
                      <a:pt x="280417" y="18078"/>
                    </a:lnTo>
                    <a:lnTo>
                      <a:pt x="227397" y="31408"/>
                    </a:lnTo>
                    <a:lnTo>
                      <a:pt x="178567" y="47933"/>
                    </a:lnTo>
                    <a:lnTo>
                      <a:pt x="134473" y="67379"/>
                    </a:lnTo>
                    <a:lnTo>
                      <a:pt x="95663" y="89472"/>
                    </a:lnTo>
                    <a:lnTo>
                      <a:pt x="62682" y="113938"/>
                    </a:lnTo>
                    <a:lnTo>
                      <a:pt x="16399" y="168892"/>
                    </a:lnTo>
                    <a:lnTo>
                      <a:pt x="0" y="230047"/>
                    </a:lnTo>
                    <a:lnTo>
                      <a:pt x="4191" y="261263"/>
                    </a:lnTo>
                    <a:lnTo>
                      <a:pt x="36079" y="319592"/>
                    </a:lnTo>
                    <a:lnTo>
                      <a:pt x="95663" y="370622"/>
                    </a:lnTo>
                    <a:lnTo>
                      <a:pt x="134473" y="392715"/>
                    </a:lnTo>
                    <a:lnTo>
                      <a:pt x="178567" y="412161"/>
                    </a:lnTo>
                    <a:lnTo>
                      <a:pt x="227397" y="428687"/>
                    </a:lnTo>
                    <a:lnTo>
                      <a:pt x="280417" y="442017"/>
                    </a:lnTo>
                    <a:lnTo>
                      <a:pt x="337079" y="451877"/>
                    </a:lnTo>
                    <a:lnTo>
                      <a:pt x="396836" y="457995"/>
                    </a:lnTo>
                    <a:lnTo>
                      <a:pt x="459143" y="460095"/>
                    </a:lnTo>
                    <a:lnTo>
                      <a:pt x="521443" y="457995"/>
                    </a:lnTo>
                    <a:lnTo>
                      <a:pt x="581197" y="451877"/>
                    </a:lnTo>
                    <a:lnTo>
                      <a:pt x="637856" y="442017"/>
                    </a:lnTo>
                    <a:lnTo>
                      <a:pt x="690873" y="428687"/>
                    </a:lnTo>
                    <a:lnTo>
                      <a:pt x="739702" y="412161"/>
                    </a:lnTo>
                    <a:lnTo>
                      <a:pt x="783796" y="392715"/>
                    </a:lnTo>
                    <a:lnTo>
                      <a:pt x="822607" y="370622"/>
                    </a:lnTo>
                    <a:lnTo>
                      <a:pt x="855588" y="346156"/>
                    </a:lnTo>
                    <a:lnTo>
                      <a:pt x="901872" y="291203"/>
                    </a:lnTo>
                    <a:lnTo>
                      <a:pt x="918273" y="230047"/>
                    </a:lnTo>
                    <a:lnTo>
                      <a:pt x="914082" y="198831"/>
                    </a:lnTo>
                    <a:lnTo>
                      <a:pt x="882192" y="140503"/>
                    </a:lnTo>
                    <a:lnTo>
                      <a:pt x="822607" y="89472"/>
                    </a:lnTo>
                    <a:lnTo>
                      <a:pt x="783796" y="67379"/>
                    </a:lnTo>
                    <a:lnTo>
                      <a:pt x="739702" y="47933"/>
                    </a:lnTo>
                    <a:lnTo>
                      <a:pt x="690873" y="31408"/>
                    </a:lnTo>
                    <a:lnTo>
                      <a:pt x="637856" y="18078"/>
                    </a:lnTo>
                    <a:lnTo>
                      <a:pt x="581197" y="8217"/>
                    </a:lnTo>
                    <a:lnTo>
                      <a:pt x="521443" y="2100"/>
                    </a:lnTo>
                    <a:lnTo>
                      <a:pt x="459143" y="0"/>
                    </a:lnTo>
                    <a:close/>
                  </a:path>
                </a:pathLst>
              </a:custGeom>
              <a:solidFill>
                <a:srgbClr val="B3343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36" name="object 36"/>
            <p:cNvSpPr/>
            <p:nvPr/>
          </p:nvSpPr>
          <p:spPr>
            <a:xfrm>
              <a:off x="1086916" y="3823389"/>
              <a:ext cx="29845" cy="0"/>
            </a:xfrm>
            <a:custGeom>
              <a:avLst/>
              <a:gdLst/>
              <a:ahLst/>
              <a:cxnLst/>
              <a:rect l="l" t="t" r="r" b="b"/>
              <a:pathLst>
                <a:path w="29844">
                  <a:moveTo>
                    <a:pt x="0" y="0"/>
                  </a:moveTo>
                  <a:lnTo>
                    <a:pt x="29654" y="0"/>
                  </a:lnTo>
                </a:path>
              </a:pathLst>
            </a:custGeom>
            <a:ln w="9880">
              <a:solidFill>
                <a:srgbClr val="9395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1084657" y="5112884"/>
              <a:ext cx="29845" cy="0"/>
            </a:xfrm>
            <a:custGeom>
              <a:avLst/>
              <a:gdLst/>
              <a:ahLst/>
              <a:cxnLst/>
              <a:rect l="l" t="t" r="r" b="b"/>
              <a:pathLst>
                <a:path w="29844">
                  <a:moveTo>
                    <a:pt x="0" y="0"/>
                  </a:moveTo>
                  <a:lnTo>
                    <a:pt x="29654" y="0"/>
                  </a:lnTo>
                </a:path>
              </a:pathLst>
            </a:custGeom>
            <a:ln w="9880">
              <a:solidFill>
                <a:srgbClr val="9395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 txBox="1"/>
            <p:nvPr/>
          </p:nvSpPr>
          <p:spPr>
            <a:xfrm>
              <a:off x="1392758" y="4770386"/>
              <a:ext cx="1464310" cy="210314"/>
            </a:xfrm>
            <a:prstGeom prst="rect">
              <a:avLst/>
            </a:prstGeom>
            <a:solidFill>
              <a:srgbClr val="89AF3F"/>
            </a:solidFill>
          </p:spPr>
          <p:txBody>
            <a:bodyPr vert="horz" wrap="square" lIns="0" tIns="25400" rIns="0" bIns="0" rtlCol="0">
              <a:spAutoFit/>
            </a:bodyPr>
            <a:lstStyle/>
            <a:p>
              <a:pPr marL="155575" algn="ctr" rtl="1">
                <a:lnSpc>
                  <a:spcPct val="100000"/>
                </a:lnSpc>
                <a:spcBef>
                  <a:spcPts val="200"/>
                </a:spcBef>
              </a:pPr>
              <a:r>
                <a:rPr lang="ar-SA" sz="1200" spc="10" dirty="0" smtClean="0">
                  <a:solidFill>
                    <a:srgbClr val="FFFFFF"/>
                  </a:solidFill>
                  <a:latin typeface="Adelle Sans ARA Semibold" pitchFamily="50" charset="-78"/>
                  <a:cs typeface="Adelle Sans ARA Semibold" pitchFamily="50" charset="-78"/>
                </a:rPr>
                <a:t>شهادة محو الأمية</a:t>
              </a:r>
              <a:endParaRPr sz="1200" dirty="0">
                <a:latin typeface="Adelle Sans ARA Semibold" pitchFamily="50" charset="-78"/>
                <a:cs typeface="Adelle Sans ARA Semibold" pitchFamily="50" charset="-78"/>
              </a:endParaRPr>
            </a:p>
          </p:txBody>
        </p:sp>
        <p:sp>
          <p:nvSpPr>
            <p:cNvPr id="39" name="object 39"/>
            <p:cNvSpPr txBox="1"/>
            <p:nvPr/>
          </p:nvSpPr>
          <p:spPr>
            <a:xfrm>
              <a:off x="1442821" y="6011087"/>
              <a:ext cx="1322070" cy="201978"/>
            </a:xfrm>
            <a:prstGeom prst="rect">
              <a:avLst/>
            </a:prstGeom>
            <a:solidFill>
              <a:srgbClr val="89AF3F"/>
            </a:solidFill>
          </p:spPr>
          <p:txBody>
            <a:bodyPr vert="horz" wrap="square" lIns="0" tIns="17145" rIns="0" bIns="0" rtlCol="0">
              <a:spAutoFit/>
            </a:bodyPr>
            <a:lstStyle/>
            <a:p>
              <a:pPr marL="111760" algn="ctr" rtl="1">
                <a:lnSpc>
                  <a:spcPct val="100000"/>
                </a:lnSpc>
                <a:spcBef>
                  <a:spcPts val="135"/>
                </a:spcBef>
              </a:pPr>
              <a:r>
                <a:rPr lang="ar-SA" sz="1200" spc="10" dirty="0" smtClean="0">
                  <a:solidFill>
                    <a:srgbClr val="FFFFFF"/>
                  </a:solidFill>
                  <a:latin typeface="Adelle Sans ARA Semibold" pitchFamily="50" charset="-78"/>
                  <a:cs typeface="Adelle Sans ARA Semibold" pitchFamily="50" charset="-78"/>
                </a:rPr>
                <a:t>شهادة ابتدائية</a:t>
              </a:r>
              <a:endParaRPr sz="1200" dirty="0">
                <a:latin typeface="Adelle Sans ARA Semibold" pitchFamily="50" charset="-78"/>
                <a:cs typeface="Adelle Sans ARA Semibold" pitchFamily="50" charset="-78"/>
              </a:endParaRPr>
            </a:p>
          </p:txBody>
        </p:sp>
        <p:sp>
          <p:nvSpPr>
            <p:cNvPr id="40" name="object 40"/>
            <p:cNvSpPr txBox="1"/>
            <p:nvPr/>
          </p:nvSpPr>
          <p:spPr>
            <a:xfrm>
              <a:off x="3206323" y="2799471"/>
              <a:ext cx="192360" cy="864235"/>
            </a:xfrm>
            <a:prstGeom prst="rect">
              <a:avLst/>
            </a:prstGeom>
          </p:spPr>
          <p:txBody>
            <a:bodyPr vert="vert270" wrap="square" lIns="0" tIns="10160" rIns="0" bIns="0" rtlCol="0">
              <a:spAutoFit/>
            </a:bodyPr>
            <a:lstStyle/>
            <a:p>
              <a:pPr marL="12700" algn="ctr" rtl="1">
                <a:lnSpc>
                  <a:spcPct val="100000"/>
                </a:lnSpc>
                <a:spcBef>
                  <a:spcPts val="80"/>
                </a:spcBef>
              </a:pPr>
              <a:r>
                <a:rPr lang="ar-SA" sz="1250" b="1" spc="-5" dirty="0" smtClean="0">
                  <a:solidFill>
                    <a:srgbClr val="B1C3D6"/>
                  </a:solidFill>
                  <a:latin typeface="Adelle Sans ARA Semibold" pitchFamily="50" charset="-78"/>
                  <a:cs typeface="Adelle Sans ARA Semibold" pitchFamily="50" charset="-78"/>
                </a:rPr>
                <a:t>8 أشهر</a:t>
              </a:r>
              <a:endParaRPr sz="1250" dirty="0">
                <a:latin typeface="Adelle Sans ARA Semibold" pitchFamily="50" charset="-78"/>
                <a:cs typeface="Adelle Sans ARA Semibold" pitchFamily="50" charset="-78"/>
              </a:endParaRPr>
            </a:p>
          </p:txBody>
        </p:sp>
        <p:sp>
          <p:nvSpPr>
            <p:cNvPr id="41" name="object 41"/>
            <p:cNvSpPr txBox="1"/>
            <p:nvPr/>
          </p:nvSpPr>
          <p:spPr>
            <a:xfrm>
              <a:off x="3206323" y="4059531"/>
              <a:ext cx="192360" cy="864235"/>
            </a:xfrm>
            <a:prstGeom prst="rect">
              <a:avLst/>
            </a:prstGeom>
          </p:spPr>
          <p:txBody>
            <a:bodyPr vert="vert270" wrap="square" lIns="0" tIns="10160" rIns="0" bIns="0" rtlCol="0">
              <a:spAutoFit/>
            </a:bodyPr>
            <a:lstStyle/>
            <a:p>
              <a:pPr marL="12700" algn="ctr" rtl="1">
                <a:lnSpc>
                  <a:spcPct val="100000"/>
                </a:lnSpc>
                <a:spcBef>
                  <a:spcPts val="80"/>
                </a:spcBef>
              </a:pPr>
              <a:r>
                <a:rPr lang="ar-SA" sz="1250" b="1" spc="-5" dirty="0" smtClean="0">
                  <a:solidFill>
                    <a:srgbClr val="6E97B8"/>
                  </a:solidFill>
                  <a:latin typeface="Adelle Sans ARA Semibold" pitchFamily="50" charset="-78"/>
                  <a:cs typeface="Adelle Sans ARA Semibold" pitchFamily="50" charset="-78"/>
                </a:rPr>
                <a:t>8 أشهر</a:t>
              </a:r>
              <a:endParaRPr sz="1250" dirty="0">
                <a:latin typeface="Adelle Sans ARA Semibold" pitchFamily="50" charset="-78"/>
                <a:cs typeface="Adelle Sans ARA Semibold" pitchFamily="50" charset="-78"/>
              </a:endParaRPr>
            </a:p>
          </p:txBody>
        </p:sp>
        <p:sp>
          <p:nvSpPr>
            <p:cNvPr id="42" name="object 42"/>
            <p:cNvSpPr txBox="1"/>
            <p:nvPr/>
          </p:nvSpPr>
          <p:spPr>
            <a:xfrm>
              <a:off x="3087688" y="5452462"/>
              <a:ext cx="192360" cy="864235"/>
            </a:xfrm>
            <a:prstGeom prst="rect">
              <a:avLst/>
            </a:prstGeom>
          </p:spPr>
          <p:txBody>
            <a:bodyPr vert="vert270" wrap="square" lIns="0" tIns="10160" rIns="0" bIns="0" rtlCol="0">
              <a:spAutoFit/>
            </a:bodyPr>
            <a:lstStyle/>
            <a:p>
              <a:pPr marL="12700" algn="ctr" rtl="1">
                <a:lnSpc>
                  <a:spcPct val="100000"/>
                </a:lnSpc>
                <a:spcBef>
                  <a:spcPts val="80"/>
                </a:spcBef>
              </a:pPr>
              <a:r>
                <a:rPr sz="1250" b="1" spc="-5" dirty="0">
                  <a:solidFill>
                    <a:srgbClr val="4985AA"/>
                  </a:solidFill>
                  <a:latin typeface="Adelle Sans ARA Semibold" pitchFamily="50" charset="-78"/>
                  <a:cs typeface="Adelle Sans ARA Semibold" pitchFamily="50" charset="-78"/>
                </a:rPr>
                <a:t>8</a:t>
              </a:r>
              <a:r>
                <a:rPr sz="1250" b="1" spc="-70" dirty="0">
                  <a:solidFill>
                    <a:srgbClr val="4985AA"/>
                  </a:solidFill>
                  <a:latin typeface="Adelle Sans ARA Semibold" pitchFamily="50" charset="-78"/>
                  <a:cs typeface="Adelle Sans ARA Semibold" pitchFamily="50" charset="-78"/>
                </a:rPr>
                <a:t> </a:t>
              </a:r>
              <a:r>
                <a:rPr lang="en-US" sz="1250" b="1" spc="-5" dirty="0">
                  <a:solidFill>
                    <a:srgbClr val="4985AA"/>
                  </a:solidFill>
                  <a:latin typeface="Adelle Sans ARA Semibold" pitchFamily="50" charset="-78"/>
                  <a:cs typeface="Adelle Sans ARA Semibold" pitchFamily="50" charset="-78"/>
                </a:rPr>
                <a:t> </a:t>
              </a:r>
              <a:r>
                <a:rPr lang="ar-SA" sz="1250" b="1" spc="-5" dirty="0" smtClean="0">
                  <a:solidFill>
                    <a:srgbClr val="4985AA"/>
                  </a:solidFill>
                  <a:latin typeface="Adelle Sans ARA Semibold" pitchFamily="50" charset="-78"/>
                  <a:cs typeface="Adelle Sans ARA Semibold" pitchFamily="50" charset="-78"/>
                </a:rPr>
                <a:t> </a:t>
              </a:r>
              <a:r>
                <a:rPr lang="ar-SA" sz="1250" b="1" spc="-5" dirty="0" smtClean="0">
                  <a:solidFill>
                    <a:srgbClr val="4985AA"/>
                  </a:solidFill>
                  <a:latin typeface="Adelle Sans ARA Semibold" pitchFamily="50" charset="-78"/>
                  <a:cs typeface="Adelle Sans ARA Semibold" pitchFamily="50" charset="-78"/>
                </a:rPr>
                <a:t>أشهر</a:t>
              </a:r>
              <a:endParaRPr sz="1250" dirty="0">
                <a:latin typeface="Adelle Sans ARA Semibold" pitchFamily="50" charset="-78"/>
                <a:cs typeface="Adelle Sans ARA Semibold" pitchFamily="50" charset="-78"/>
              </a:endParaRPr>
            </a:p>
          </p:txBody>
        </p:sp>
        <p:sp>
          <p:nvSpPr>
            <p:cNvPr id="43" name="object 43"/>
            <p:cNvSpPr txBox="1"/>
            <p:nvPr/>
          </p:nvSpPr>
          <p:spPr>
            <a:xfrm>
              <a:off x="5403483" y="4598755"/>
              <a:ext cx="655320" cy="31051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 marR="5080" indent="130810">
                <a:lnSpc>
                  <a:spcPct val="103800"/>
                </a:lnSpc>
                <a:spcBef>
                  <a:spcPts val="90"/>
                </a:spcBef>
              </a:pPr>
              <a:r>
                <a:rPr sz="900" spc="20" dirty="0">
                  <a:solidFill>
                    <a:srgbClr val="FFFFFF"/>
                  </a:solidFill>
                  <a:latin typeface="Lato-Medium"/>
                  <a:cs typeface="Lato-Medium"/>
                </a:rPr>
                <a:t>EXTRA  </a:t>
              </a:r>
              <a:r>
                <a:rPr sz="900" spc="5" dirty="0">
                  <a:solidFill>
                    <a:srgbClr val="FFFFFF"/>
                  </a:solidFill>
                  <a:latin typeface="Lato-Medium"/>
                  <a:cs typeface="Lato-Medium"/>
                </a:rPr>
                <a:t>COA</a:t>
              </a:r>
              <a:r>
                <a:rPr sz="900" spc="15" dirty="0">
                  <a:solidFill>
                    <a:srgbClr val="FFFFFF"/>
                  </a:solidFill>
                  <a:latin typeface="Lato-Medium"/>
                  <a:cs typeface="Lato-Medium"/>
                </a:rPr>
                <a:t>CHING</a:t>
              </a:r>
              <a:endParaRPr sz="900">
                <a:latin typeface="Lato-Medium"/>
                <a:cs typeface="Lato-Medium"/>
              </a:endParaRPr>
            </a:p>
          </p:txBody>
        </p:sp>
        <p:sp>
          <p:nvSpPr>
            <p:cNvPr id="44" name="object 44"/>
            <p:cNvSpPr txBox="1"/>
            <p:nvPr/>
          </p:nvSpPr>
          <p:spPr>
            <a:xfrm>
              <a:off x="5405755" y="1824437"/>
              <a:ext cx="3052445" cy="191718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L="12700" algn="ctr" rtl="1">
                <a:lnSpc>
                  <a:spcPct val="100000"/>
                </a:lnSpc>
                <a:spcBef>
                  <a:spcPts val="114"/>
                </a:spcBef>
              </a:pPr>
              <a:r>
                <a:rPr lang="ar-SA" sz="1150" b="1" dirty="0">
                  <a:latin typeface="Adelle Sans ARA Semibold" pitchFamily="50" charset="-78"/>
                  <a:cs typeface="Adelle Sans ARA Semibold" pitchFamily="50" charset="-78"/>
                </a:rPr>
                <a:t>التعليم البديل المتقدم/التعليم غير النظامي/نموذج التعلم</a:t>
              </a:r>
              <a:endParaRPr sz="1150" dirty="0">
                <a:latin typeface="Adelle Sans ARA Semibold" pitchFamily="50" charset="-78"/>
                <a:cs typeface="Adelle Sans ARA Semibold" pitchFamily="50" charset="-78"/>
              </a:endParaRP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48218" y="409133"/>
            <a:ext cx="5409982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ar-SA" spc="-45" dirty="0" smtClean="0">
                <a:latin typeface="Adelle Sans ARA" pitchFamily="50" charset="-78"/>
                <a:cs typeface="Adelle Sans ARA" pitchFamily="50" charset="-78"/>
              </a:rPr>
              <a:t>برنامج التعليم المتسارع في كينيا</a:t>
            </a:r>
            <a:endParaRPr spc="-5" dirty="0">
              <a:latin typeface="Adelle Sans ARA" pitchFamily="50" charset="-78"/>
              <a:cs typeface="Adelle Sans ARA" pitchFamily="50" charset="-78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2164209" y="3011203"/>
            <a:ext cx="3798570" cy="367665"/>
            <a:chOff x="2164209" y="3011203"/>
            <a:chExt cx="3798570" cy="367665"/>
          </a:xfrm>
        </p:grpSpPr>
        <p:sp>
          <p:nvSpPr>
            <p:cNvPr id="4" name="object 4"/>
            <p:cNvSpPr/>
            <p:nvPr/>
          </p:nvSpPr>
          <p:spPr>
            <a:xfrm>
              <a:off x="2192693" y="3025495"/>
              <a:ext cx="3741420" cy="353695"/>
            </a:xfrm>
            <a:custGeom>
              <a:avLst/>
              <a:gdLst/>
              <a:ahLst/>
              <a:cxnLst/>
              <a:rect l="l" t="t" r="r" b="b"/>
              <a:pathLst>
                <a:path w="3741420" h="353695">
                  <a:moveTo>
                    <a:pt x="3740988" y="0"/>
                  </a:moveTo>
                  <a:lnTo>
                    <a:pt x="1870506" y="0"/>
                  </a:lnTo>
                  <a:lnTo>
                    <a:pt x="0" y="0"/>
                  </a:lnTo>
                  <a:lnTo>
                    <a:pt x="0" y="353098"/>
                  </a:lnTo>
                  <a:lnTo>
                    <a:pt x="1870494" y="353098"/>
                  </a:lnTo>
                  <a:lnTo>
                    <a:pt x="3740988" y="353098"/>
                  </a:lnTo>
                  <a:lnTo>
                    <a:pt x="3740988" y="0"/>
                  </a:lnTo>
                  <a:close/>
                </a:path>
              </a:pathLst>
            </a:custGeom>
            <a:solidFill>
              <a:srgbClr val="0753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178497" y="3025490"/>
              <a:ext cx="1885314" cy="0"/>
            </a:xfrm>
            <a:custGeom>
              <a:avLst/>
              <a:gdLst/>
              <a:ahLst/>
              <a:cxnLst/>
              <a:rect l="l" t="t" r="r" b="b"/>
              <a:pathLst>
                <a:path w="1885314">
                  <a:moveTo>
                    <a:pt x="0" y="0"/>
                  </a:moveTo>
                  <a:lnTo>
                    <a:pt x="1884692" y="0"/>
                  </a:lnTo>
                </a:path>
              </a:pathLst>
            </a:custGeom>
            <a:ln w="2838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192688" y="3039681"/>
              <a:ext cx="0" cy="325120"/>
            </a:xfrm>
            <a:custGeom>
              <a:avLst/>
              <a:gdLst/>
              <a:ahLst/>
              <a:cxnLst/>
              <a:rect l="l" t="t" r="r" b="b"/>
              <a:pathLst>
                <a:path h="325120">
                  <a:moveTo>
                    <a:pt x="0" y="324700"/>
                  </a:moveTo>
                  <a:lnTo>
                    <a:pt x="0" y="0"/>
                  </a:lnTo>
                </a:path>
              </a:pathLst>
            </a:custGeom>
            <a:ln w="2838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063190" y="3025490"/>
              <a:ext cx="1885314" cy="0"/>
            </a:xfrm>
            <a:custGeom>
              <a:avLst/>
              <a:gdLst/>
              <a:ahLst/>
              <a:cxnLst/>
              <a:rect l="l" t="t" r="r" b="b"/>
              <a:pathLst>
                <a:path w="1885314">
                  <a:moveTo>
                    <a:pt x="0" y="0"/>
                  </a:moveTo>
                  <a:lnTo>
                    <a:pt x="1884692" y="0"/>
                  </a:lnTo>
                </a:path>
              </a:pathLst>
            </a:custGeom>
            <a:ln w="2838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933694" y="3039681"/>
              <a:ext cx="0" cy="325120"/>
            </a:xfrm>
            <a:custGeom>
              <a:avLst/>
              <a:gdLst/>
              <a:ahLst/>
              <a:cxnLst/>
              <a:rect l="l" t="t" r="r" b="b"/>
              <a:pathLst>
                <a:path h="325120">
                  <a:moveTo>
                    <a:pt x="0" y="324700"/>
                  </a:moveTo>
                  <a:lnTo>
                    <a:pt x="0" y="0"/>
                  </a:lnTo>
                </a:path>
              </a:pathLst>
            </a:custGeom>
            <a:ln w="2838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063190" y="3039681"/>
              <a:ext cx="0" cy="325120"/>
            </a:xfrm>
            <a:custGeom>
              <a:avLst/>
              <a:gdLst/>
              <a:ahLst/>
              <a:cxnLst/>
              <a:rect l="l" t="t" r="r" b="b"/>
              <a:pathLst>
                <a:path h="325120">
                  <a:moveTo>
                    <a:pt x="0" y="324700"/>
                  </a:moveTo>
                  <a:lnTo>
                    <a:pt x="0" y="0"/>
                  </a:lnTo>
                </a:path>
              </a:pathLst>
            </a:custGeom>
            <a:ln w="28384">
              <a:solidFill>
                <a:srgbClr val="0B536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2192688" y="3378572"/>
            <a:ext cx="3741420" cy="253916"/>
          </a:xfrm>
          <a:prstGeom prst="rect">
            <a:avLst/>
          </a:prstGeom>
          <a:solidFill>
            <a:srgbClr val="FFE8D4"/>
          </a:solidFill>
          <a:ln w="28384">
            <a:solidFill>
              <a:srgbClr val="FFFFFF"/>
            </a:solidFill>
          </a:ln>
        </p:spPr>
        <p:txBody>
          <a:bodyPr vert="horz" wrap="square" lIns="0" tIns="45720" rIns="0" bIns="0" rtlCol="0">
            <a:spAutoFit/>
          </a:bodyPr>
          <a:lstStyle/>
          <a:p>
            <a:pPr marL="1155700" algn="r" rtl="1">
              <a:lnSpc>
                <a:spcPct val="100000"/>
              </a:lnSpc>
              <a:spcBef>
                <a:spcPts val="360"/>
              </a:spcBef>
            </a:pPr>
            <a:r>
              <a:rPr lang="en-US" sz="1350" b="1" spc="-10" dirty="0" smtClean="0">
                <a:latin typeface="Adelle Sans ARA" pitchFamily="50" charset="-78"/>
                <a:cs typeface="Adelle Sans ARA" pitchFamily="50" charset="-78"/>
              </a:rPr>
              <a:t>       </a:t>
            </a:r>
            <a:r>
              <a:rPr lang="ar-SA" sz="1350" b="1" spc="-10" dirty="0" smtClean="0">
                <a:latin typeface="Adelle Sans ARA" pitchFamily="50" charset="-78"/>
                <a:cs typeface="Adelle Sans ARA" pitchFamily="50" charset="-78"/>
              </a:rPr>
              <a:t>الشهادة </a:t>
            </a:r>
            <a:r>
              <a:rPr lang="ar-SA" sz="1350" b="1" spc="-10" dirty="0" smtClean="0">
                <a:latin typeface="Adelle Sans ARA" pitchFamily="50" charset="-78"/>
                <a:cs typeface="Adelle Sans ARA" pitchFamily="50" charset="-78"/>
              </a:rPr>
              <a:t>الابتدائية</a:t>
            </a:r>
            <a:endParaRPr sz="1350" dirty="0">
              <a:latin typeface="Adelle Sans ARA" pitchFamily="50" charset="-78"/>
              <a:cs typeface="Adelle Sans ARA" pitchFamily="50" charset="-78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192688" y="3676557"/>
            <a:ext cx="1870710" cy="298450"/>
          </a:xfrm>
          <a:prstGeom prst="rect">
            <a:avLst/>
          </a:prstGeom>
          <a:solidFill>
            <a:srgbClr val="CDDDE2"/>
          </a:solidFill>
          <a:ln w="28384">
            <a:solidFill>
              <a:srgbClr val="FFFFFF"/>
            </a:solidFill>
          </a:ln>
        </p:spPr>
        <p:txBody>
          <a:bodyPr vert="horz" wrap="square" lIns="0" tIns="4572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sz="1350" b="1" spc="-10" dirty="0">
                <a:latin typeface="Lato"/>
                <a:cs typeface="Lato"/>
              </a:rPr>
              <a:t>G8</a:t>
            </a:r>
            <a:endParaRPr sz="1350">
              <a:latin typeface="Lato"/>
              <a:cs typeface="Lato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192688" y="3974542"/>
            <a:ext cx="1870710" cy="298450"/>
          </a:xfrm>
          <a:prstGeom prst="rect">
            <a:avLst/>
          </a:prstGeom>
          <a:solidFill>
            <a:srgbClr val="E6EEF0"/>
          </a:solidFill>
          <a:ln w="28384">
            <a:solidFill>
              <a:srgbClr val="FFFFFF"/>
            </a:solidFill>
          </a:ln>
        </p:spPr>
        <p:txBody>
          <a:bodyPr vert="horz" wrap="square" lIns="0" tIns="4572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sz="1350" b="1" spc="-10" dirty="0">
                <a:latin typeface="Lato"/>
                <a:cs typeface="Lato"/>
              </a:rPr>
              <a:t>G7</a:t>
            </a:r>
            <a:endParaRPr sz="1350">
              <a:latin typeface="Lato"/>
              <a:cs typeface="Lato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192688" y="4272528"/>
            <a:ext cx="1870710" cy="316230"/>
          </a:xfrm>
          <a:prstGeom prst="rect">
            <a:avLst/>
          </a:prstGeom>
          <a:solidFill>
            <a:srgbClr val="CDDDE2"/>
          </a:solidFill>
          <a:ln w="28384">
            <a:solidFill>
              <a:srgbClr val="FFFFFF"/>
            </a:solidFill>
          </a:ln>
        </p:spPr>
        <p:txBody>
          <a:bodyPr vert="horz" wrap="square" lIns="0" tIns="4572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sz="1350" b="1" spc="-10" dirty="0">
                <a:latin typeface="Lato"/>
                <a:cs typeface="Lato"/>
              </a:rPr>
              <a:t>G6</a:t>
            </a:r>
            <a:endParaRPr sz="1350">
              <a:latin typeface="Lato"/>
              <a:cs typeface="Lato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192688" y="4588309"/>
            <a:ext cx="1870710" cy="316230"/>
          </a:xfrm>
          <a:prstGeom prst="rect">
            <a:avLst/>
          </a:prstGeom>
          <a:solidFill>
            <a:srgbClr val="E6EEF0"/>
          </a:solidFill>
          <a:ln w="28384">
            <a:solidFill>
              <a:srgbClr val="FFFFFF"/>
            </a:solidFill>
          </a:ln>
        </p:spPr>
        <p:txBody>
          <a:bodyPr vert="horz" wrap="square" lIns="0" tIns="4572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sz="1350" b="1" spc="-10" dirty="0">
                <a:latin typeface="Lato"/>
                <a:cs typeface="Lato"/>
              </a:rPr>
              <a:t>G5</a:t>
            </a:r>
            <a:endParaRPr sz="1350">
              <a:latin typeface="Lato"/>
              <a:cs typeface="Lato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192688" y="4904090"/>
            <a:ext cx="1870710" cy="298450"/>
          </a:xfrm>
          <a:prstGeom prst="rect">
            <a:avLst/>
          </a:prstGeom>
          <a:solidFill>
            <a:srgbClr val="CDDDE2"/>
          </a:solidFill>
          <a:ln w="28384">
            <a:solidFill>
              <a:srgbClr val="FFFFFF"/>
            </a:solidFill>
          </a:ln>
        </p:spPr>
        <p:txBody>
          <a:bodyPr vert="horz" wrap="square" lIns="0" tIns="4572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sz="1350" b="1" spc="-10" dirty="0">
                <a:latin typeface="Lato"/>
                <a:cs typeface="Lato"/>
              </a:rPr>
              <a:t>G4</a:t>
            </a:r>
            <a:endParaRPr sz="1350">
              <a:latin typeface="Lato"/>
              <a:cs typeface="Lato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192688" y="5202076"/>
            <a:ext cx="1870710" cy="298450"/>
          </a:xfrm>
          <a:prstGeom prst="rect">
            <a:avLst/>
          </a:prstGeom>
          <a:solidFill>
            <a:srgbClr val="E6EEF0"/>
          </a:solidFill>
          <a:ln w="28384">
            <a:solidFill>
              <a:srgbClr val="FFFFFF"/>
            </a:solidFill>
          </a:ln>
        </p:spPr>
        <p:txBody>
          <a:bodyPr vert="horz" wrap="square" lIns="0" tIns="4572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sz="1350" b="1" spc="-10" dirty="0">
                <a:latin typeface="Lato"/>
                <a:cs typeface="Lato"/>
              </a:rPr>
              <a:t>G3</a:t>
            </a:r>
            <a:endParaRPr sz="1350">
              <a:latin typeface="Lato"/>
              <a:cs typeface="Lato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192688" y="5500061"/>
            <a:ext cx="1870710" cy="298450"/>
          </a:xfrm>
          <a:prstGeom prst="rect">
            <a:avLst/>
          </a:prstGeom>
          <a:solidFill>
            <a:srgbClr val="CDDDE2"/>
          </a:solidFill>
          <a:ln w="28384">
            <a:solidFill>
              <a:srgbClr val="FFFFFF"/>
            </a:solidFill>
          </a:ln>
        </p:spPr>
        <p:txBody>
          <a:bodyPr vert="horz" wrap="square" lIns="0" tIns="4572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sz="1350" b="1" spc="-10" dirty="0">
                <a:latin typeface="Lato"/>
                <a:cs typeface="Lato"/>
              </a:rPr>
              <a:t>G2</a:t>
            </a:r>
            <a:endParaRPr sz="1350">
              <a:latin typeface="Lato"/>
              <a:cs typeface="Lato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192688" y="5798046"/>
            <a:ext cx="1870710" cy="298450"/>
          </a:xfrm>
          <a:prstGeom prst="rect">
            <a:avLst/>
          </a:prstGeom>
          <a:solidFill>
            <a:srgbClr val="E6EEF0"/>
          </a:solidFill>
          <a:ln w="28384">
            <a:solidFill>
              <a:srgbClr val="FFFFFF"/>
            </a:solidFill>
          </a:ln>
        </p:spPr>
        <p:txBody>
          <a:bodyPr vert="horz" wrap="square" lIns="0" tIns="4572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sz="1350" b="1" spc="-10" dirty="0">
                <a:latin typeface="Lato"/>
                <a:cs typeface="Lato"/>
              </a:rPr>
              <a:t>G1</a:t>
            </a:r>
            <a:endParaRPr sz="1350">
              <a:latin typeface="Lato"/>
              <a:cs typeface="Lato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C5F2CD0C-FE09-2348-B9E7-9AA2CAC66C4B}"/>
              </a:ext>
            </a:extLst>
          </p:cNvPr>
          <p:cNvGrpSpPr/>
          <p:nvPr/>
        </p:nvGrpSpPr>
        <p:grpSpPr>
          <a:xfrm>
            <a:off x="2691130" y="1937411"/>
            <a:ext cx="3242771" cy="3689954"/>
            <a:chOff x="2691130" y="1937411"/>
            <a:chExt cx="3242771" cy="3689954"/>
          </a:xfrm>
        </p:grpSpPr>
        <p:sp>
          <p:nvSpPr>
            <p:cNvPr id="10" name="object 10"/>
            <p:cNvSpPr txBox="1"/>
            <p:nvPr/>
          </p:nvSpPr>
          <p:spPr>
            <a:xfrm>
              <a:off x="2691130" y="3087583"/>
              <a:ext cx="2795270" cy="219291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90"/>
                </a:spcBef>
                <a:tabLst>
                  <a:tab pos="2460625" algn="l"/>
                </a:tabLst>
              </a:pPr>
              <a:r>
                <a:rPr lang="ar-SA" sz="1350" b="1" spc="-15" dirty="0" smtClean="0">
                  <a:solidFill>
                    <a:srgbClr val="FFFFFF"/>
                  </a:solidFill>
                  <a:latin typeface="Adelle Sans ARA Semibold" pitchFamily="50" charset="-78"/>
                  <a:cs typeface="Adelle Sans ARA Semibold" pitchFamily="50" charset="-78"/>
                </a:rPr>
                <a:t>التعليم المتسارع                  الابتدائية </a:t>
              </a:r>
              <a:r>
                <a:rPr lang="ar-SA" sz="1350" b="1" spc="-20" dirty="0">
                  <a:solidFill>
                    <a:srgbClr val="FFFFFF"/>
                  </a:solidFill>
                  <a:latin typeface="Adelle Sans ARA Semibold" pitchFamily="50" charset="-78"/>
                  <a:cs typeface="Adelle Sans ARA Semibold" pitchFamily="50" charset="-78"/>
                </a:rPr>
                <a:t>الرسمية</a:t>
              </a:r>
              <a:endParaRPr sz="1350" dirty="0">
                <a:latin typeface="Adelle Sans ARA Semibold" pitchFamily="50" charset="-78"/>
                <a:cs typeface="Adelle Sans ARA Semibold" pitchFamily="50" charset="-78"/>
              </a:endParaRPr>
            </a:p>
          </p:txBody>
        </p:sp>
        <p:sp>
          <p:nvSpPr>
            <p:cNvPr id="13" name="object 13"/>
            <p:cNvSpPr txBox="1"/>
            <p:nvPr/>
          </p:nvSpPr>
          <p:spPr>
            <a:xfrm>
              <a:off x="4063191" y="3676557"/>
              <a:ext cx="1870710" cy="412934"/>
            </a:xfrm>
            <a:prstGeom prst="rect">
              <a:avLst/>
            </a:prstGeom>
            <a:solidFill>
              <a:srgbClr val="83A9B6"/>
            </a:solidFill>
            <a:ln w="28384">
              <a:solidFill>
                <a:srgbClr val="FFFFFF"/>
              </a:solidFill>
            </a:ln>
          </p:spPr>
          <p:txBody>
            <a:bodyPr vert="horz" wrap="square" lIns="0" tIns="5080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40"/>
                </a:spcBef>
              </a:pPr>
              <a:endParaRPr sz="1300" dirty="0">
                <a:latin typeface="Times New Roman"/>
                <a:cs typeface="Times New Roman"/>
              </a:endParaRPr>
            </a:p>
            <a:p>
              <a:pPr algn="ctr" rtl="1">
                <a:lnSpc>
                  <a:spcPct val="100000"/>
                </a:lnSpc>
              </a:pPr>
              <a:r>
                <a:rPr lang="ar-SA" sz="1350" b="1" spc="-25" dirty="0" smtClean="0">
                  <a:latin typeface="Adelle Sans ARA" pitchFamily="50" charset="-78"/>
                  <a:cs typeface="Adelle Sans ARA" pitchFamily="50" charset="-78"/>
                </a:rPr>
                <a:t>المستوى 3</a:t>
              </a:r>
              <a:endParaRPr sz="1350" dirty="0">
                <a:latin typeface="Adelle Sans ARA" pitchFamily="50" charset="-78"/>
                <a:cs typeface="Adelle Sans ARA" pitchFamily="50" charset="-78"/>
              </a:endParaRPr>
            </a:p>
          </p:txBody>
        </p:sp>
        <p:sp>
          <p:nvSpPr>
            <p:cNvPr id="16" name="object 16"/>
            <p:cNvSpPr txBox="1"/>
            <p:nvPr/>
          </p:nvSpPr>
          <p:spPr>
            <a:xfrm>
              <a:off x="4063191" y="4272528"/>
              <a:ext cx="1870710" cy="431528"/>
            </a:xfrm>
            <a:prstGeom prst="rect">
              <a:avLst/>
            </a:prstGeom>
            <a:solidFill>
              <a:srgbClr val="C1D4DA"/>
            </a:solidFill>
            <a:ln w="28384">
              <a:solidFill>
                <a:srgbClr val="FFFFFF"/>
              </a:solidFill>
            </a:ln>
          </p:spPr>
          <p:txBody>
            <a:bodyPr vert="horz" wrap="square" lIns="0" tIns="635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5"/>
                </a:spcBef>
              </a:pPr>
              <a:endParaRPr sz="1450" dirty="0">
                <a:latin typeface="Times New Roman"/>
                <a:cs typeface="Times New Roman"/>
              </a:endParaRPr>
            </a:p>
            <a:p>
              <a:pPr algn="ctr" rtl="1">
                <a:lnSpc>
                  <a:spcPct val="100000"/>
                </a:lnSpc>
                <a:spcBef>
                  <a:spcPts val="5"/>
                </a:spcBef>
              </a:pPr>
              <a:r>
                <a:rPr lang="ar-SA" sz="1350" b="1" spc="-20" dirty="0" smtClean="0">
                  <a:latin typeface="Adelle Sans ARA" pitchFamily="50" charset="-78"/>
                  <a:cs typeface="Adelle Sans ARA" pitchFamily="50" charset="-78"/>
                </a:rPr>
                <a:t>المستوى 2</a:t>
              </a:r>
              <a:endParaRPr sz="1350" dirty="0">
                <a:latin typeface="Adelle Sans ARA" pitchFamily="50" charset="-78"/>
                <a:cs typeface="Adelle Sans ARA" pitchFamily="50" charset="-78"/>
              </a:endParaRPr>
            </a:p>
          </p:txBody>
        </p:sp>
        <p:sp>
          <p:nvSpPr>
            <p:cNvPr id="19" name="object 19"/>
            <p:cNvSpPr txBox="1"/>
            <p:nvPr/>
          </p:nvSpPr>
          <p:spPr>
            <a:xfrm>
              <a:off x="4063191" y="4904090"/>
              <a:ext cx="1870710" cy="723275"/>
            </a:xfrm>
            <a:prstGeom prst="rect">
              <a:avLst/>
            </a:prstGeom>
            <a:solidFill>
              <a:srgbClr val="E6EEF0"/>
            </a:solidFill>
            <a:ln w="28384">
              <a:solidFill>
                <a:srgbClr val="FFFFFF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endParaRPr sz="16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30"/>
                </a:spcBef>
              </a:pPr>
              <a:endParaRPr sz="1750" dirty="0">
                <a:latin typeface="Times New Roman"/>
                <a:cs typeface="Times New Roman"/>
              </a:endParaRPr>
            </a:p>
            <a:p>
              <a:pPr algn="ctr" rtl="1">
                <a:lnSpc>
                  <a:spcPct val="100000"/>
                </a:lnSpc>
              </a:pPr>
              <a:r>
                <a:rPr lang="ar-SA" sz="1350" b="1" spc="-25" dirty="0" smtClean="0">
                  <a:latin typeface="Adelle Sans ARA" pitchFamily="50" charset="-78"/>
                  <a:cs typeface="Adelle Sans ARA" pitchFamily="50" charset="-78"/>
                </a:rPr>
                <a:t>المستوى 1</a:t>
              </a:r>
              <a:endParaRPr sz="1350" dirty="0">
                <a:latin typeface="Adelle Sans ARA" pitchFamily="50" charset="-78"/>
                <a:cs typeface="Adelle Sans ARA" pitchFamily="50" charset="-78"/>
              </a:endParaRPr>
            </a:p>
          </p:txBody>
        </p:sp>
        <p:grpSp>
          <p:nvGrpSpPr>
            <p:cNvPr id="23" name="object 23"/>
            <p:cNvGrpSpPr/>
            <p:nvPr/>
          </p:nvGrpSpPr>
          <p:grpSpPr>
            <a:xfrm>
              <a:off x="2962565" y="2474998"/>
              <a:ext cx="2207895" cy="536575"/>
              <a:chOff x="2962565" y="2474998"/>
              <a:chExt cx="2207895" cy="536575"/>
            </a:xfrm>
          </p:grpSpPr>
          <p:sp>
            <p:nvSpPr>
              <p:cNvPr id="24" name="object 24"/>
              <p:cNvSpPr/>
              <p:nvPr/>
            </p:nvSpPr>
            <p:spPr>
              <a:xfrm>
                <a:off x="3068229" y="2597955"/>
                <a:ext cx="165100" cy="413384"/>
              </a:xfrm>
              <a:custGeom>
                <a:avLst/>
                <a:gdLst/>
                <a:ahLst/>
                <a:cxnLst/>
                <a:rect l="l" t="t" r="r" b="b"/>
                <a:pathLst>
                  <a:path w="165100" h="413385">
                    <a:moveTo>
                      <a:pt x="0" y="413334"/>
                    </a:moveTo>
                    <a:lnTo>
                      <a:pt x="165100" y="413334"/>
                    </a:lnTo>
                    <a:lnTo>
                      <a:pt x="165100" y="0"/>
                    </a:lnTo>
                    <a:lnTo>
                      <a:pt x="0" y="0"/>
                    </a:lnTo>
                    <a:lnTo>
                      <a:pt x="0" y="413334"/>
                    </a:lnTo>
                    <a:close/>
                  </a:path>
                </a:pathLst>
              </a:custGeom>
              <a:solidFill>
                <a:srgbClr val="07536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" name="object 25"/>
              <p:cNvSpPr/>
              <p:nvPr/>
            </p:nvSpPr>
            <p:spPr>
              <a:xfrm>
                <a:off x="2962565" y="2474998"/>
                <a:ext cx="376555" cy="202565"/>
              </a:xfrm>
              <a:custGeom>
                <a:avLst/>
                <a:gdLst/>
                <a:ahLst/>
                <a:cxnLst/>
                <a:rect l="l" t="t" r="r" b="b"/>
                <a:pathLst>
                  <a:path w="376554" h="202564">
                    <a:moveTo>
                      <a:pt x="188213" y="0"/>
                    </a:moveTo>
                    <a:lnTo>
                      <a:pt x="0" y="202425"/>
                    </a:lnTo>
                    <a:lnTo>
                      <a:pt x="376427" y="202425"/>
                    </a:lnTo>
                    <a:lnTo>
                      <a:pt x="188213" y="0"/>
                    </a:lnTo>
                    <a:close/>
                  </a:path>
                </a:pathLst>
              </a:custGeom>
              <a:solidFill>
                <a:srgbClr val="07536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26"/>
              <p:cNvSpPr/>
              <p:nvPr/>
            </p:nvSpPr>
            <p:spPr>
              <a:xfrm>
                <a:off x="4899271" y="2597955"/>
                <a:ext cx="165100" cy="413384"/>
              </a:xfrm>
              <a:custGeom>
                <a:avLst/>
                <a:gdLst/>
                <a:ahLst/>
                <a:cxnLst/>
                <a:rect l="l" t="t" r="r" b="b"/>
                <a:pathLst>
                  <a:path w="165100" h="413385">
                    <a:moveTo>
                      <a:pt x="0" y="413334"/>
                    </a:moveTo>
                    <a:lnTo>
                      <a:pt x="165100" y="413334"/>
                    </a:lnTo>
                    <a:lnTo>
                      <a:pt x="165100" y="0"/>
                    </a:lnTo>
                    <a:lnTo>
                      <a:pt x="0" y="0"/>
                    </a:lnTo>
                    <a:lnTo>
                      <a:pt x="0" y="413334"/>
                    </a:lnTo>
                    <a:close/>
                  </a:path>
                </a:pathLst>
              </a:custGeom>
              <a:solidFill>
                <a:srgbClr val="07536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" name="object 27"/>
              <p:cNvSpPr/>
              <p:nvPr/>
            </p:nvSpPr>
            <p:spPr>
              <a:xfrm>
                <a:off x="4793607" y="2474998"/>
                <a:ext cx="376555" cy="202565"/>
              </a:xfrm>
              <a:custGeom>
                <a:avLst/>
                <a:gdLst/>
                <a:ahLst/>
                <a:cxnLst/>
                <a:rect l="l" t="t" r="r" b="b"/>
                <a:pathLst>
                  <a:path w="376554" h="202564">
                    <a:moveTo>
                      <a:pt x="188213" y="0"/>
                    </a:moveTo>
                    <a:lnTo>
                      <a:pt x="0" y="202425"/>
                    </a:lnTo>
                    <a:lnTo>
                      <a:pt x="376427" y="202425"/>
                    </a:lnTo>
                    <a:lnTo>
                      <a:pt x="188213" y="0"/>
                    </a:lnTo>
                    <a:close/>
                  </a:path>
                </a:pathLst>
              </a:custGeom>
              <a:solidFill>
                <a:srgbClr val="07536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8" name="object 28"/>
            <p:cNvSpPr txBox="1"/>
            <p:nvPr/>
          </p:nvSpPr>
          <p:spPr>
            <a:xfrm>
              <a:off x="2856230" y="1937411"/>
              <a:ext cx="2477770" cy="24340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11125" marR="5080" indent="-98425" algn="ctr" rtl="1">
                <a:lnSpc>
                  <a:spcPct val="111100"/>
                </a:lnSpc>
                <a:spcBef>
                  <a:spcPts val="100"/>
                </a:spcBef>
              </a:pPr>
              <a:r>
                <a:rPr lang="ar-SA" sz="1400" b="1" spc="-25" dirty="0" smtClean="0">
                  <a:latin typeface="Adelle Sans ARA Semibold" pitchFamily="50" charset="-78"/>
                  <a:cs typeface="Adelle Sans ARA Semibold" pitchFamily="50" charset="-78"/>
                </a:rPr>
                <a:t>التعليم الثانوي أو المهني، والعمل</a:t>
              </a:r>
              <a:endParaRPr sz="1400" dirty="0">
                <a:latin typeface="Adelle Sans ARA Semibold" pitchFamily="50" charset="-78"/>
                <a:cs typeface="Adelle Sans ARA Semibold" pitchFamily="50" charset="-78"/>
              </a:endParaRP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1764030"/>
          </a:xfrm>
          <a:custGeom>
            <a:avLst/>
            <a:gdLst/>
            <a:ahLst/>
            <a:cxnLst/>
            <a:rect l="l" t="t" r="r" b="b"/>
            <a:pathLst>
              <a:path w="9144000" h="1764030">
                <a:moveTo>
                  <a:pt x="9144000" y="0"/>
                </a:moveTo>
                <a:lnTo>
                  <a:pt x="0" y="0"/>
                </a:lnTo>
                <a:lnTo>
                  <a:pt x="0" y="1764004"/>
                </a:lnTo>
                <a:lnTo>
                  <a:pt x="9144000" y="1764004"/>
                </a:lnTo>
                <a:lnTo>
                  <a:pt x="9144000" y="0"/>
                </a:lnTo>
                <a:close/>
              </a:path>
            </a:pathLst>
          </a:custGeom>
          <a:solidFill>
            <a:srgbClr val="0753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81000" y="511049"/>
            <a:ext cx="8255000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rtl="1">
              <a:lnSpc>
                <a:spcPct val="100000"/>
              </a:lnSpc>
              <a:spcBef>
                <a:spcPts val="100"/>
              </a:spcBef>
            </a:pPr>
            <a:r>
              <a:rPr lang="ar-SA" dirty="0">
                <a:latin typeface="Adelle Sans ARA" pitchFamily="50" charset="-78"/>
                <a:cs typeface="Adelle Sans ARA" pitchFamily="50" charset="-78"/>
              </a:rPr>
              <a:t>نشاط: وضح بالرسم كيف يتماشى برنامج التعليم الرسمي مع نظامي التعليم الوطني في بلدك</a:t>
            </a:r>
            <a:endParaRPr spc="-15" dirty="0">
              <a:latin typeface="Adelle Sans ARA" pitchFamily="50" charset="-78"/>
              <a:cs typeface="Adelle Sans ARA" pitchFamily="50" charset="-78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xfrm>
            <a:off x="4724400" y="2026114"/>
            <a:ext cx="7693769" cy="4173963"/>
          </a:xfrm>
          <a:prstGeom prst="rect">
            <a:avLst/>
          </a:prstGeom>
        </p:spPr>
        <p:txBody>
          <a:bodyPr vert="horz" wrap="square" lIns="0" tIns="99060" rIns="0" bIns="0" rtlCol="0">
            <a:spAutoFit/>
          </a:bodyPr>
          <a:lstStyle/>
          <a:p>
            <a:pPr marL="3851275" algn="r" rtl="1">
              <a:lnSpc>
                <a:spcPct val="100000"/>
              </a:lnSpc>
              <a:spcBef>
                <a:spcPts val="780"/>
              </a:spcBef>
            </a:pPr>
            <a:r>
              <a:rPr lang="ar-SA" spc="-15" dirty="0" smtClean="0">
                <a:latin typeface="Adelle Sans ARA" pitchFamily="50" charset="-78"/>
                <a:cs typeface="Adelle Sans ARA" pitchFamily="50" charset="-78"/>
              </a:rPr>
              <a:t>يجب التركيز على ما يلي</a:t>
            </a:r>
            <a:r>
              <a:rPr dirty="0" smtClean="0">
                <a:latin typeface="Adelle Sans ARA" pitchFamily="50" charset="-78"/>
                <a:cs typeface="Adelle Sans ARA" pitchFamily="50" charset="-78"/>
              </a:rPr>
              <a:t>:</a:t>
            </a:r>
            <a:endParaRPr dirty="0">
              <a:latin typeface="Adelle Sans ARA" pitchFamily="50" charset="-78"/>
              <a:cs typeface="Adelle Sans ARA" pitchFamily="50" charset="-78"/>
            </a:endParaRPr>
          </a:p>
          <a:p>
            <a:pPr marL="4079875" marR="5080" indent="-228600" algn="r" rtl="1">
              <a:lnSpc>
                <a:spcPct val="135400"/>
              </a:lnSpc>
              <a:spcBef>
                <a:spcPts val="600"/>
              </a:spcBef>
              <a:buChar char="•"/>
              <a:tabLst>
                <a:tab pos="4079875" algn="l"/>
              </a:tabLst>
            </a:pPr>
            <a:r>
              <a:rPr lang="ar-SA" spc="-20" dirty="0">
                <a:latin typeface="Adelle Sans ARA" pitchFamily="50" charset="-78"/>
                <a:cs typeface="Adelle Sans ARA" pitchFamily="50" charset="-78"/>
              </a:rPr>
              <a:t>مسارات الانتقال للدمج بين النظام الرسمي وبرنامج التعليم المتسارع</a:t>
            </a:r>
            <a:r>
              <a:rPr spc="-40" dirty="0" smtClean="0">
                <a:latin typeface="Adelle Sans ARA" pitchFamily="50" charset="-78"/>
                <a:cs typeface="Adelle Sans ARA" pitchFamily="50" charset="-78"/>
              </a:rPr>
              <a:t>.</a:t>
            </a:r>
            <a:endParaRPr spc="-40" dirty="0">
              <a:latin typeface="Adelle Sans ARA" pitchFamily="50" charset="-78"/>
              <a:cs typeface="Adelle Sans ARA" pitchFamily="50" charset="-78"/>
            </a:endParaRPr>
          </a:p>
          <a:p>
            <a:pPr marL="4079875" indent="-228600" algn="r" rtl="1">
              <a:lnSpc>
                <a:spcPct val="100000"/>
              </a:lnSpc>
              <a:spcBef>
                <a:spcPts val="1000"/>
              </a:spcBef>
              <a:buChar char="•"/>
              <a:tabLst>
                <a:tab pos="4079875" algn="l"/>
              </a:tabLst>
            </a:pPr>
            <a:r>
              <a:rPr lang="ar-SA" spc="-5" dirty="0">
                <a:latin typeface="Adelle Sans ARA" pitchFamily="50" charset="-78"/>
                <a:cs typeface="Adelle Sans ARA" pitchFamily="50" charset="-78"/>
              </a:rPr>
              <a:t>متى يتم منح </a:t>
            </a:r>
            <a:r>
              <a:rPr lang="ar-SA" spc="-5" dirty="0" smtClean="0">
                <a:latin typeface="Adelle Sans ARA" pitchFamily="50" charset="-78"/>
                <a:cs typeface="Adelle Sans ARA" pitchFamily="50" charset="-78"/>
              </a:rPr>
              <a:t>الشهادات</a:t>
            </a:r>
            <a:r>
              <a:rPr dirty="0" smtClean="0">
                <a:latin typeface="Adelle Sans ARA" pitchFamily="50" charset="-78"/>
                <a:cs typeface="Adelle Sans ARA" pitchFamily="50" charset="-78"/>
              </a:rPr>
              <a:t>.</a:t>
            </a:r>
            <a:endParaRPr dirty="0">
              <a:latin typeface="Adelle Sans ARA" pitchFamily="50" charset="-78"/>
              <a:cs typeface="Adelle Sans ARA" pitchFamily="50" charset="-78"/>
            </a:endParaRPr>
          </a:p>
          <a:p>
            <a:pPr marL="4079875" marR="125730" indent="-228600" algn="r" rtl="1">
              <a:lnSpc>
                <a:spcPct val="135400"/>
              </a:lnSpc>
              <a:spcBef>
                <a:spcPts val="1000"/>
              </a:spcBef>
              <a:buChar char="•"/>
              <a:tabLst>
                <a:tab pos="4079875" algn="l"/>
              </a:tabLst>
            </a:pPr>
            <a:r>
              <a:rPr lang="ar-SA" spc="-5" dirty="0">
                <a:latin typeface="Adelle Sans ARA" pitchFamily="50" charset="-78"/>
                <a:cs typeface="Adelle Sans ARA" pitchFamily="50" charset="-78"/>
              </a:rPr>
              <a:t>المسارات المتاحة للمتعلمين في برنامج التعليم المتسارع بعد إتمام البرنامج</a:t>
            </a:r>
            <a:r>
              <a:rPr spc="-40" dirty="0" smtClean="0">
                <a:latin typeface="Adelle Sans ARA" pitchFamily="50" charset="-78"/>
                <a:cs typeface="Adelle Sans ARA" pitchFamily="50" charset="-78"/>
              </a:rPr>
              <a:t>.</a:t>
            </a:r>
            <a:endParaRPr spc="-40" dirty="0">
              <a:latin typeface="Adelle Sans ARA" pitchFamily="50" charset="-78"/>
              <a:cs typeface="Adelle Sans ARA" pitchFamily="50" charset="-78"/>
            </a:endParaRPr>
          </a:p>
          <a:p>
            <a:pPr marL="4079875" marR="38735" indent="-228600" algn="r" rtl="1">
              <a:lnSpc>
                <a:spcPct val="135400"/>
              </a:lnSpc>
              <a:spcBef>
                <a:spcPts val="1000"/>
              </a:spcBef>
              <a:buChar char="•"/>
              <a:tabLst>
                <a:tab pos="4079875" algn="l"/>
              </a:tabLst>
            </a:pPr>
            <a:r>
              <a:rPr lang="ar-SA" spc="-10" dirty="0">
                <a:latin typeface="Adelle Sans ARA" pitchFamily="50" charset="-78"/>
                <a:cs typeface="Adelle Sans ARA" pitchFamily="50" charset="-78"/>
              </a:rPr>
              <a:t>أي دورات تأسيسية أو تقييمية يتلقاها المتعلمون في برنامج التعليم المتسارع لتقييم مستواهم قبل الالتحاق بالبرنامج</a:t>
            </a:r>
            <a:r>
              <a:rPr spc="-40" dirty="0" smtClean="0">
                <a:latin typeface="Adelle Sans ARA" pitchFamily="50" charset="-78"/>
                <a:cs typeface="Adelle Sans ARA" pitchFamily="50" charset="-78"/>
              </a:rPr>
              <a:t>.</a:t>
            </a:r>
            <a:endParaRPr spc="-40" dirty="0">
              <a:latin typeface="Adelle Sans ARA" pitchFamily="50" charset="-78"/>
              <a:cs typeface="Adelle Sans ARA" pitchFamily="50" charset="-78"/>
            </a:endParaRPr>
          </a:p>
          <a:p>
            <a:pPr marL="4079875" marR="243840" indent="-228600" algn="r" rtl="1">
              <a:lnSpc>
                <a:spcPct val="135400"/>
              </a:lnSpc>
              <a:spcBef>
                <a:spcPts val="1000"/>
              </a:spcBef>
              <a:buChar char="•"/>
              <a:tabLst>
                <a:tab pos="4079875" algn="l"/>
              </a:tabLst>
            </a:pPr>
            <a:r>
              <a:rPr lang="ar-SA" spc="-15" dirty="0">
                <a:latin typeface="Adelle Sans ARA" pitchFamily="50" charset="-78"/>
                <a:cs typeface="Adelle Sans ARA" pitchFamily="50" charset="-78"/>
              </a:rPr>
              <a:t>انظر في نقاط عمل المبدأين 9 و10، وضمِّن ما تراه ملائمًا لسياقك</a:t>
            </a:r>
            <a:r>
              <a:rPr spc="-10" dirty="0" smtClean="0">
                <a:latin typeface="Adelle Sans ARA" pitchFamily="50" charset="-78"/>
                <a:cs typeface="Adelle Sans ARA" pitchFamily="50" charset="-78"/>
              </a:rPr>
              <a:t>.</a:t>
            </a:r>
            <a:endParaRPr spc="-10" dirty="0">
              <a:latin typeface="Adelle Sans ARA" pitchFamily="50" charset="-78"/>
              <a:cs typeface="Adelle Sans ARA" pitchFamily="50" charset="-78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67791" y="2184755"/>
            <a:ext cx="3568496" cy="41621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4800" y="2237933"/>
            <a:ext cx="7251700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rtl="1">
              <a:lnSpc>
                <a:spcPct val="100000"/>
              </a:lnSpc>
              <a:spcBef>
                <a:spcPts val="100"/>
              </a:spcBef>
            </a:pPr>
            <a:r>
              <a:rPr lang="ar-SA" spc="-10" dirty="0" smtClean="0">
                <a:latin typeface="Adelle Sans ARA" pitchFamily="50" charset="-78"/>
                <a:cs typeface="Adelle Sans ARA" pitchFamily="50" charset="-78"/>
              </a:rPr>
              <a:t>الاتساق مع التعليم </a:t>
            </a:r>
            <a:r>
              <a:rPr lang="ar-SA" spc="-10" dirty="0" smtClean="0">
                <a:latin typeface="Adelle Sans ARA" pitchFamily="50" charset="-78"/>
                <a:cs typeface="Adelle Sans ARA" pitchFamily="50" charset="-78"/>
              </a:rPr>
              <a:t>الرسمي</a:t>
            </a:r>
            <a:r>
              <a:rPr lang="en-US" spc="-10" dirty="0" smtClean="0">
                <a:latin typeface="Adelle Sans ARA" pitchFamily="50" charset="-78"/>
                <a:cs typeface="Adelle Sans ARA" pitchFamily="50" charset="-78"/>
              </a:rPr>
              <a:t/>
            </a:r>
            <a:br>
              <a:rPr lang="en-US" spc="-10" dirty="0" smtClean="0">
                <a:latin typeface="Adelle Sans ARA" pitchFamily="50" charset="-78"/>
                <a:cs typeface="Adelle Sans ARA" pitchFamily="50" charset="-78"/>
              </a:rPr>
            </a:br>
            <a:r>
              <a:rPr lang="ar-SA" spc="-10" dirty="0" smtClean="0">
                <a:latin typeface="Adelle Sans ARA" pitchFamily="50" charset="-78"/>
                <a:cs typeface="Adelle Sans ARA" pitchFamily="50" charset="-78"/>
              </a:rPr>
              <a:t> المتحدث </a:t>
            </a:r>
            <a:r>
              <a:rPr lang="ar-SA" spc="-10" dirty="0" smtClean="0">
                <a:latin typeface="Adelle Sans ARA" pitchFamily="50" charset="-78"/>
                <a:cs typeface="Adelle Sans ARA" pitchFamily="50" charset="-78"/>
              </a:rPr>
              <a:t>الضيف: </a:t>
            </a:r>
            <a:r>
              <a:rPr lang="en-US" spc="-5" dirty="0" smtClean="0">
                <a:latin typeface="Adelle Sans ARA" pitchFamily="50" charset="-78"/>
                <a:cs typeface="Adelle Sans ARA" pitchFamily="50" charset="-78"/>
              </a:rPr>
              <a:t>XX</a:t>
            </a:r>
            <a:endParaRPr spc="-5" dirty="0">
              <a:latin typeface="Adelle Sans ARA" pitchFamily="50" charset="-78"/>
              <a:cs typeface="Adelle Sans ARA" pitchFamily="50" charset="-78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974000" y="1686966"/>
            <a:ext cx="1170305" cy="5171440"/>
          </a:xfrm>
          <a:custGeom>
            <a:avLst/>
            <a:gdLst/>
            <a:ahLst/>
            <a:cxnLst/>
            <a:rect l="l" t="t" r="r" b="b"/>
            <a:pathLst>
              <a:path w="1170304" h="5171440">
                <a:moveTo>
                  <a:pt x="1170000" y="0"/>
                </a:moveTo>
                <a:lnTo>
                  <a:pt x="0" y="0"/>
                </a:lnTo>
                <a:lnTo>
                  <a:pt x="0" y="5171033"/>
                </a:lnTo>
                <a:lnTo>
                  <a:pt x="1170000" y="5171033"/>
                </a:lnTo>
                <a:lnTo>
                  <a:pt x="1170000" y="0"/>
                </a:lnTo>
                <a:close/>
              </a:path>
            </a:pathLst>
          </a:custGeom>
          <a:solidFill>
            <a:srgbClr val="0753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98178" y="155073"/>
            <a:ext cx="1470999" cy="13158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76400" y="5805528"/>
            <a:ext cx="4695190" cy="5360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00"/>
              </a:spcBef>
            </a:pPr>
            <a:r>
              <a:rPr lang="ar-SA" sz="3400" b="1" dirty="0" smtClean="0">
                <a:solidFill>
                  <a:srgbClr val="FFFFFF"/>
                </a:solidFill>
                <a:latin typeface="Adelle Sans ARA" pitchFamily="50" charset="-78"/>
                <a:cs typeface="Adelle Sans ARA" pitchFamily="50" charset="-78"/>
              </a:rPr>
              <a:t>تسجيل الحضور اليومي للفرق</a:t>
            </a:r>
            <a:endParaRPr sz="3400" dirty="0">
              <a:latin typeface="Adelle Sans ARA" pitchFamily="50" charset="-78"/>
              <a:cs typeface="Adelle Sans ARA" pitchFamily="50" charset="-78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974000" y="1686966"/>
            <a:ext cx="1170305" cy="5171440"/>
          </a:xfrm>
          <a:custGeom>
            <a:avLst/>
            <a:gdLst/>
            <a:ahLst/>
            <a:cxnLst/>
            <a:rect l="l" t="t" r="r" b="b"/>
            <a:pathLst>
              <a:path w="1170304" h="5171440">
                <a:moveTo>
                  <a:pt x="1170000" y="0"/>
                </a:moveTo>
                <a:lnTo>
                  <a:pt x="0" y="0"/>
                </a:lnTo>
                <a:lnTo>
                  <a:pt x="0" y="5171033"/>
                </a:lnTo>
                <a:lnTo>
                  <a:pt x="1170000" y="5171033"/>
                </a:lnTo>
                <a:lnTo>
                  <a:pt x="1170000" y="0"/>
                </a:lnTo>
                <a:close/>
              </a:path>
            </a:pathLst>
          </a:custGeom>
          <a:solidFill>
            <a:srgbClr val="0753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98178" y="155073"/>
            <a:ext cx="1470999" cy="13158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836062" y="2022665"/>
            <a:ext cx="2211705" cy="3284854"/>
          </a:xfrm>
          <a:custGeom>
            <a:avLst/>
            <a:gdLst/>
            <a:ahLst/>
            <a:cxnLst/>
            <a:rect l="l" t="t" r="r" b="b"/>
            <a:pathLst>
              <a:path w="2211704" h="3284854">
                <a:moveTo>
                  <a:pt x="1097127" y="2659037"/>
                </a:moveTo>
                <a:lnTo>
                  <a:pt x="347078" y="2659037"/>
                </a:lnTo>
                <a:lnTo>
                  <a:pt x="347078" y="2769743"/>
                </a:lnTo>
                <a:lnTo>
                  <a:pt x="1097127" y="2769743"/>
                </a:lnTo>
                <a:lnTo>
                  <a:pt x="1097127" y="2659037"/>
                </a:lnTo>
                <a:close/>
              </a:path>
              <a:path w="2211704" h="3284854">
                <a:moveTo>
                  <a:pt x="1097127" y="2426944"/>
                </a:moveTo>
                <a:lnTo>
                  <a:pt x="347078" y="2426944"/>
                </a:lnTo>
                <a:lnTo>
                  <a:pt x="347078" y="2537650"/>
                </a:lnTo>
                <a:lnTo>
                  <a:pt x="1097127" y="2537650"/>
                </a:lnTo>
                <a:lnTo>
                  <a:pt x="1097127" y="2426944"/>
                </a:lnTo>
                <a:close/>
              </a:path>
              <a:path w="2211704" h="3284854">
                <a:moveTo>
                  <a:pt x="1097127" y="1983994"/>
                </a:moveTo>
                <a:lnTo>
                  <a:pt x="347078" y="1983994"/>
                </a:lnTo>
                <a:lnTo>
                  <a:pt x="347078" y="2094699"/>
                </a:lnTo>
                <a:lnTo>
                  <a:pt x="1097127" y="2094699"/>
                </a:lnTo>
                <a:lnTo>
                  <a:pt x="1097127" y="1983994"/>
                </a:lnTo>
                <a:close/>
              </a:path>
              <a:path w="2211704" h="3284854">
                <a:moveTo>
                  <a:pt x="1097127" y="1751888"/>
                </a:moveTo>
                <a:lnTo>
                  <a:pt x="347078" y="1751888"/>
                </a:lnTo>
                <a:lnTo>
                  <a:pt x="347078" y="1862594"/>
                </a:lnTo>
                <a:lnTo>
                  <a:pt x="1097127" y="1862594"/>
                </a:lnTo>
                <a:lnTo>
                  <a:pt x="1097127" y="1751888"/>
                </a:lnTo>
                <a:close/>
              </a:path>
              <a:path w="2211704" h="3284854">
                <a:moveTo>
                  <a:pt x="1097127" y="1282204"/>
                </a:moveTo>
                <a:lnTo>
                  <a:pt x="347078" y="1282204"/>
                </a:lnTo>
                <a:lnTo>
                  <a:pt x="347078" y="1392910"/>
                </a:lnTo>
                <a:lnTo>
                  <a:pt x="1097127" y="1392910"/>
                </a:lnTo>
                <a:lnTo>
                  <a:pt x="1097127" y="1282204"/>
                </a:lnTo>
                <a:close/>
              </a:path>
              <a:path w="2211704" h="3284854">
                <a:moveTo>
                  <a:pt x="1097127" y="1050112"/>
                </a:moveTo>
                <a:lnTo>
                  <a:pt x="347078" y="1050112"/>
                </a:lnTo>
                <a:lnTo>
                  <a:pt x="347078" y="1160818"/>
                </a:lnTo>
                <a:lnTo>
                  <a:pt x="1097127" y="1160818"/>
                </a:lnTo>
                <a:lnTo>
                  <a:pt x="1097127" y="1050112"/>
                </a:lnTo>
                <a:close/>
              </a:path>
              <a:path w="2211704" h="3284854">
                <a:moveTo>
                  <a:pt x="1963343" y="1002601"/>
                </a:moveTo>
                <a:lnTo>
                  <a:pt x="1907146" y="946416"/>
                </a:lnTo>
                <a:lnTo>
                  <a:pt x="1741347" y="1112189"/>
                </a:lnTo>
                <a:lnTo>
                  <a:pt x="1741347" y="1045794"/>
                </a:lnTo>
                <a:lnTo>
                  <a:pt x="1738223" y="1030351"/>
                </a:lnTo>
                <a:lnTo>
                  <a:pt x="1729701" y="1017714"/>
                </a:lnTo>
                <a:lnTo>
                  <a:pt x="1717065" y="1009192"/>
                </a:lnTo>
                <a:lnTo>
                  <a:pt x="1701609" y="1006068"/>
                </a:lnTo>
                <a:lnTo>
                  <a:pt x="1323136" y="1006068"/>
                </a:lnTo>
                <a:lnTo>
                  <a:pt x="1307680" y="1009192"/>
                </a:lnTo>
                <a:lnTo>
                  <a:pt x="1295057" y="1017714"/>
                </a:lnTo>
                <a:lnTo>
                  <a:pt x="1286535" y="1030351"/>
                </a:lnTo>
                <a:lnTo>
                  <a:pt x="1283398" y="1045794"/>
                </a:lnTo>
                <a:lnTo>
                  <a:pt x="1283398" y="1424305"/>
                </a:lnTo>
                <a:lnTo>
                  <a:pt x="1286535" y="1439748"/>
                </a:lnTo>
                <a:lnTo>
                  <a:pt x="1295057" y="1452384"/>
                </a:lnTo>
                <a:lnTo>
                  <a:pt x="1307680" y="1460906"/>
                </a:lnTo>
                <a:lnTo>
                  <a:pt x="1323136" y="1464030"/>
                </a:lnTo>
                <a:lnTo>
                  <a:pt x="1701609" y="1464030"/>
                </a:lnTo>
                <a:lnTo>
                  <a:pt x="1717065" y="1460906"/>
                </a:lnTo>
                <a:lnTo>
                  <a:pt x="1729701" y="1452384"/>
                </a:lnTo>
                <a:lnTo>
                  <a:pt x="1738223" y="1439748"/>
                </a:lnTo>
                <a:lnTo>
                  <a:pt x="1741347" y="1424305"/>
                </a:lnTo>
                <a:lnTo>
                  <a:pt x="1741347" y="1334427"/>
                </a:lnTo>
                <a:lnTo>
                  <a:pt x="1661871" y="1334427"/>
                </a:lnTo>
                <a:lnTo>
                  <a:pt x="1661871" y="1384554"/>
                </a:lnTo>
                <a:lnTo>
                  <a:pt x="1362875" y="1384554"/>
                </a:lnTo>
                <a:lnTo>
                  <a:pt x="1362875" y="1085557"/>
                </a:lnTo>
                <a:lnTo>
                  <a:pt x="1661871" y="1085557"/>
                </a:lnTo>
                <a:lnTo>
                  <a:pt x="1661871" y="1118387"/>
                </a:lnTo>
                <a:lnTo>
                  <a:pt x="1735137" y="1118387"/>
                </a:lnTo>
                <a:lnTo>
                  <a:pt x="1598637" y="1254874"/>
                </a:lnTo>
                <a:lnTo>
                  <a:pt x="1490764" y="1146987"/>
                </a:lnTo>
                <a:lnTo>
                  <a:pt x="1434553" y="1203185"/>
                </a:lnTo>
                <a:lnTo>
                  <a:pt x="1598637" y="1367294"/>
                </a:lnTo>
                <a:lnTo>
                  <a:pt x="1963343" y="1002601"/>
                </a:lnTo>
                <a:close/>
              </a:path>
              <a:path w="2211704" h="3284854">
                <a:moveTo>
                  <a:pt x="1963356" y="2365781"/>
                </a:moveTo>
                <a:lnTo>
                  <a:pt x="1907146" y="2309596"/>
                </a:lnTo>
                <a:lnTo>
                  <a:pt x="1741360" y="2475369"/>
                </a:lnTo>
                <a:lnTo>
                  <a:pt x="1741360" y="2408999"/>
                </a:lnTo>
                <a:lnTo>
                  <a:pt x="1738223" y="2393531"/>
                </a:lnTo>
                <a:lnTo>
                  <a:pt x="1729701" y="2380894"/>
                </a:lnTo>
                <a:lnTo>
                  <a:pt x="1717065" y="2372372"/>
                </a:lnTo>
                <a:lnTo>
                  <a:pt x="1701609" y="2369248"/>
                </a:lnTo>
                <a:lnTo>
                  <a:pt x="1323136" y="2369248"/>
                </a:lnTo>
                <a:lnTo>
                  <a:pt x="1307680" y="2372372"/>
                </a:lnTo>
                <a:lnTo>
                  <a:pt x="1295044" y="2380894"/>
                </a:lnTo>
                <a:lnTo>
                  <a:pt x="1286522" y="2393531"/>
                </a:lnTo>
                <a:lnTo>
                  <a:pt x="1283398" y="2408999"/>
                </a:lnTo>
                <a:lnTo>
                  <a:pt x="1283398" y="2787472"/>
                </a:lnTo>
                <a:lnTo>
                  <a:pt x="1286522" y="2802915"/>
                </a:lnTo>
                <a:lnTo>
                  <a:pt x="1295044" y="2815552"/>
                </a:lnTo>
                <a:lnTo>
                  <a:pt x="1307680" y="2824073"/>
                </a:lnTo>
                <a:lnTo>
                  <a:pt x="1323136" y="2827210"/>
                </a:lnTo>
                <a:lnTo>
                  <a:pt x="1701609" y="2827210"/>
                </a:lnTo>
                <a:lnTo>
                  <a:pt x="1717065" y="2824073"/>
                </a:lnTo>
                <a:lnTo>
                  <a:pt x="1729701" y="2815552"/>
                </a:lnTo>
                <a:lnTo>
                  <a:pt x="1738223" y="2802915"/>
                </a:lnTo>
                <a:lnTo>
                  <a:pt x="1741360" y="2787472"/>
                </a:lnTo>
                <a:lnTo>
                  <a:pt x="1741360" y="2697594"/>
                </a:lnTo>
                <a:lnTo>
                  <a:pt x="1661871" y="2697594"/>
                </a:lnTo>
                <a:lnTo>
                  <a:pt x="1661871" y="2747734"/>
                </a:lnTo>
                <a:lnTo>
                  <a:pt x="1362887" y="2747734"/>
                </a:lnTo>
                <a:lnTo>
                  <a:pt x="1362887" y="2448725"/>
                </a:lnTo>
                <a:lnTo>
                  <a:pt x="1661871" y="2448725"/>
                </a:lnTo>
                <a:lnTo>
                  <a:pt x="1661871" y="2481567"/>
                </a:lnTo>
                <a:lnTo>
                  <a:pt x="1735162" y="2481567"/>
                </a:lnTo>
                <a:lnTo>
                  <a:pt x="1598650" y="2618067"/>
                </a:lnTo>
                <a:lnTo>
                  <a:pt x="1490764" y="2510167"/>
                </a:lnTo>
                <a:lnTo>
                  <a:pt x="1434566" y="2566378"/>
                </a:lnTo>
                <a:lnTo>
                  <a:pt x="1598650" y="2730474"/>
                </a:lnTo>
                <a:lnTo>
                  <a:pt x="1963356" y="2365781"/>
                </a:lnTo>
                <a:close/>
              </a:path>
              <a:path w="2211704" h="3284854">
                <a:moveTo>
                  <a:pt x="1963356" y="1684197"/>
                </a:moveTo>
                <a:lnTo>
                  <a:pt x="1907159" y="1628000"/>
                </a:lnTo>
                <a:lnTo>
                  <a:pt x="1741360" y="1793773"/>
                </a:lnTo>
                <a:lnTo>
                  <a:pt x="1741360" y="1727390"/>
                </a:lnTo>
                <a:lnTo>
                  <a:pt x="1738223" y="1711947"/>
                </a:lnTo>
                <a:lnTo>
                  <a:pt x="1729701" y="1699310"/>
                </a:lnTo>
                <a:lnTo>
                  <a:pt x="1717078" y="1690789"/>
                </a:lnTo>
                <a:lnTo>
                  <a:pt x="1701622" y="1687652"/>
                </a:lnTo>
                <a:lnTo>
                  <a:pt x="1323149" y="1687652"/>
                </a:lnTo>
                <a:lnTo>
                  <a:pt x="1307680" y="1690789"/>
                </a:lnTo>
                <a:lnTo>
                  <a:pt x="1295044" y="1699310"/>
                </a:lnTo>
                <a:lnTo>
                  <a:pt x="1286522" y="1711947"/>
                </a:lnTo>
                <a:lnTo>
                  <a:pt x="1283398" y="1727390"/>
                </a:lnTo>
                <a:lnTo>
                  <a:pt x="1283398" y="2105863"/>
                </a:lnTo>
                <a:lnTo>
                  <a:pt x="1286522" y="2121331"/>
                </a:lnTo>
                <a:lnTo>
                  <a:pt x="1295044" y="2133955"/>
                </a:lnTo>
                <a:lnTo>
                  <a:pt x="1307680" y="2142477"/>
                </a:lnTo>
                <a:lnTo>
                  <a:pt x="1323149" y="2145601"/>
                </a:lnTo>
                <a:lnTo>
                  <a:pt x="1701622" y="2145601"/>
                </a:lnTo>
                <a:lnTo>
                  <a:pt x="1717078" y="2142477"/>
                </a:lnTo>
                <a:lnTo>
                  <a:pt x="1729701" y="2133955"/>
                </a:lnTo>
                <a:lnTo>
                  <a:pt x="1738223" y="2121331"/>
                </a:lnTo>
                <a:lnTo>
                  <a:pt x="1741360" y="2105863"/>
                </a:lnTo>
                <a:lnTo>
                  <a:pt x="1741360" y="2015998"/>
                </a:lnTo>
                <a:lnTo>
                  <a:pt x="1661883" y="2015998"/>
                </a:lnTo>
                <a:lnTo>
                  <a:pt x="1661883" y="2066124"/>
                </a:lnTo>
                <a:lnTo>
                  <a:pt x="1362887" y="2066124"/>
                </a:lnTo>
                <a:lnTo>
                  <a:pt x="1362887" y="1767141"/>
                </a:lnTo>
                <a:lnTo>
                  <a:pt x="1661883" y="1767141"/>
                </a:lnTo>
                <a:lnTo>
                  <a:pt x="1661883" y="1799971"/>
                </a:lnTo>
                <a:lnTo>
                  <a:pt x="1735162" y="1799971"/>
                </a:lnTo>
                <a:lnTo>
                  <a:pt x="1598650" y="1936470"/>
                </a:lnTo>
                <a:lnTo>
                  <a:pt x="1490764" y="1828571"/>
                </a:lnTo>
                <a:lnTo>
                  <a:pt x="1434566" y="1884781"/>
                </a:lnTo>
                <a:lnTo>
                  <a:pt x="1598650" y="2048852"/>
                </a:lnTo>
                <a:lnTo>
                  <a:pt x="1963356" y="1684197"/>
                </a:lnTo>
                <a:close/>
              </a:path>
              <a:path w="2211704" h="3284854">
                <a:moveTo>
                  <a:pt x="2211667" y="372935"/>
                </a:moveTo>
                <a:lnTo>
                  <a:pt x="2207310" y="351383"/>
                </a:lnTo>
                <a:lnTo>
                  <a:pt x="2195449" y="333794"/>
                </a:lnTo>
                <a:lnTo>
                  <a:pt x="2177859" y="321932"/>
                </a:lnTo>
                <a:lnTo>
                  <a:pt x="2156320" y="317588"/>
                </a:lnTo>
                <a:lnTo>
                  <a:pt x="2100973" y="317588"/>
                </a:lnTo>
                <a:lnTo>
                  <a:pt x="2100973" y="428294"/>
                </a:lnTo>
                <a:lnTo>
                  <a:pt x="2100973" y="3173539"/>
                </a:lnTo>
                <a:lnTo>
                  <a:pt x="110705" y="3173539"/>
                </a:lnTo>
                <a:lnTo>
                  <a:pt x="110705" y="428294"/>
                </a:lnTo>
                <a:lnTo>
                  <a:pt x="879716" y="428294"/>
                </a:lnTo>
                <a:lnTo>
                  <a:pt x="879716" y="690537"/>
                </a:lnTo>
                <a:lnTo>
                  <a:pt x="884059" y="712089"/>
                </a:lnTo>
                <a:lnTo>
                  <a:pt x="895921" y="729691"/>
                </a:lnTo>
                <a:lnTo>
                  <a:pt x="913511" y="741553"/>
                </a:lnTo>
                <a:lnTo>
                  <a:pt x="935062" y="745896"/>
                </a:lnTo>
                <a:lnTo>
                  <a:pt x="1276781" y="745896"/>
                </a:lnTo>
                <a:lnTo>
                  <a:pt x="1298321" y="741553"/>
                </a:lnTo>
                <a:lnTo>
                  <a:pt x="1315923" y="729691"/>
                </a:lnTo>
                <a:lnTo>
                  <a:pt x="1327785" y="712089"/>
                </a:lnTo>
                <a:lnTo>
                  <a:pt x="1332141" y="690537"/>
                </a:lnTo>
                <a:lnTo>
                  <a:pt x="1332141" y="635190"/>
                </a:lnTo>
                <a:lnTo>
                  <a:pt x="1332141" y="428294"/>
                </a:lnTo>
                <a:lnTo>
                  <a:pt x="2100973" y="428294"/>
                </a:lnTo>
                <a:lnTo>
                  <a:pt x="2100973" y="317588"/>
                </a:lnTo>
                <a:lnTo>
                  <a:pt x="1332141" y="317588"/>
                </a:lnTo>
                <a:lnTo>
                  <a:pt x="1332141" y="110705"/>
                </a:lnTo>
                <a:lnTo>
                  <a:pt x="1332141" y="55346"/>
                </a:lnTo>
                <a:lnTo>
                  <a:pt x="1327785" y="33807"/>
                </a:lnTo>
                <a:lnTo>
                  <a:pt x="1315923" y="16217"/>
                </a:lnTo>
                <a:lnTo>
                  <a:pt x="1298321" y="4356"/>
                </a:lnTo>
                <a:lnTo>
                  <a:pt x="1276781" y="0"/>
                </a:lnTo>
                <a:lnTo>
                  <a:pt x="1221447" y="0"/>
                </a:lnTo>
                <a:lnTo>
                  <a:pt x="1221447" y="110705"/>
                </a:lnTo>
                <a:lnTo>
                  <a:pt x="1221447" y="635190"/>
                </a:lnTo>
                <a:lnTo>
                  <a:pt x="990434" y="635190"/>
                </a:lnTo>
                <a:lnTo>
                  <a:pt x="990434" y="110705"/>
                </a:lnTo>
                <a:lnTo>
                  <a:pt x="1221447" y="110705"/>
                </a:lnTo>
                <a:lnTo>
                  <a:pt x="1221447" y="0"/>
                </a:lnTo>
                <a:lnTo>
                  <a:pt x="935062" y="0"/>
                </a:lnTo>
                <a:lnTo>
                  <a:pt x="913511" y="4356"/>
                </a:lnTo>
                <a:lnTo>
                  <a:pt x="895921" y="16217"/>
                </a:lnTo>
                <a:lnTo>
                  <a:pt x="884059" y="33807"/>
                </a:lnTo>
                <a:lnTo>
                  <a:pt x="879716" y="55346"/>
                </a:lnTo>
                <a:lnTo>
                  <a:pt x="879716" y="317588"/>
                </a:lnTo>
                <a:lnTo>
                  <a:pt x="55346" y="317588"/>
                </a:lnTo>
                <a:lnTo>
                  <a:pt x="33794" y="321932"/>
                </a:lnTo>
                <a:lnTo>
                  <a:pt x="16205" y="333794"/>
                </a:lnTo>
                <a:lnTo>
                  <a:pt x="4343" y="351383"/>
                </a:lnTo>
                <a:lnTo>
                  <a:pt x="0" y="372935"/>
                </a:lnTo>
                <a:lnTo>
                  <a:pt x="0" y="3228898"/>
                </a:lnTo>
                <a:lnTo>
                  <a:pt x="4343" y="3250438"/>
                </a:lnTo>
                <a:lnTo>
                  <a:pt x="16205" y="3268027"/>
                </a:lnTo>
                <a:lnTo>
                  <a:pt x="33794" y="3279889"/>
                </a:lnTo>
                <a:lnTo>
                  <a:pt x="55346" y="3284245"/>
                </a:lnTo>
                <a:lnTo>
                  <a:pt x="2156320" y="3284245"/>
                </a:lnTo>
                <a:lnTo>
                  <a:pt x="2177859" y="3279889"/>
                </a:lnTo>
                <a:lnTo>
                  <a:pt x="2195449" y="3268027"/>
                </a:lnTo>
                <a:lnTo>
                  <a:pt x="2207310" y="3250438"/>
                </a:lnTo>
                <a:lnTo>
                  <a:pt x="2211667" y="3228898"/>
                </a:lnTo>
                <a:lnTo>
                  <a:pt x="2211667" y="372935"/>
                </a:lnTo>
                <a:close/>
              </a:path>
            </a:pathLst>
          </a:custGeom>
          <a:solidFill>
            <a:srgbClr val="07536C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410200" y="2150048"/>
            <a:ext cx="194056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00"/>
              </a:spcBef>
            </a:pPr>
            <a:r>
              <a:rPr lang="ar-SA" sz="3200" b="1" spc="-5" dirty="0" smtClean="0">
                <a:solidFill>
                  <a:srgbClr val="FFFFFF"/>
                </a:solidFill>
                <a:latin typeface="Adelle Sans ARA" pitchFamily="50" charset="-78"/>
                <a:cs typeface="Adelle Sans ARA" pitchFamily="50" charset="-78"/>
              </a:rPr>
              <a:t>المبدأ 7</a:t>
            </a:r>
            <a:endParaRPr sz="3200" dirty="0">
              <a:latin typeface="Adelle Sans ARA" pitchFamily="50" charset="-78"/>
              <a:cs typeface="Adelle Sans ARA" pitchFamily="50" charset="-78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974000" y="1686966"/>
            <a:ext cx="1170305" cy="5171440"/>
          </a:xfrm>
          <a:custGeom>
            <a:avLst/>
            <a:gdLst/>
            <a:ahLst/>
            <a:cxnLst/>
            <a:rect l="l" t="t" r="r" b="b"/>
            <a:pathLst>
              <a:path w="1170304" h="5171440">
                <a:moveTo>
                  <a:pt x="1170000" y="0"/>
                </a:moveTo>
                <a:lnTo>
                  <a:pt x="0" y="0"/>
                </a:lnTo>
                <a:lnTo>
                  <a:pt x="0" y="5171033"/>
                </a:lnTo>
                <a:lnTo>
                  <a:pt x="1170000" y="5171033"/>
                </a:lnTo>
                <a:lnTo>
                  <a:pt x="1170000" y="0"/>
                </a:lnTo>
                <a:close/>
              </a:path>
            </a:pathLst>
          </a:custGeom>
          <a:solidFill>
            <a:srgbClr val="0753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98178" y="155073"/>
            <a:ext cx="1470999" cy="13158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447800" y="2803843"/>
            <a:ext cx="588200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00"/>
              </a:spcBef>
            </a:pPr>
            <a:r>
              <a:rPr lang="ar-SA" sz="2000" spc="-10" dirty="0" smtClean="0">
                <a:solidFill>
                  <a:srgbClr val="FFFFFF"/>
                </a:solidFill>
                <a:latin typeface="Adelle Sans ARA" pitchFamily="50" charset="-78"/>
                <a:cs typeface="Adelle Sans ARA" pitchFamily="50" charset="-78"/>
              </a:rPr>
              <a:t>الإدارة الفعَّالة لمراكز التعليم المتسارع.</a:t>
            </a:r>
            <a:endParaRPr sz="2000" dirty="0">
              <a:latin typeface="Adelle Sans ARA" pitchFamily="50" charset="-78"/>
              <a:cs typeface="Adelle Sans ARA" pitchFamily="50" charset="-7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05325" y="511049"/>
            <a:ext cx="4105275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ar-SA" spc="-25" dirty="0" smtClean="0">
                <a:latin typeface="Adelle Sans ARA" pitchFamily="50" charset="-78"/>
                <a:cs typeface="Adelle Sans ARA" pitchFamily="50" charset="-78"/>
              </a:rPr>
              <a:t>الإدارة الفعَّالة</a:t>
            </a:r>
            <a:endParaRPr spc="-15" dirty="0">
              <a:latin typeface="Adelle Sans ARA" pitchFamily="50" charset="-78"/>
              <a:cs typeface="Adelle Sans ARA" pitchFamily="50" charset="-78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945755" y="2533018"/>
            <a:ext cx="2623185" cy="2688590"/>
            <a:chOff x="945755" y="2533018"/>
            <a:chExt cx="2623185" cy="2688590"/>
          </a:xfrm>
        </p:grpSpPr>
        <p:sp>
          <p:nvSpPr>
            <p:cNvPr id="4" name="object 4"/>
            <p:cNvSpPr/>
            <p:nvPr/>
          </p:nvSpPr>
          <p:spPr>
            <a:xfrm>
              <a:off x="945743" y="2533027"/>
              <a:ext cx="2623185" cy="2688590"/>
            </a:xfrm>
            <a:custGeom>
              <a:avLst/>
              <a:gdLst/>
              <a:ahLst/>
              <a:cxnLst/>
              <a:rect l="l" t="t" r="r" b="b"/>
              <a:pathLst>
                <a:path w="2623185" h="2688590">
                  <a:moveTo>
                    <a:pt x="643648" y="74485"/>
                  </a:moveTo>
                  <a:lnTo>
                    <a:pt x="637794" y="45516"/>
                  </a:lnTo>
                  <a:lnTo>
                    <a:pt x="621804" y="21844"/>
                  </a:lnTo>
                  <a:lnTo>
                    <a:pt x="598131" y="5854"/>
                  </a:lnTo>
                  <a:lnTo>
                    <a:pt x="569163" y="0"/>
                  </a:lnTo>
                  <a:lnTo>
                    <a:pt x="540194" y="5854"/>
                  </a:lnTo>
                  <a:lnTo>
                    <a:pt x="516521" y="21844"/>
                  </a:lnTo>
                  <a:lnTo>
                    <a:pt x="500545" y="45516"/>
                  </a:lnTo>
                  <a:lnTo>
                    <a:pt x="494677" y="74485"/>
                  </a:lnTo>
                  <a:lnTo>
                    <a:pt x="494677" y="416775"/>
                  </a:lnTo>
                  <a:lnTo>
                    <a:pt x="500545" y="445744"/>
                  </a:lnTo>
                  <a:lnTo>
                    <a:pt x="516521" y="469417"/>
                  </a:lnTo>
                  <a:lnTo>
                    <a:pt x="540194" y="485394"/>
                  </a:lnTo>
                  <a:lnTo>
                    <a:pt x="569163" y="491261"/>
                  </a:lnTo>
                  <a:lnTo>
                    <a:pt x="598131" y="485394"/>
                  </a:lnTo>
                  <a:lnTo>
                    <a:pt x="621804" y="469417"/>
                  </a:lnTo>
                  <a:lnTo>
                    <a:pt x="637794" y="445744"/>
                  </a:lnTo>
                  <a:lnTo>
                    <a:pt x="643648" y="416775"/>
                  </a:lnTo>
                  <a:lnTo>
                    <a:pt x="643648" y="74485"/>
                  </a:lnTo>
                  <a:close/>
                </a:path>
                <a:path w="2623185" h="2688590">
                  <a:moveTo>
                    <a:pt x="1670977" y="195973"/>
                  </a:moveTo>
                  <a:lnTo>
                    <a:pt x="708774" y="195973"/>
                  </a:lnTo>
                  <a:lnTo>
                    <a:pt x="708774" y="295287"/>
                  </a:lnTo>
                  <a:lnTo>
                    <a:pt x="1670977" y="295287"/>
                  </a:lnTo>
                  <a:lnTo>
                    <a:pt x="1670977" y="195973"/>
                  </a:lnTo>
                  <a:close/>
                </a:path>
                <a:path w="2623185" h="2688590">
                  <a:moveTo>
                    <a:pt x="1885086" y="74485"/>
                  </a:moveTo>
                  <a:lnTo>
                    <a:pt x="1879219" y="45516"/>
                  </a:lnTo>
                  <a:lnTo>
                    <a:pt x="1863242" y="21844"/>
                  </a:lnTo>
                  <a:lnTo>
                    <a:pt x="1839556" y="5854"/>
                  </a:lnTo>
                  <a:lnTo>
                    <a:pt x="1810600" y="0"/>
                  </a:lnTo>
                  <a:lnTo>
                    <a:pt x="1781632" y="5854"/>
                  </a:lnTo>
                  <a:lnTo>
                    <a:pt x="1757946" y="21844"/>
                  </a:lnTo>
                  <a:lnTo>
                    <a:pt x="1741970" y="45516"/>
                  </a:lnTo>
                  <a:lnTo>
                    <a:pt x="1736115" y="74485"/>
                  </a:lnTo>
                  <a:lnTo>
                    <a:pt x="1736115" y="416775"/>
                  </a:lnTo>
                  <a:lnTo>
                    <a:pt x="1741970" y="445744"/>
                  </a:lnTo>
                  <a:lnTo>
                    <a:pt x="1757946" y="469417"/>
                  </a:lnTo>
                  <a:lnTo>
                    <a:pt x="1781632" y="485394"/>
                  </a:lnTo>
                  <a:lnTo>
                    <a:pt x="1810600" y="491261"/>
                  </a:lnTo>
                  <a:lnTo>
                    <a:pt x="1839556" y="485394"/>
                  </a:lnTo>
                  <a:lnTo>
                    <a:pt x="1863242" y="469417"/>
                  </a:lnTo>
                  <a:lnTo>
                    <a:pt x="1879219" y="445744"/>
                  </a:lnTo>
                  <a:lnTo>
                    <a:pt x="1885086" y="416775"/>
                  </a:lnTo>
                  <a:lnTo>
                    <a:pt x="1885086" y="74485"/>
                  </a:lnTo>
                  <a:close/>
                </a:path>
                <a:path w="2623185" h="2688590">
                  <a:moveTo>
                    <a:pt x="2379649" y="444258"/>
                  </a:moveTo>
                  <a:lnTo>
                    <a:pt x="2374608" y="394284"/>
                  </a:lnTo>
                  <a:lnTo>
                    <a:pt x="2360117" y="347700"/>
                  </a:lnTo>
                  <a:lnTo>
                    <a:pt x="2337193" y="305536"/>
                  </a:lnTo>
                  <a:lnTo>
                    <a:pt x="2306853" y="268770"/>
                  </a:lnTo>
                  <a:lnTo>
                    <a:pt x="2270099" y="238429"/>
                  </a:lnTo>
                  <a:lnTo>
                    <a:pt x="2227923" y="215519"/>
                  </a:lnTo>
                  <a:lnTo>
                    <a:pt x="2181352" y="201028"/>
                  </a:lnTo>
                  <a:lnTo>
                    <a:pt x="2131364" y="195973"/>
                  </a:lnTo>
                  <a:lnTo>
                    <a:pt x="1950212" y="195973"/>
                  </a:lnTo>
                  <a:lnTo>
                    <a:pt x="1950212" y="295287"/>
                  </a:lnTo>
                  <a:lnTo>
                    <a:pt x="2131364" y="295287"/>
                  </a:lnTo>
                  <a:lnTo>
                    <a:pt x="2178405" y="302895"/>
                  </a:lnTo>
                  <a:lnTo>
                    <a:pt x="2219299" y="324065"/>
                  </a:lnTo>
                  <a:lnTo>
                    <a:pt x="2251570" y="356336"/>
                  </a:lnTo>
                  <a:lnTo>
                    <a:pt x="2272741" y="397230"/>
                  </a:lnTo>
                  <a:lnTo>
                    <a:pt x="2280335" y="444258"/>
                  </a:lnTo>
                  <a:lnTo>
                    <a:pt x="2280335" y="723468"/>
                  </a:lnTo>
                  <a:lnTo>
                    <a:pt x="2280335" y="822794"/>
                  </a:lnTo>
                  <a:lnTo>
                    <a:pt x="2280335" y="2219299"/>
                  </a:lnTo>
                  <a:lnTo>
                    <a:pt x="2272741" y="2266340"/>
                  </a:lnTo>
                  <a:lnTo>
                    <a:pt x="2251570" y="2307234"/>
                  </a:lnTo>
                  <a:lnTo>
                    <a:pt x="2219299" y="2339492"/>
                  </a:lnTo>
                  <a:lnTo>
                    <a:pt x="2178405" y="2360663"/>
                  </a:lnTo>
                  <a:lnTo>
                    <a:pt x="2131364" y="2368270"/>
                  </a:lnTo>
                  <a:lnTo>
                    <a:pt x="248285" y="2368270"/>
                  </a:lnTo>
                  <a:lnTo>
                    <a:pt x="201244" y="2360663"/>
                  </a:lnTo>
                  <a:lnTo>
                    <a:pt x="160362" y="2339492"/>
                  </a:lnTo>
                  <a:lnTo>
                    <a:pt x="128092" y="2307234"/>
                  </a:lnTo>
                  <a:lnTo>
                    <a:pt x="106921" y="2266340"/>
                  </a:lnTo>
                  <a:lnTo>
                    <a:pt x="99314" y="2219299"/>
                  </a:lnTo>
                  <a:lnTo>
                    <a:pt x="99314" y="822794"/>
                  </a:lnTo>
                  <a:lnTo>
                    <a:pt x="2280335" y="822794"/>
                  </a:lnTo>
                  <a:lnTo>
                    <a:pt x="2280335" y="723468"/>
                  </a:lnTo>
                  <a:lnTo>
                    <a:pt x="99314" y="723468"/>
                  </a:lnTo>
                  <a:lnTo>
                    <a:pt x="99314" y="444258"/>
                  </a:lnTo>
                  <a:lnTo>
                    <a:pt x="106921" y="397230"/>
                  </a:lnTo>
                  <a:lnTo>
                    <a:pt x="128092" y="356336"/>
                  </a:lnTo>
                  <a:lnTo>
                    <a:pt x="160362" y="324065"/>
                  </a:lnTo>
                  <a:lnTo>
                    <a:pt x="201244" y="302895"/>
                  </a:lnTo>
                  <a:lnTo>
                    <a:pt x="248285" y="295287"/>
                  </a:lnTo>
                  <a:lnTo>
                    <a:pt x="429539" y="295287"/>
                  </a:lnTo>
                  <a:lnTo>
                    <a:pt x="429539" y="195973"/>
                  </a:lnTo>
                  <a:lnTo>
                    <a:pt x="248285" y="195973"/>
                  </a:lnTo>
                  <a:lnTo>
                    <a:pt x="198310" y="201028"/>
                  </a:lnTo>
                  <a:lnTo>
                    <a:pt x="151739" y="215519"/>
                  </a:lnTo>
                  <a:lnTo>
                    <a:pt x="109562" y="238429"/>
                  </a:lnTo>
                  <a:lnTo>
                    <a:pt x="72809" y="268770"/>
                  </a:lnTo>
                  <a:lnTo>
                    <a:pt x="42468" y="305536"/>
                  </a:lnTo>
                  <a:lnTo>
                    <a:pt x="19545" y="347700"/>
                  </a:lnTo>
                  <a:lnTo>
                    <a:pt x="5054" y="394284"/>
                  </a:lnTo>
                  <a:lnTo>
                    <a:pt x="0" y="444258"/>
                  </a:lnTo>
                  <a:lnTo>
                    <a:pt x="0" y="2219299"/>
                  </a:lnTo>
                  <a:lnTo>
                    <a:pt x="5054" y="2269274"/>
                  </a:lnTo>
                  <a:lnTo>
                    <a:pt x="19545" y="2315857"/>
                  </a:lnTo>
                  <a:lnTo>
                    <a:pt x="42468" y="2358021"/>
                  </a:lnTo>
                  <a:lnTo>
                    <a:pt x="72809" y="2394788"/>
                  </a:lnTo>
                  <a:lnTo>
                    <a:pt x="109562" y="2425128"/>
                  </a:lnTo>
                  <a:lnTo>
                    <a:pt x="151739" y="2448052"/>
                  </a:lnTo>
                  <a:lnTo>
                    <a:pt x="198310" y="2462530"/>
                  </a:lnTo>
                  <a:lnTo>
                    <a:pt x="248285" y="2467584"/>
                  </a:lnTo>
                  <a:lnTo>
                    <a:pt x="2131364" y="2467584"/>
                  </a:lnTo>
                  <a:lnTo>
                    <a:pt x="2181352" y="2462530"/>
                  </a:lnTo>
                  <a:lnTo>
                    <a:pt x="2227923" y="2448052"/>
                  </a:lnTo>
                  <a:lnTo>
                    <a:pt x="2270099" y="2425128"/>
                  </a:lnTo>
                  <a:lnTo>
                    <a:pt x="2306853" y="2394788"/>
                  </a:lnTo>
                  <a:lnTo>
                    <a:pt x="2328735" y="2368270"/>
                  </a:lnTo>
                  <a:lnTo>
                    <a:pt x="2337193" y="2358021"/>
                  </a:lnTo>
                  <a:lnTo>
                    <a:pt x="2360117" y="2315857"/>
                  </a:lnTo>
                  <a:lnTo>
                    <a:pt x="2374608" y="2269274"/>
                  </a:lnTo>
                  <a:lnTo>
                    <a:pt x="2379649" y="2219299"/>
                  </a:lnTo>
                  <a:lnTo>
                    <a:pt x="2379649" y="822794"/>
                  </a:lnTo>
                  <a:lnTo>
                    <a:pt x="2379649" y="723468"/>
                  </a:lnTo>
                  <a:lnTo>
                    <a:pt x="2379649" y="444258"/>
                  </a:lnTo>
                  <a:close/>
                </a:path>
                <a:path w="2623185" h="2688590">
                  <a:moveTo>
                    <a:pt x="2622613" y="665048"/>
                  </a:moveTo>
                  <a:lnTo>
                    <a:pt x="2616911" y="612343"/>
                  </a:lnTo>
                  <a:lnTo>
                    <a:pt x="2600299" y="562521"/>
                  </a:lnTo>
                  <a:lnTo>
                    <a:pt x="2573528" y="517232"/>
                  </a:lnTo>
                  <a:lnTo>
                    <a:pt x="2537345" y="478116"/>
                  </a:lnTo>
                  <a:lnTo>
                    <a:pt x="2472029" y="552919"/>
                  </a:lnTo>
                  <a:lnTo>
                    <a:pt x="2493797" y="576427"/>
                  </a:lnTo>
                  <a:lnTo>
                    <a:pt x="2509888" y="603605"/>
                  </a:lnTo>
                  <a:lnTo>
                    <a:pt x="2519870" y="633476"/>
                  </a:lnTo>
                  <a:lnTo>
                    <a:pt x="2523299" y="665048"/>
                  </a:lnTo>
                  <a:lnTo>
                    <a:pt x="2523299" y="2440101"/>
                  </a:lnTo>
                  <a:lnTo>
                    <a:pt x="2515692" y="2487142"/>
                  </a:lnTo>
                  <a:lnTo>
                    <a:pt x="2494521" y="2528024"/>
                  </a:lnTo>
                  <a:lnTo>
                    <a:pt x="2462250" y="2560294"/>
                  </a:lnTo>
                  <a:lnTo>
                    <a:pt x="2421369" y="2581465"/>
                  </a:lnTo>
                  <a:lnTo>
                    <a:pt x="2374328" y="2589072"/>
                  </a:lnTo>
                  <a:lnTo>
                    <a:pt x="491236" y="2589072"/>
                  </a:lnTo>
                  <a:lnTo>
                    <a:pt x="462076" y="2586202"/>
                  </a:lnTo>
                  <a:lnTo>
                    <a:pt x="434403" y="2577769"/>
                  </a:lnTo>
                  <a:lnTo>
                    <a:pt x="408851" y="2564028"/>
                  </a:lnTo>
                  <a:lnTo>
                    <a:pt x="386067" y="2545283"/>
                  </a:lnTo>
                  <a:lnTo>
                    <a:pt x="315849" y="2615501"/>
                  </a:lnTo>
                  <a:lnTo>
                    <a:pt x="353783" y="2646718"/>
                  </a:lnTo>
                  <a:lnTo>
                    <a:pt x="396379" y="2669565"/>
                  </a:lnTo>
                  <a:lnTo>
                    <a:pt x="442556" y="2683611"/>
                  </a:lnTo>
                  <a:lnTo>
                    <a:pt x="491236" y="2688386"/>
                  </a:lnTo>
                  <a:lnTo>
                    <a:pt x="2374328" y="2688386"/>
                  </a:lnTo>
                  <a:lnTo>
                    <a:pt x="2424303" y="2683332"/>
                  </a:lnTo>
                  <a:lnTo>
                    <a:pt x="2470874" y="2668841"/>
                  </a:lnTo>
                  <a:lnTo>
                    <a:pt x="2513050" y="2645930"/>
                  </a:lnTo>
                  <a:lnTo>
                    <a:pt x="2549804" y="2615590"/>
                  </a:lnTo>
                  <a:lnTo>
                    <a:pt x="2580157" y="2578824"/>
                  </a:lnTo>
                  <a:lnTo>
                    <a:pt x="2603068" y="2536660"/>
                  </a:lnTo>
                  <a:lnTo>
                    <a:pt x="2617559" y="2490076"/>
                  </a:lnTo>
                  <a:lnTo>
                    <a:pt x="2622613" y="2440101"/>
                  </a:lnTo>
                  <a:lnTo>
                    <a:pt x="2622613" y="665048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265707" y="3464610"/>
              <a:ext cx="1739900" cy="1291590"/>
            </a:xfrm>
            <a:custGeom>
              <a:avLst/>
              <a:gdLst/>
              <a:ahLst/>
              <a:cxnLst/>
              <a:rect l="l" t="t" r="r" b="b"/>
              <a:pathLst>
                <a:path w="1739900" h="1291589">
                  <a:moveTo>
                    <a:pt x="1739747" y="327952"/>
                  </a:moveTo>
                  <a:lnTo>
                    <a:pt x="1400632" y="327952"/>
                  </a:lnTo>
                  <a:lnTo>
                    <a:pt x="1400632" y="0"/>
                  </a:lnTo>
                  <a:lnTo>
                    <a:pt x="1301318" y="0"/>
                  </a:lnTo>
                  <a:lnTo>
                    <a:pt x="1301318" y="327952"/>
                  </a:lnTo>
                  <a:lnTo>
                    <a:pt x="1301318" y="427253"/>
                  </a:lnTo>
                  <a:lnTo>
                    <a:pt x="1301318" y="863815"/>
                  </a:lnTo>
                  <a:lnTo>
                    <a:pt x="919518" y="863815"/>
                  </a:lnTo>
                  <a:lnTo>
                    <a:pt x="919518" y="427253"/>
                  </a:lnTo>
                  <a:lnTo>
                    <a:pt x="1301318" y="427253"/>
                  </a:lnTo>
                  <a:lnTo>
                    <a:pt x="1301318" y="327952"/>
                  </a:lnTo>
                  <a:lnTo>
                    <a:pt x="919530" y="327952"/>
                  </a:lnTo>
                  <a:lnTo>
                    <a:pt x="919530" y="0"/>
                  </a:lnTo>
                  <a:lnTo>
                    <a:pt x="820216" y="0"/>
                  </a:lnTo>
                  <a:lnTo>
                    <a:pt x="820216" y="327952"/>
                  </a:lnTo>
                  <a:lnTo>
                    <a:pt x="820216" y="427253"/>
                  </a:lnTo>
                  <a:lnTo>
                    <a:pt x="820216" y="863815"/>
                  </a:lnTo>
                  <a:lnTo>
                    <a:pt x="438429" y="863815"/>
                  </a:lnTo>
                  <a:lnTo>
                    <a:pt x="438429" y="427253"/>
                  </a:lnTo>
                  <a:lnTo>
                    <a:pt x="820216" y="427253"/>
                  </a:lnTo>
                  <a:lnTo>
                    <a:pt x="820216" y="327952"/>
                  </a:lnTo>
                  <a:lnTo>
                    <a:pt x="438429" y="327952"/>
                  </a:lnTo>
                  <a:lnTo>
                    <a:pt x="438429" y="0"/>
                  </a:lnTo>
                  <a:lnTo>
                    <a:pt x="339115" y="0"/>
                  </a:lnTo>
                  <a:lnTo>
                    <a:pt x="339115" y="327952"/>
                  </a:lnTo>
                  <a:lnTo>
                    <a:pt x="0" y="327952"/>
                  </a:lnTo>
                  <a:lnTo>
                    <a:pt x="0" y="427253"/>
                  </a:lnTo>
                  <a:lnTo>
                    <a:pt x="339115" y="427253"/>
                  </a:lnTo>
                  <a:lnTo>
                    <a:pt x="339115" y="863815"/>
                  </a:lnTo>
                  <a:lnTo>
                    <a:pt x="0" y="863815"/>
                  </a:lnTo>
                  <a:lnTo>
                    <a:pt x="0" y="963142"/>
                  </a:lnTo>
                  <a:lnTo>
                    <a:pt x="339115" y="963142"/>
                  </a:lnTo>
                  <a:lnTo>
                    <a:pt x="339115" y="1291082"/>
                  </a:lnTo>
                  <a:lnTo>
                    <a:pt x="438429" y="1291082"/>
                  </a:lnTo>
                  <a:lnTo>
                    <a:pt x="438429" y="963142"/>
                  </a:lnTo>
                  <a:lnTo>
                    <a:pt x="820216" y="963142"/>
                  </a:lnTo>
                  <a:lnTo>
                    <a:pt x="820216" y="1291082"/>
                  </a:lnTo>
                  <a:lnTo>
                    <a:pt x="919530" y="1291082"/>
                  </a:lnTo>
                  <a:lnTo>
                    <a:pt x="919530" y="963142"/>
                  </a:lnTo>
                  <a:lnTo>
                    <a:pt x="1301318" y="963142"/>
                  </a:lnTo>
                  <a:lnTo>
                    <a:pt x="1301318" y="1291082"/>
                  </a:lnTo>
                  <a:lnTo>
                    <a:pt x="1400632" y="1291082"/>
                  </a:lnTo>
                  <a:lnTo>
                    <a:pt x="1400632" y="963142"/>
                  </a:lnTo>
                  <a:lnTo>
                    <a:pt x="1739747" y="963142"/>
                  </a:lnTo>
                  <a:lnTo>
                    <a:pt x="1739747" y="863815"/>
                  </a:lnTo>
                  <a:lnTo>
                    <a:pt x="1400632" y="863815"/>
                  </a:lnTo>
                  <a:lnTo>
                    <a:pt x="1400632" y="427253"/>
                  </a:lnTo>
                  <a:lnTo>
                    <a:pt x="1739747" y="427253"/>
                  </a:lnTo>
                  <a:lnTo>
                    <a:pt x="1739747" y="327952"/>
                  </a:lnTo>
                  <a:close/>
                </a:path>
              </a:pathLst>
            </a:custGeom>
            <a:solidFill>
              <a:srgbClr val="0753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3886200" y="2234025"/>
            <a:ext cx="4672208" cy="26427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marR="5080" indent="-228600" algn="r" rtl="1">
              <a:lnSpc>
                <a:spcPct val="145800"/>
              </a:lnSpc>
              <a:spcBef>
                <a:spcPts val="100"/>
              </a:spcBef>
              <a:buChar char="•"/>
              <a:tabLst>
                <a:tab pos="241300" algn="l"/>
              </a:tabLst>
            </a:pPr>
            <a:r>
              <a:rPr lang="ar-SA" sz="2000" spc="-15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تُدار إدارة فعَّالة بما يتسق مع الأهداف البرنامجية</a:t>
            </a:r>
            <a:endParaRPr sz="2000" dirty="0">
              <a:latin typeface="Adelle Sans ARA" pitchFamily="50" charset="-78"/>
              <a:cs typeface="Adelle Sans ARA" pitchFamily="50" charset="-78"/>
            </a:endParaRPr>
          </a:p>
          <a:p>
            <a:pPr marL="241300" marR="122555" indent="-228600" algn="r" rtl="1">
              <a:lnSpc>
                <a:spcPct val="145800"/>
              </a:lnSpc>
              <a:buChar char="•"/>
              <a:tabLst>
                <a:tab pos="241300" algn="l"/>
              </a:tabLst>
            </a:pPr>
            <a:r>
              <a:rPr lang="ar-SA" sz="2000" spc="-10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جمع البيانات ورفع تقارير بها بصفة منتظمة</a:t>
            </a:r>
            <a:endParaRPr sz="2000" dirty="0">
              <a:latin typeface="Adelle Sans ARA" pitchFamily="50" charset="-78"/>
              <a:cs typeface="Adelle Sans ARA" pitchFamily="50" charset="-78"/>
            </a:endParaRPr>
          </a:p>
          <a:p>
            <a:pPr marL="241300" indent="-228600" algn="r" rtl="1">
              <a:lnSpc>
                <a:spcPct val="100000"/>
              </a:lnSpc>
              <a:spcBef>
                <a:spcPts val="600"/>
              </a:spcBef>
              <a:buChar char="•"/>
              <a:tabLst>
                <a:tab pos="241300" algn="l"/>
              </a:tabLst>
            </a:pPr>
            <a:r>
              <a:rPr lang="ar-SA" sz="2000" spc="-15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فهم مشترك</a:t>
            </a:r>
            <a:endParaRPr sz="2000" dirty="0">
              <a:latin typeface="Adelle Sans ARA" pitchFamily="50" charset="-78"/>
              <a:cs typeface="Adelle Sans ARA" pitchFamily="50" charset="-78"/>
            </a:endParaRPr>
          </a:p>
          <a:p>
            <a:pPr marL="241300" indent="-228600" algn="r" rtl="1">
              <a:lnSpc>
                <a:spcPct val="100000"/>
              </a:lnSpc>
              <a:spcBef>
                <a:spcPts val="1100"/>
              </a:spcBef>
              <a:buChar char="•"/>
              <a:tabLst>
                <a:tab pos="241300" algn="l"/>
              </a:tabLst>
            </a:pPr>
            <a:r>
              <a:rPr lang="ar-SA" sz="2000" spc="-10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تصنيف البيانات</a:t>
            </a:r>
            <a:endParaRPr sz="2000" dirty="0">
              <a:latin typeface="Adelle Sans ARA" pitchFamily="50" charset="-78"/>
              <a:cs typeface="Adelle Sans ARA" pitchFamily="50" charset="-78"/>
            </a:endParaRPr>
          </a:p>
          <a:p>
            <a:pPr marL="241300" indent="-228600" algn="r" rtl="1">
              <a:lnSpc>
                <a:spcPct val="100000"/>
              </a:lnSpc>
              <a:spcBef>
                <a:spcPts val="1100"/>
              </a:spcBef>
              <a:buChar char="•"/>
              <a:tabLst>
                <a:tab pos="241300" algn="l"/>
              </a:tabLst>
            </a:pPr>
            <a:r>
              <a:rPr lang="ar-SA" sz="2000" spc="-10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الدعم للانتقال</a:t>
            </a:r>
            <a:endParaRPr sz="2000" dirty="0">
              <a:latin typeface="Adelle Sans ARA" pitchFamily="50" charset="-78"/>
              <a:cs typeface="Adelle Sans ARA" pitchFamily="50" charset="-78"/>
            </a:endParaRPr>
          </a:p>
          <a:p>
            <a:pPr marL="241300" indent="-228600" algn="r" rtl="1">
              <a:lnSpc>
                <a:spcPct val="100000"/>
              </a:lnSpc>
              <a:spcBef>
                <a:spcPts val="1100"/>
              </a:spcBef>
              <a:buChar char="•"/>
              <a:tabLst>
                <a:tab pos="241300" algn="l"/>
              </a:tabLst>
            </a:pPr>
            <a:r>
              <a:rPr lang="ar-SA" sz="2000" spc="-30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تتبع الخريجين</a:t>
            </a:r>
            <a:endParaRPr sz="2000" dirty="0">
              <a:latin typeface="Adelle Sans ARA" pitchFamily="50" charset="-78"/>
              <a:cs typeface="Adelle Sans ARA" pitchFamily="50" charset="-7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Icon, arrow&#10;&#10;Description automatically generated">
            <a:extLst>
              <a:ext uri="{FF2B5EF4-FFF2-40B4-BE49-F238E27FC236}">
                <a16:creationId xmlns:a16="http://schemas.microsoft.com/office/drawing/2014/main" xmlns="" id="{92F13840-7677-264B-B75C-72443BE39E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003" y="-58288"/>
            <a:ext cx="9334005" cy="6974576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286000" y="1609469"/>
            <a:ext cx="6030427" cy="795089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 marR="5080" indent="1475740" rtl="1">
              <a:lnSpc>
                <a:spcPts val="5500"/>
              </a:lnSpc>
              <a:spcBef>
                <a:spcPts val="700"/>
              </a:spcBef>
            </a:pPr>
            <a:r>
              <a:rPr lang="ar-SA" sz="5000" dirty="0" smtClean="0">
                <a:latin typeface="Adelle Sans ARA" pitchFamily="50" charset="-78"/>
                <a:cs typeface="Adelle Sans ARA" pitchFamily="50" charset="-78"/>
              </a:rPr>
              <a:t>نشاط: أدوات الإدارة</a:t>
            </a:r>
            <a:endParaRPr sz="5000" dirty="0">
              <a:latin typeface="Adelle Sans ARA" pitchFamily="50" charset="-78"/>
              <a:cs typeface="Adelle Sans ARA" pitchFamily="50" charset="-7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52925" y="511049"/>
            <a:ext cx="4105275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ar-SA" spc="-25" dirty="0" smtClean="0">
                <a:latin typeface="Adelle Sans ARA" pitchFamily="50" charset="-78"/>
                <a:cs typeface="Adelle Sans ARA" pitchFamily="50" charset="-78"/>
              </a:rPr>
              <a:t>الإدارة الفعَّالة</a:t>
            </a:r>
            <a:endParaRPr spc="-15" dirty="0">
              <a:latin typeface="Adelle Sans ARA" pitchFamily="50" charset="-78"/>
              <a:cs typeface="Adelle Sans ARA" pitchFamily="50" charset="-78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105400" y="2426568"/>
            <a:ext cx="3324860" cy="2692400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200"/>
              </a:spcBef>
            </a:pPr>
            <a:r>
              <a:rPr lang="ar-SA" sz="2000" spc="-10" dirty="0" smtClean="0">
                <a:solidFill>
                  <a:srgbClr val="07536C"/>
                </a:solidFill>
                <a:latin typeface="Adelle Sans ARA" pitchFamily="50" charset="-78"/>
                <a:cs typeface="Adelle Sans ARA" pitchFamily="50" charset="-78"/>
              </a:rPr>
              <a:t>المجموعات</a:t>
            </a:r>
            <a:r>
              <a:rPr sz="2000" spc="-10" dirty="0" smtClean="0">
                <a:solidFill>
                  <a:srgbClr val="07536C"/>
                </a:solidFill>
                <a:latin typeface="Adelle Sans ARA" pitchFamily="50" charset="-78"/>
                <a:cs typeface="Adelle Sans ARA" pitchFamily="50" charset="-78"/>
              </a:rPr>
              <a:t>:</a:t>
            </a:r>
            <a:endParaRPr sz="2000" dirty="0">
              <a:latin typeface="Adelle Sans ARA" pitchFamily="50" charset="-78"/>
              <a:cs typeface="Adelle Sans ARA" pitchFamily="50" charset="-78"/>
            </a:endParaRPr>
          </a:p>
          <a:p>
            <a:pPr marL="241300" indent="-228600" algn="r" rtl="1">
              <a:lnSpc>
                <a:spcPct val="100000"/>
              </a:lnSpc>
              <a:spcBef>
                <a:spcPts val="1100"/>
              </a:spcBef>
              <a:buChar char="•"/>
              <a:tabLst>
                <a:tab pos="241300" algn="l"/>
              </a:tabLst>
            </a:pPr>
            <a:r>
              <a:rPr lang="ar-SA" sz="2000" spc="-15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عدد الملتحقين</a:t>
            </a:r>
            <a:endParaRPr sz="2000" dirty="0">
              <a:latin typeface="Adelle Sans ARA" pitchFamily="50" charset="-78"/>
              <a:cs typeface="Adelle Sans ARA" pitchFamily="50" charset="-78"/>
            </a:endParaRPr>
          </a:p>
          <a:p>
            <a:pPr marL="241300" indent="-228600" algn="r" rtl="1">
              <a:lnSpc>
                <a:spcPct val="100000"/>
              </a:lnSpc>
              <a:spcBef>
                <a:spcPts val="1100"/>
              </a:spcBef>
              <a:buChar char="•"/>
              <a:tabLst>
                <a:tab pos="241300" algn="l"/>
              </a:tabLst>
            </a:pPr>
            <a:r>
              <a:rPr lang="ar-SA" sz="2000" spc="-20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الحضور</a:t>
            </a:r>
            <a:endParaRPr sz="2000" dirty="0">
              <a:latin typeface="Adelle Sans ARA" pitchFamily="50" charset="-78"/>
              <a:cs typeface="Adelle Sans ARA" pitchFamily="50" charset="-78"/>
            </a:endParaRPr>
          </a:p>
          <a:p>
            <a:pPr marL="241300" indent="-228600" algn="r" rtl="1">
              <a:lnSpc>
                <a:spcPct val="100000"/>
              </a:lnSpc>
              <a:spcBef>
                <a:spcPts val="1100"/>
              </a:spcBef>
              <a:buChar char="•"/>
              <a:tabLst>
                <a:tab pos="241300" algn="l"/>
              </a:tabLst>
            </a:pPr>
            <a:r>
              <a:rPr lang="ar-SA" sz="2000" spc="-5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التخرج</a:t>
            </a:r>
            <a:endParaRPr sz="2000" dirty="0">
              <a:latin typeface="Adelle Sans ARA" pitchFamily="50" charset="-78"/>
              <a:cs typeface="Adelle Sans ARA" pitchFamily="50" charset="-78"/>
            </a:endParaRPr>
          </a:p>
          <a:p>
            <a:pPr marL="241300" indent="-228600" algn="r" rtl="1">
              <a:lnSpc>
                <a:spcPct val="100000"/>
              </a:lnSpc>
              <a:spcBef>
                <a:spcPts val="1100"/>
              </a:spcBef>
              <a:buChar char="•"/>
              <a:tabLst>
                <a:tab pos="241300" algn="l"/>
              </a:tabLst>
            </a:pPr>
            <a:r>
              <a:rPr lang="ar-SA" sz="2000" spc="-5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منح الشهادات</a:t>
            </a:r>
            <a:endParaRPr sz="2000" dirty="0">
              <a:latin typeface="Adelle Sans ARA" pitchFamily="50" charset="-78"/>
              <a:cs typeface="Adelle Sans ARA" pitchFamily="50" charset="-78"/>
            </a:endParaRPr>
          </a:p>
          <a:p>
            <a:pPr marL="241300" indent="-228600" algn="r" rtl="1">
              <a:lnSpc>
                <a:spcPct val="100000"/>
              </a:lnSpc>
              <a:spcBef>
                <a:spcPts val="1100"/>
              </a:spcBef>
              <a:buChar char="•"/>
              <a:tabLst>
                <a:tab pos="241300" algn="l"/>
              </a:tabLst>
            </a:pPr>
            <a:r>
              <a:rPr lang="ar-SA" sz="2000" spc="-25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الانتقال إلى المدارس الرسمية</a:t>
            </a:r>
            <a:endParaRPr sz="2000" dirty="0">
              <a:latin typeface="Adelle Sans ARA" pitchFamily="50" charset="-78"/>
              <a:cs typeface="Adelle Sans ARA" pitchFamily="50" charset="-7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1CCCC7A-2DCE-744F-9D56-D4EE68FA57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137" y="1734418"/>
            <a:ext cx="3556000" cy="40767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52925" y="511049"/>
            <a:ext cx="4105275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ar-SA" spc="-25" dirty="0" smtClean="0">
                <a:latin typeface="Adelle Sans ARA" pitchFamily="50" charset="-78"/>
                <a:cs typeface="Adelle Sans ARA" pitchFamily="50" charset="-78"/>
              </a:rPr>
              <a:t>الإدارة الفعالة</a:t>
            </a:r>
            <a:endParaRPr spc="-15" dirty="0">
              <a:latin typeface="Adelle Sans ARA" pitchFamily="50" charset="-78"/>
              <a:cs typeface="Adelle Sans ARA" pitchFamily="50" charset="-78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32500" y="2159068"/>
            <a:ext cx="7742555" cy="2708434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200"/>
              </a:spcBef>
            </a:pPr>
            <a:r>
              <a:rPr lang="ar-SA" sz="2000" spc="-5" dirty="0" smtClean="0">
                <a:solidFill>
                  <a:srgbClr val="07536C"/>
                </a:solidFill>
                <a:latin typeface="Adelle Sans ARA" pitchFamily="50" charset="-78"/>
                <a:cs typeface="Adelle Sans ARA" pitchFamily="50" charset="-78"/>
              </a:rPr>
              <a:t>أكمل نشرة التدريب لمجموعتك مع تحديد ما يلي</a:t>
            </a:r>
            <a:r>
              <a:rPr sz="2000" spc="-10" dirty="0" smtClean="0">
                <a:solidFill>
                  <a:srgbClr val="07536C"/>
                </a:solidFill>
                <a:latin typeface="Adelle Sans ARA" pitchFamily="50" charset="-78"/>
                <a:cs typeface="Adelle Sans ARA" pitchFamily="50" charset="-78"/>
              </a:rPr>
              <a:t>:</a:t>
            </a:r>
            <a:endParaRPr sz="2000" dirty="0">
              <a:latin typeface="Adelle Sans ARA" pitchFamily="50" charset="-78"/>
              <a:cs typeface="Adelle Sans ARA" pitchFamily="50" charset="-78"/>
            </a:endParaRPr>
          </a:p>
          <a:p>
            <a:pPr marL="241300" marR="525780" indent="-228600" algn="r" rtl="1">
              <a:lnSpc>
                <a:spcPct val="145800"/>
              </a:lnSpc>
              <a:buChar char="•"/>
              <a:tabLst>
                <a:tab pos="241300" algn="l"/>
              </a:tabLst>
            </a:pPr>
            <a:r>
              <a:rPr lang="ar-SA" sz="2000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ما </a:t>
            </a:r>
            <a:r>
              <a:rPr lang="ar-SA" sz="2000" b="1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الأدوات</a:t>
            </a:r>
            <a:r>
              <a:rPr lang="ar-SA" sz="2000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 التي تحتاج إليها لإدارة وتتبع هذا الجانب من برنامجك للتعليم المتسارع بشكل سليم؟</a:t>
            </a:r>
          </a:p>
          <a:p>
            <a:pPr marL="241300" marR="525780" indent="-228600" algn="r" rtl="1">
              <a:lnSpc>
                <a:spcPct val="145800"/>
              </a:lnSpc>
              <a:buChar char="•"/>
              <a:tabLst>
                <a:tab pos="241300" algn="l"/>
              </a:tabLst>
            </a:pPr>
            <a:r>
              <a:rPr lang="ar-SA" sz="2000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ما </a:t>
            </a:r>
            <a:r>
              <a:rPr lang="ar-SA" sz="2000" b="1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أدوار ومسؤوليات </a:t>
            </a:r>
            <a:r>
              <a:rPr lang="ar-SA" sz="2000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مختلف أصحاب المصلحة في إدارة هذا العنصر؟</a:t>
            </a:r>
          </a:p>
          <a:p>
            <a:pPr marL="241300" marR="525780" indent="-228600" algn="r" rtl="1">
              <a:lnSpc>
                <a:spcPct val="145800"/>
              </a:lnSpc>
              <a:buChar char="•"/>
              <a:tabLst>
                <a:tab pos="241300" algn="l"/>
              </a:tabLst>
            </a:pPr>
            <a:r>
              <a:rPr lang="ar-SA" sz="2000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ما </a:t>
            </a:r>
            <a:r>
              <a:rPr lang="ar-SA" sz="2000" b="1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أفضل الممارسات </a:t>
            </a:r>
            <a:r>
              <a:rPr lang="ar-SA" sz="2000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التي يمكنك مشاركتها مع المجموعة حول كيفية إنشاء نظام ذي كفاءة لتتبع هذا العنصر؟</a:t>
            </a:r>
            <a:endParaRPr sz="2000" dirty="0">
              <a:latin typeface="Adelle Sans ARA" pitchFamily="50" charset="-78"/>
              <a:cs typeface="Adelle Sans ARA" pitchFamily="50" charset="-7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55750" y="2150048"/>
            <a:ext cx="5530850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ar-SA" spc="-15" dirty="0" smtClean="0">
                <a:latin typeface="Adelle Sans ARA" pitchFamily="50" charset="-78"/>
                <a:cs typeface="Adelle Sans ARA" pitchFamily="50" charset="-78"/>
              </a:rPr>
              <a:t>الدروس المستفادة والتكييف في برامج التعليم المتسارع</a:t>
            </a:r>
            <a:endParaRPr spc="-15" dirty="0">
              <a:latin typeface="Adelle Sans ARA" pitchFamily="50" charset="-78"/>
              <a:cs typeface="Adelle Sans ARA" pitchFamily="50" charset="-78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974000" y="1686966"/>
            <a:ext cx="1170305" cy="5171440"/>
          </a:xfrm>
          <a:custGeom>
            <a:avLst/>
            <a:gdLst/>
            <a:ahLst/>
            <a:cxnLst/>
            <a:rect l="l" t="t" r="r" b="b"/>
            <a:pathLst>
              <a:path w="1170304" h="5171440">
                <a:moveTo>
                  <a:pt x="1170000" y="0"/>
                </a:moveTo>
                <a:lnTo>
                  <a:pt x="0" y="0"/>
                </a:lnTo>
                <a:lnTo>
                  <a:pt x="0" y="5171033"/>
                </a:lnTo>
                <a:lnTo>
                  <a:pt x="1170000" y="5171033"/>
                </a:lnTo>
                <a:lnTo>
                  <a:pt x="1170000" y="0"/>
                </a:lnTo>
                <a:close/>
              </a:path>
            </a:pathLst>
          </a:custGeom>
          <a:solidFill>
            <a:srgbClr val="0753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98178" y="155073"/>
            <a:ext cx="1470999" cy="13158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1764030"/>
          </a:xfrm>
          <a:custGeom>
            <a:avLst/>
            <a:gdLst/>
            <a:ahLst/>
            <a:cxnLst/>
            <a:rect l="l" t="t" r="r" b="b"/>
            <a:pathLst>
              <a:path w="9144000" h="1764030">
                <a:moveTo>
                  <a:pt x="9144000" y="0"/>
                </a:moveTo>
                <a:lnTo>
                  <a:pt x="0" y="0"/>
                </a:lnTo>
                <a:lnTo>
                  <a:pt x="0" y="1764004"/>
                </a:lnTo>
                <a:lnTo>
                  <a:pt x="9144000" y="1764004"/>
                </a:lnTo>
                <a:lnTo>
                  <a:pt x="9144000" y="0"/>
                </a:lnTo>
                <a:close/>
              </a:path>
            </a:pathLst>
          </a:custGeom>
          <a:solidFill>
            <a:srgbClr val="0753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28600" y="511049"/>
            <a:ext cx="825500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rtl="1">
              <a:lnSpc>
                <a:spcPct val="100000"/>
              </a:lnSpc>
              <a:spcBef>
                <a:spcPts val="100"/>
              </a:spcBef>
            </a:pPr>
            <a:r>
              <a:rPr lang="ar-SA" spc="-25" dirty="0" smtClean="0">
                <a:latin typeface="Adelle Sans ARA" pitchFamily="50" charset="-78"/>
                <a:cs typeface="Adelle Sans ARA" pitchFamily="50" charset="-78"/>
              </a:rPr>
              <a:t>لماذا الدروس المستفادة والتكييف في التعليم المتسارع؟</a:t>
            </a:r>
            <a:endParaRPr spc="-10" dirty="0">
              <a:latin typeface="Adelle Sans ARA" pitchFamily="50" charset="-78"/>
              <a:cs typeface="Adelle Sans ARA" pitchFamily="50" charset="-78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372360" y="2010085"/>
            <a:ext cx="4485640" cy="3975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 rtl="1">
              <a:lnSpc>
                <a:spcPct val="100000"/>
              </a:lnSpc>
              <a:spcBef>
                <a:spcPts val="100"/>
              </a:spcBef>
            </a:pPr>
            <a:r>
              <a:rPr lang="ar-SA" sz="2500" b="1" spc="-10" dirty="0" smtClean="0">
                <a:solidFill>
                  <a:srgbClr val="07536C"/>
                </a:solidFill>
                <a:latin typeface="Adelle Sans ARA" pitchFamily="50" charset="-78"/>
                <a:cs typeface="Adelle Sans ARA" pitchFamily="50" charset="-78"/>
              </a:rPr>
              <a:t>التغيير غير خطي وفوضوي</a:t>
            </a:r>
            <a:r>
              <a:rPr sz="2500" b="1" spc="-5" dirty="0" smtClean="0">
                <a:solidFill>
                  <a:srgbClr val="07536C"/>
                </a:solidFill>
                <a:latin typeface="Adelle Sans ARA" pitchFamily="50" charset="-78"/>
                <a:cs typeface="Adelle Sans ARA" pitchFamily="50" charset="-78"/>
              </a:rPr>
              <a:t>!</a:t>
            </a:r>
            <a:endParaRPr sz="2500" dirty="0">
              <a:latin typeface="Adelle Sans ARA" pitchFamily="50" charset="-78"/>
              <a:cs typeface="Adelle Sans ARA" pitchFamily="50" charset="-78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79122" y="5637767"/>
            <a:ext cx="203073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93700" marR="5080" indent="-381635" algn="ctr" rtl="1">
              <a:lnSpc>
                <a:spcPct val="100000"/>
              </a:lnSpc>
              <a:spcBef>
                <a:spcPts val="100"/>
              </a:spcBef>
            </a:pPr>
            <a:r>
              <a:rPr lang="ar-SA" sz="2000" spc="-10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ما يظنه الناس</a:t>
            </a:r>
            <a:endParaRPr sz="2000" dirty="0">
              <a:latin typeface="Adelle Sans ARA" pitchFamily="50" charset="-78"/>
              <a:cs typeface="Adelle Sans ARA" pitchFamily="50" charset="-78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202630" y="5637767"/>
            <a:ext cx="146304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13360" marR="5080" indent="-201295" algn="ctr" rtl="1">
              <a:lnSpc>
                <a:spcPct val="100000"/>
              </a:lnSpc>
              <a:spcBef>
                <a:spcPts val="100"/>
              </a:spcBef>
            </a:pPr>
            <a:r>
              <a:rPr lang="ar-SA" sz="2000" spc="-10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ما يبدو في الواقع</a:t>
            </a:r>
            <a:endParaRPr sz="2000" dirty="0">
              <a:latin typeface="Adelle Sans ARA" pitchFamily="50" charset="-78"/>
              <a:cs typeface="Adelle Sans ARA" pitchFamily="50" charset="-78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5D570DEE-82E3-D849-8BBD-FC848068D6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2743200"/>
            <a:ext cx="5029200" cy="274067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</TotalTime>
  <Words>763</Words>
  <Application>Microsoft Office PowerPoint</Application>
  <PresentationFormat>On-screen Show (4:3)</PresentationFormat>
  <Paragraphs>142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حلقة عمل التعليم المتسارع</vt:lpstr>
      <vt:lpstr>مرحبًا بعودتكم!</vt:lpstr>
      <vt:lpstr>PowerPoint Presentation</vt:lpstr>
      <vt:lpstr>الإدارة الفعَّالة</vt:lpstr>
      <vt:lpstr>نشاط: أدوات الإدارة</vt:lpstr>
      <vt:lpstr>الإدارة الفعَّالة</vt:lpstr>
      <vt:lpstr>الإدارة الفعالة</vt:lpstr>
      <vt:lpstr>الدروس المستفادة والتكييف في برامج التعليم المتسارع</vt:lpstr>
      <vt:lpstr>لماذا الدروس المستفادة والتكييف في التعليم المتسارع؟</vt:lpstr>
      <vt:lpstr>حلقات إبداء التعليقات</vt:lpstr>
      <vt:lpstr>حلقات إبداء التعليقات</vt:lpstr>
      <vt:lpstr>PowerPoint Presentation</vt:lpstr>
      <vt:lpstr>المحاور في حلقة النقاش</vt:lpstr>
      <vt:lpstr>نشاط: لعب الأدوار!</vt:lpstr>
      <vt:lpstr>تعليمات</vt:lpstr>
      <vt:lpstr>المبدآن 9 و10</vt:lpstr>
      <vt:lpstr>المبدأ 9: برنامج التعليم المتسارع خيار تعليمي مشروع وموثوق يفضي إلى حصول المتعلم على شهادة في التعليم الابتدائي.</vt:lpstr>
      <vt:lpstr>المبدأ 10: يجب أن يتماشى برنامج التعليم المتسارع مع نظام التعليم الوطني والإطار الإنساني ذو الصلة.</vt:lpstr>
      <vt:lpstr>برنامج التعليم المتسارع في لبنان</vt:lpstr>
      <vt:lpstr>برنامج التعليم المتسارع في باكستان</vt:lpstr>
      <vt:lpstr>برنامج التعليم المتسارع في كينيا</vt:lpstr>
      <vt:lpstr>نشاط: وضح بالرسم كيف يتماشى برنامج التعليم الرسمي مع نظامي التعليم الوطني في بلدك</vt:lpstr>
      <vt:lpstr>الاتساق مع التعليم الرسمي  المتحدث الضيف: XX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Accelerated Education  Workshop</dc:title>
  <dc:creator>Ahmed</dc:creator>
  <cp:lastModifiedBy>Ahmed</cp:lastModifiedBy>
  <cp:revision>31</cp:revision>
  <dcterms:created xsi:type="dcterms:W3CDTF">2021-01-23T18:02:13Z</dcterms:created>
  <dcterms:modified xsi:type="dcterms:W3CDTF">2021-03-10T13:46:04Z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2021-01-23T00:00:00Z</vt:filetime>
  </property>
  <property fmtid="{D5CDD505-2E9C-101B-9397-08002B2CF9AE}" pid="3" name="Creator">
    <vt:lpwstr>Adobe InDesign 16.0 (Macintosh)</vt:lpwstr>
  </property>
  <property fmtid="{D5CDD505-2E9C-101B-9397-08002B2CF9AE}" pid="4" name="LastSaved">
    <vt:filetime>2021-01-23T00:00:00Z</vt:filetime>
  </property>
</Properties>
</file>