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9144000" cy="6858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9"/>
    <p:restoredTop sz="94694"/>
  </p:normalViewPr>
  <p:slideViewPr>
    <p:cSldViewPr>
      <p:cViewPr varScale="1">
        <p:scale>
          <a:sx n="69" d="100"/>
          <a:sy n="69" d="100"/>
        </p:scale>
        <p:origin x="-100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939598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5365" y="2273567"/>
            <a:ext cx="7113269" cy="2311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939598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57400" y="4923002"/>
            <a:ext cx="5334000" cy="1810111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315"/>
              </a:spcBef>
            </a:pPr>
            <a:r>
              <a:rPr lang="ar-SA" sz="3400" b="1" spc="-114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اليوم الثاني</a:t>
            </a:r>
            <a:endParaRPr sz="3400" dirty="0" smtClean="0">
              <a:latin typeface="Adelle Sans ARA" pitchFamily="50" charset="-78"/>
              <a:cs typeface="Adelle Sans ARA" pitchFamily="50" charset="-78"/>
            </a:endParaRPr>
          </a:p>
          <a:p>
            <a:pPr marL="38100" marR="5080" algn="r" rtl="1">
              <a:lnSpc>
                <a:spcPct val="100000"/>
              </a:lnSpc>
              <a:spcBef>
                <a:spcPts val="1005"/>
              </a:spcBef>
            </a:pPr>
            <a:r>
              <a:rPr lang="ar-SA"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إضافة عنوان التدريب هنا</a:t>
            </a:r>
            <a:r>
              <a:rPr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lang="ar-SA" sz="2800" spc="-15" dirty="0">
              <a:solidFill>
                <a:srgbClr val="FFFFFF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38100" marR="5080" algn="r" rtl="1">
              <a:lnSpc>
                <a:spcPct val="100000"/>
              </a:lnSpc>
              <a:spcBef>
                <a:spcPts val="1005"/>
              </a:spcBef>
            </a:pPr>
            <a:r>
              <a:rPr lang="ar-SA"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إضافة أي شعارات إضافية</a:t>
            </a:r>
            <a:endParaRPr sz="28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686966"/>
            <a:ext cx="7848003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BB0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4800" y="243407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505200" y="505005"/>
            <a:ext cx="5029200" cy="63799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 rtl="1">
              <a:lnSpc>
                <a:spcPts val="4100"/>
              </a:lnSpc>
              <a:spcBef>
                <a:spcPts val="820"/>
              </a:spcBef>
            </a:pPr>
            <a:r>
              <a:rPr lang="ar-SA" sz="4000" spc="-50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حلقة عمل التعليم المتسارع</a:t>
            </a:r>
            <a:endParaRPr sz="4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60185" y="4537163"/>
            <a:ext cx="1593215" cy="381635"/>
          </a:xfrm>
          <a:prstGeom prst="rect">
            <a:avLst/>
          </a:prstGeom>
          <a:solidFill>
            <a:srgbClr val="89AF3F"/>
          </a:solidFill>
        </p:spPr>
        <p:txBody>
          <a:bodyPr vert="horz" wrap="square" lIns="0" tIns="75565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595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2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82700" y="561533"/>
            <a:ext cx="72517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التعلم نشط وقائم على حل المشكلات والمشاريع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5299" y="5991872"/>
            <a:ext cx="817943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التعلم مغامرة محفوفة بتحديات ملائمة ووثيقة الصلة بالسياق المحلي.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3792AFE5-6FD4-F045-A9C4-C889927DFC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696" y="1949450"/>
            <a:ext cx="3564607" cy="39179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637733"/>
            <a:ext cx="82550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التعلم المتسارع يعتمد على الوسائل الثمانية للمعرفة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95A070DD-BBFF-DD49-970F-24C6A70483BB}"/>
              </a:ext>
            </a:extLst>
          </p:cNvPr>
          <p:cNvGrpSpPr/>
          <p:nvPr/>
        </p:nvGrpSpPr>
        <p:grpSpPr>
          <a:xfrm>
            <a:off x="2057400" y="1923505"/>
            <a:ext cx="5018650" cy="4731728"/>
            <a:chOff x="2057400" y="1923505"/>
            <a:chExt cx="5018650" cy="4731728"/>
          </a:xfrm>
        </p:grpSpPr>
        <p:sp>
          <p:nvSpPr>
            <p:cNvPr id="4" name="object 4"/>
            <p:cNvSpPr/>
            <p:nvPr/>
          </p:nvSpPr>
          <p:spPr>
            <a:xfrm>
              <a:off x="2057400" y="1923505"/>
              <a:ext cx="5018650" cy="473172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3810000" y="2209800"/>
              <a:ext cx="1431972" cy="227435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220345" algn="r" rtl="1">
                <a:lnSpc>
                  <a:spcPct val="77400"/>
                </a:lnSpc>
                <a:spcBef>
                  <a:spcPts val="480"/>
                </a:spcBef>
              </a:pPr>
              <a:r>
                <a:rPr lang="ar-SA" sz="1400" b="1" spc="-5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منطقي/رياضي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4257153" y="4087996"/>
              <a:ext cx="695847" cy="407804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51435" marR="5080" indent="-39370" algn="ctr" rtl="1">
                <a:lnSpc>
                  <a:spcPts val="1400"/>
                </a:lnSpc>
                <a:spcBef>
                  <a:spcPts val="380"/>
                </a:spcBef>
              </a:pPr>
              <a:r>
                <a:rPr lang="ar-SA" sz="1400" b="1" dirty="0" smtClean="0">
                  <a:solidFill>
                    <a:srgbClr val="89AF3F"/>
                  </a:solidFill>
                  <a:latin typeface="Adelle Sans ARA" pitchFamily="50" charset="-78"/>
                  <a:cs typeface="Adelle Sans ARA" pitchFamily="50" charset="-78"/>
                </a:rPr>
                <a:t>8 وسائل للمعرفة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486400" y="2819400"/>
              <a:ext cx="877648" cy="227435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24765" marR="5080" indent="-12700" algn="ctr" rtl="1">
                <a:lnSpc>
                  <a:spcPct val="77400"/>
                </a:lnSpc>
                <a:spcBef>
                  <a:spcPts val="480"/>
                </a:spcBef>
              </a:pPr>
              <a:r>
                <a:rPr lang="ar-SA" sz="1400" b="1" spc="-4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بصري/مكاني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6019800" y="4115965"/>
              <a:ext cx="1024055" cy="227435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153035" algn="ctr" rtl="1">
                <a:lnSpc>
                  <a:spcPct val="77400"/>
                </a:lnSpc>
                <a:spcBef>
                  <a:spcPts val="480"/>
                </a:spcBef>
              </a:pPr>
              <a:r>
                <a:rPr lang="ar-SA" sz="1400" b="1" spc="-5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جسدي/حركي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2679307" y="2820565"/>
              <a:ext cx="1054493" cy="227435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77470" algn="ctr" rtl="1">
                <a:lnSpc>
                  <a:spcPct val="77400"/>
                </a:lnSpc>
                <a:spcBef>
                  <a:spcPts val="480"/>
                </a:spcBef>
              </a:pPr>
              <a:r>
                <a:rPr lang="ar-SA" sz="1400" b="1" spc="-6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لفظي/لغوي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4206445" y="6021527"/>
              <a:ext cx="75120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6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طبيعي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185753" y="4139759"/>
              <a:ext cx="1004569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5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بين الأشخاص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2694275" y="5439859"/>
              <a:ext cx="101028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5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شخصي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5410200" y="5411365"/>
              <a:ext cx="1102045" cy="227435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28575" algn="ctr" rtl="1">
                <a:lnSpc>
                  <a:spcPct val="77400"/>
                </a:lnSpc>
                <a:spcBef>
                  <a:spcPts val="480"/>
                </a:spcBef>
              </a:pPr>
              <a:r>
                <a:rPr lang="ar-SA" sz="1400" b="1" spc="-5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موسيقي/إيقاعي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99770" y="511049"/>
            <a:ext cx="7087664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spcBef>
                <a:spcPts val="100"/>
              </a:spcBef>
            </a:pPr>
            <a:r>
              <a:rPr lang="ar-SA" spc="-15" dirty="0">
                <a:latin typeface="Adelle Sans ARA" pitchFamily="50" charset="-78"/>
                <a:cs typeface="Adelle Sans ARA" pitchFamily="50" charset="-78"/>
              </a:rPr>
              <a:t>التعلم تعاوني ويتضمن العمل مع الأقران، بالإضافة إلى مهارات </a:t>
            </a: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العرض</a:t>
            </a:r>
            <a:endParaRPr lang="ar-SA" spc="-15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D63905ED-D12F-6043-8130-2BB9D6F7BD81}"/>
              </a:ext>
            </a:extLst>
          </p:cNvPr>
          <p:cNvGrpSpPr/>
          <p:nvPr/>
        </p:nvGrpSpPr>
        <p:grpSpPr>
          <a:xfrm>
            <a:off x="1173734" y="2117190"/>
            <a:ext cx="6731096" cy="4002914"/>
            <a:chOff x="1173734" y="2117190"/>
            <a:chExt cx="6731096" cy="4002914"/>
          </a:xfrm>
        </p:grpSpPr>
        <p:sp>
          <p:nvSpPr>
            <p:cNvPr id="22" name="object 22"/>
            <p:cNvSpPr txBox="1"/>
            <p:nvPr/>
          </p:nvSpPr>
          <p:spPr>
            <a:xfrm>
              <a:off x="5622409" y="2117190"/>
              <a:ext cx="890905" cy="1821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1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معرفة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73734" y="2144382"/>
              <a:ext cx="2540635" cy="1525905"/>
            </a:xfrm>
            <a:custGeom>
              <a:avLst/>
              <a:gdLst/>
              <a:ahLst/>
              <a:cxnLst/>
              <a:rect l="l" t="t" r="r" b="b"/>
              <a:pathLst>
                <a:path w="2540635" h="1525904">
                  <a:moveTo>
                    <a:pt x="1148588" y="358127"/>
                  </a:moveTo>
                  <a:lnTo>
                    <a:pt x="1136929" y="286829"/>
                  </a:lnTo>
                  <a:lnTo>
                    <a:pt x="1103464" y="220433"/>
                  </a:lnTo>
                  <a:lnTo>
                    <a:pt x="1089291" y="202311"/>
                  </a:lnTo>
                  <a:lnTo>
                    <a:pt x="1089291" y="358127"/>
                  </a:lnTo>
                  <a:lnTo>
                    <a:pt x="1085761" y="391909"/>
                  </a:lnTo>
                  <a:lnTo>
                    <a:pt x="1058697" y="456234"/>
                  </a:lnTo>
                  <a:lnTo>
                    <a:pt x="1007821" y="514629"/>
                  </a:lnTo>
                  <a:lnTo>
                    <a:pt x="974496" y="541020"/>
                  </a:lnTo>
                  <a:lnTo>
                    <a:pt x="936485" y="565188"/>
                  </a:lnTo>
                  <a:lnTo>
                    <a:pt x="894194" y="586930"/>
                  </a:lnTo>
                  <a:lnTo>
                    <a:pt x="848055" y="605980"/>
                  </a:lnTo>
                  <a:lnTo>
                    <a:pt x="798474" y="622109"/>
                  </a:lnTo>
                  <a:lnTo>
                    <a:pt x="745896" y="635063"/>
                  </a:lnTo>
                  <a:lnTo>
                    <a:pt x="690727" y="644626"/>
                  </a:lnTo>
                  <a:lnTo>
                    <a:pt x="633387" y="650532"/>
                  </a:lnTo>
                  <a:lnTo>
                    <a:pt x="574294" y="652564"/>
                  </a:lnTo>
                  <a:lnTo>
                    <a:pt x="515213" y="650532"/>
                  </a:lnTo>
                  <a:lnTo>
                    <a:pt x="457873" y="644626"/>
                  </a:lnTo>
                  <a:lnTo>
                    <a:pt x="402691" y="635063"/>
                  </a:lnTo>
                  <a:lnTo>
                    <a:pt x="350113" y="622109"/>
                  </a:lnTo>
                  <a:lnTo>
                    <a:pt x="300532" y="605980"/>
                  </a:lnTo>
                  <a:lnTo>
                    <a:pt x="254393" y="586930"/>
                  </a:lnTo>
                  <a:lnTo>
                    <a:pt x="212102" y="565188"/>
                  </a:lnTo>
                  <a:lnTo>
                    <a:pt x="174078" y="541020"/>
                  </a:lnTo>
                  <a:lnTo>
                    <a:pt x="140754" y="514629"/>
                  </a:lnTo>
                  <a:lnTo>
                    <a:pt x="112547" y="486295"/>
                  </a:lnTo>
                  <a:lnTo>
                    <a:pt x="73152" y="424688"/>
                  </a:lnTo>
                  <a:lnTo>
                    <a:pt x="59270" y="358127"/>
                  </a:lnTo>
                  <a:lnTo>
                    <a:pt x="62814" y="324345"/>
                  </a:lnTo>
                  <a:lnTo>
                    <a:pt x="89865" y="260019"/>
                  </a:lnTo>
                  <a:lnTo>
                    <a:pt x="140754" y="201612"/>
                  </a:lnTo>
                  <a:lnTo>
                    <a:pt x="174078" y="175221"/>
                  </a:lnTo>
                  <a:lnTo>
                    <a:pt x="212102" y="151053"/>
                  </a:lnTo>
                  <a:lnTo>
                    <a:pt x="254393" y="129311"/>
                  </a:lnTo>
                  <a:lnTo>
                    <a:pt x="300532" y="110261"/>
                  </a:lnTo>
                  <a:lnTo>
                    <a:pt x="350113" y="94132"/>
                  </a:lnTo>
                  <a:lnTo>
                    <a:pt x="402691" y="81165"/>
                  </a:lnTo>
                  <a:lnTo>
                    <a:pt x="457873" y="71615"/>
                  </a:lnTo>
                  <a:lnTo>
                    <a:pt x="515213" y="65697"/>
                  </a:lnTo>
                  <a:lnTo>
                    <a:pt x="574294" y="63677"/>
                  </a:lnTo>
                  <a:lnTo>
                    <a:pt x="633387" y="65697"/>
                  </a:lnTo>
                  <a:lnTo>
                    <a:pt x="690727" y="71615"/>
                  </a:lnTo>
                  <a:lnTo>
                    <a:pt x="745896" y="81165"/>
                  </a:lnTo>
                  <a:lnTo>
                    <a:pt x="798474" y="94132"/>
                  </a:lnTo>
                  <a:lnTo>
                    <a:pt x="848055" y="110261"/>
                  </a:lnTo>
                  <a:lnTo>
                    <a:pt x="894194" y="129311"/>
                  </a:lnTo>
                  <a:lnTo>
                    <a:pt x="936485" y="151053"/>
                  </a:lnTo>
                  <a:lnTo>
                    <a:pt x="974496" y="175221"/>
                  </a:lnTo>
                  <a:lnTo>
                    <a:pt x="1007821" y="201612"/>
                  </a:lnTo>
                  <a:lnTo>
                    <a:pt x="1036027" y="229946"/>
                  </a:lnTo>
                  <a:lnTo>
                    <a:pt x="1075423" y="291553"/>
                  </a:lnTo>
                  <a:lnTo>
                    <a:pt x="1089291" y="358127"/>
                  </a:lnTo>
                  <a:lnTo>
                    <a:pt x="1089291" y="202311"/>
                  </a:lnTo>
                  <a:lnTo>
                    <a:pt x="1050518" y="160350"/>
                  </a:lnTo>
                  <a:lnTo>
                    <a:pt x="1017460" y="133121"/>
                  </a:lnTo>
                  <a:lnTo>
                    <a:pt x="980389" y="108000"/>
                  </a:lnTo>
                  <a:lnTo>
                    <a:pt x="939609" y="85166"/>
                  </a:lnTo>
                  <a:lnTo>
                    <a:pt x="895400" y="64795"/>
                  </a:lnTo>
                  <a:lnTo>
                    <a:pt x="892378" y="63677"/>
                  </a:lnTo>
                  <a:lnTo>
                    <a:pt x="848042" y="47078"/>
                  </a:lnTo>
                  <a:lnTo>
                    <a:pt x="797839" y="32181"/>
                  </a:lnTo>
                  <a:lnTo>
                    <a:pt x="745083" y="20294"/>
                  </a:lnTo>
                  <a:lnTo>
                    <a:pt x="690041" y="11582"/>
                  </a:lnTo>
                  <a:lnTo>
                    <a:pt x="633018" y="6210"/>
                  </a:lnTo>
                  <a:lnTo>
                    <a:pt x="574294" y="4394"/>
                  </a:lnTo>
                  <a:lnTo>
                    <a:pt x="515581" y="6210"/>
                  </a:lnTo>
                  <a:lnTo>
                    <a:pt x="458558" y="11582"/>
                  </a:lnTo>
                  <a:lnTo>
                    <a:pt x="403517" y="20294"/>
                  </a:lnTo>
                  <a:lnTo>
                    <a:pt x="350748" y="32181"/>
                  </a:lnTo>
                  <a:lnTo>
                    <a:pt x="300558" y="47078"/>
                  </a:lnTo>
                  <a:lnTo>
                    <a:pt x="253199" y="64795"/>
                  </a:lnTo>
                  <a:lnTo>
                    <a:pt x="208991" y="85166"/>
                  </a:lnTo>
                  <a:lnTo>
                    <a:pt x="168211" y="108000"/>
                  </a:lnTo>
                  <a:lnTo>
                    <a:pt x="131140" y="133121"/>
                  </a:lnTo>
                  <a:lnTo>
                    <a:pt x="98082" y="160350"/>
                  </a:lnTo>
                  <a:lnTo>
                    <a:pt x="69316" y="189509"/>
                  </a:lnTo>
                  <a:lnTo>
                    <a:pt x="45135" y="220433"/>
                  </a:lnTo>
                  <a:lnTo>
                    <a:pt x="11671" y="286829"/>
                  </a:lnTo>
                  <a:lnTo>
                    <a:pt x="0" y="358127"/>
                  </a:lnTo>
                  <a:lnTo>
                    <a:pt x="2971" y="394284"/>
                  </a:lnTo>
                  <a:lnTo>
                    <a:pt x="25819" y="463308"/>
                  </a:lnTo>
                  <a:lnTo>
                    <a:pt x="69316" y="526732"/>
                  </a:lnTo>
                  <a:lnTo>
                    <a:pt x="98082" y="555891"/>
                  </a:lnTo>
                  <a:lnTo>
                    <a:pt x="131140" y="583120"/>
                  </a:lnTo>
                  <a:lnTo>
                    <a:pt x="168211" y="608241"/>
                  </a:lnTo>
                  <a:lnTo>
                    <a:pt x="208991" y="631075"/>
                  </a:lnTo>
                  <a:lnTo>
                    <a:pt x="253199" y="651433"/>
                  </a:lnTo>
                  <a:lnTo>
                    <a:pt x="300558" y="669150"/>
                  </a:lnTo>
                  <a:lnTo>
                    <a:pt x="350748" y="684047"/>
                  </a:lnTo>
                  <a:lnTo>
                    <a:pt x="403517" y="695947"/>
                  </a:lnTo>
                  <a:lnTo>
                    <a:pt x="458558" y="704659"/>
                  </a:lnTo>
                  <a:lnTo>
                    <a:pt x="515581" y="710018"/>
                  </a:lnTo>
                  <a:lnTo>
                    <a:pt x="574294" y="711847"/>
                  </a:lnTo>
                  <a:lnTo>
                    <a:pt x="633018" y="710018"/>
                  </a:lnTo>
                  <a:lnTo>
                    <a:pt x="690041" y="704659"/>
                  </a:lnTo>
                  <a:lnTo>
                    <a:pt x="745083" y="695947"/>
                  </a:lnTo>
                  <a:lnTo>
                    <a:pt x="797839" y="684047"/>
                  </a:lnTo>
                  <a:lnTo>
                    <a:pt x="848042" y="669150"/>
                  </a:lnTo>
                  <a:lnTo>
                    <a:pt x="892378" y="652564"/>
                  </a:lnTo>
                  <a:lnTo>
                    <a:pt x="895400" y="651433"/>
                  </a:lnTo>
                  <a:lnTo>
                    <a:pt x="939609" y="631075"/>
                  </a:lnTo>
                  <a:lnTo>
                    <a:pt x="980389" y="608241"/>
                  </a:lnTo>
                  <a:lnTo>
                    <a:pt x="1017460" y="583120"/>
                  </a:lnTo>
                  <a:lnTo>
                    <a:pt x="1050518" y="555891"/>
                  </a:lnTo>
                  <a:lnTo>
                    <a:pt x="1079284" y="526732"/>
                  </a:lnTo>
                  <a:lnTo>
                    <a:pt x="1103464" y="495808"/>
                  </a:lnTo>
                  <a:lnTo>
                    <a:pt x="1136929" y="429412"/>
                  </a:lnTo>
                  <a:lnTo>
                    <a:pt x="1145628" y="394284"/>
                  </a:lnTo>
                  <a:lnTo>
                    <a:pt x="1148588" y="358127"/>
                  </a:lnTo>
                  <a:close/>
                </a:path>
                <a:path w="2540635" h="1525904">
                  <a:moveTo>
                    <a:pt x="1787220" y="1230147"/>
                  </a:moveTo>
                  <a:lnTo>
                    <a:pt x="1780628" y="1181379"/>
                  </a:lnTo>
                  <a:lnTo>
                    <a:pt x="1762010" y="1137475"/>
                  </a:lnTo>
                  <a:lnTo>
                    <a:pt x="1734070" y="1101369"/>
                  </a:lnTo>
                  <a:lnTo>
                    <a:pt x="1733194" y="1100213"/>
                  </a:lnTo>
                  <a:lnTo>
                    <a:pt x="1732026" y="1099312"/>
                  </a:lnTo>
                  <a:lnTo>
                    <a:pt x="1732026" y="1230147"/>
                  </a:lnTo>
                  <a:lnTo>
                    <a:pt x="1732026" y="1341678"/>
                  </a:lnTo>
                  <a:lnTo>
                    <a:pt x="1721891" y="1391754"/>
                  </a:lnTo>
                  <a:lnTo>
                    <a:pt x="1694281" y="1432687"/>
                  </a:lnTo>
                  <a:lnTo>
                    <a:pt x="1653336" y="1460309"/>
                  </a:lnTo>
                  <a:lnTo>
                    <a:pt x="1603260" y="1470444"/>
                  </a:lnTo>
                  <a:lnTo>
                    <a:pt x="882103" y="1470444"/>
                  </a:lnTo>
                  <a:lnTo>
                    <a:pt x="832027" y="1460309"/>
                  </a:lnTo>
                  <a:lnTo>
                    <a:pt x="791095" y="1432687"/>
                  </a:lnTo>
                  <a:lnTo>
                    <a:pt x="763473" y="1391754"/>
                  </a:lnTo>
                  <a:lnTo>
                    <a:pt x="753325" y="1341678"/>
                  </a:lnTo>
                  <a:lnTo>
                    <a:pt x="753325" y="1230147"/>
                  </a:lnTo>
                  <a:lnTo>
                    <a:pt x="763473" y="1180071"/>
                  </a:lnTo>
                  <a:lnTo>
                    <a:pt x="791095" y="1139126"/>
                  </a:lnTo>
                  <a:lnTo>
                    <a:pt x="832027" y="1111504"/>
                  </a:lnTo>
                  <a:lnTo>
                    <a:pt x="882103" y="1101369"/>
                  </a:lnTo>
                  <a:lnTo>
                    <a:pt x="1603260" y="1101369"/>
                  </a:lnTo>
                  <a:lnTo>
                    <a:pt x="1653336" y="1111504"/>
                  </a:lnTo>
                  <a:lnTo>
                    <a:pt x="1694281" y="1139126"/>
                  </a:lnTo>
                  <a:lnTo>
                    <a:pt x="1721891" y="1180071"/>
                  </a:lnTo>
                  <a:lnTo>
                    <a:pt x="1732026" y="1230147"/>
                  </a:lnTo>
                  <a:lnTo>
                    <a:pt x="1732026" y="1099312"/>
                  </a:lnTo>
                  <a:lnTo>
                    <a:pt x="1695932" y="1071397"/>
                  </a:lnTo>
                  <a:lnTo>
                    <a:pt x="1652028" y="1052779"/>
                  </a:lnTo>
                  <a:lnTo>
                    <a:pt x="1603260" y="1046187"/>
                  </a:lnTo>
                  <a:lnTo>
                    <a:pt x="882103" y="1046187"/>
                  </a:lnTo>
                  <a:lnTo>
                    <a:pt x="833348" y="1052779"/>
                  </a:lnTo>
                  <a:lnTo>
                    <a:pt x="789444" y="1071397"/>
                  </a:lnTo>
                  <a:lnTo>
                    <a:pt x="752182" y="1100213"/>
                  </a:lnTo>
                  <a:lnTo>
                    <a:pt x="723353" y="1137475"/>
                  </a:lnTo>
                  <a:lnTo>
                    <a:pt x="704748" y="1181379"/>
                  </a:lnTo>
                  <a:lnTo>
                    <a:pt x="698144" y="1230147"/>
                  </a:lnTo>
                  <a:lnTo>
                    <a:pt x="698144" y="1341678"/>
                  </a:lnTo>
                  <a:lnTo>
                    <a:pt x="704748" y="1390421"/>
                  </a:lnTo>
                  <a:lnTo>
                    <a:pt x="723353" y="1434325"/>
                  </a:lnTo>
                  <a:lnTo>
                    <a:pt x="752182" y="1471587"/>
                  </a:lnTo>
                  <a:lnTo>
                    <a:pt x="789444" y="1500416"/>
                  </a:lnTo>
                  <a:lnTo>
                    <a:pt x="833348" y="1519021"/>
                  </a:lnTo>
                  <a:lnTo>
                    <a:pt x="882103" y="1525625"/>
                  </a:lnTo>
                  <a:lnTo>
                    <a:pt x="1603260" y="1525625"/>
                  </a:lnTo>
                  <a:lnTo>
                    <a:pt x="1652028" y="1519021"/>
                  </a:lnTo>
                  <a:lnTo>
                    <a:pt x="1695932" y="1500416"/>
                  </a:lnTo>
                  <a:lnTo>
                    <a:pt x="1733194" y="1471587"/>
                  </a:lnTo>
                  <a:lnTo>
                    <a:pt x="1734070" y="1470444"/>
                  </a:lnTo>
                  <a:lnTo>
                    <a:pt x="1762010" y="1434325"/>
                  </a:lnTo>
                  <a:lnTo>
                    <a:pt x="1780628" y="1390421"/>
                  </a:lnTo>
                  <a:lnTo>
                    <a:pt x="1787220" y="1341678"/>
                  </a:lnTo>
                  <a:lnTo>
                    <a:pt x="1787220" y="1230147"/>
                  </a:lnTo>
                  <a:close/>
                </a:path>
                <a:path w="2540635" h="1525904">
                  <a:moveTo>
                    <a:pt x="2540038" y="353733"/>
                  </a:moveTo>
                  <a:lnTo>
                    <a:pt x="2528366" y="282448"/>
                  </a:lnTo>
                  <a:lnTo>
                    <a:pt x="2494902" y="216052"/>
                  </a:lnTo>
                  <a:lnTo>
                    <a:pt x="2480741" y="197954"/>
                  </a:lnTo>
                  <a:lnTo>
                    <a:pt x="2480741" y="353733"/>
                  </a:lnTo>
                  <a:lnTo>
                    <a:pt x="2477198" y="387527"/>
                  </a:lnTo>
                  <a:lnTo>
                    <a:pt x="2450147" y="451853"/>
                  </a:lnTo>
                  <a:lnTo>
                    <a:pt x="2399271" y="510260"/>
                  </a:lnTo>
                  <a:lnTo>
                    <a:pt x="2365946" y="536638"/>
                  </a:lnTo>
                  <a:lnTo>
                    <a:pt x="2327922" y="560819"/>
                  </a:lnTo>
                  <a:lnTo>
                    <a:pt x="2285631" y="582549"/>
                  </a:lnTo>
                  <a:lnTo>
                    <a:pt x="2239492" y="601611"/>
                  </a:lnTo>
                  <a:lnTo>
                    <a:pt x="2189924" y="617740"/>
                  </a:lnTo>
                  <a:lnTo>
                    <a:pt x="2137346" y="630694"/>
                  </a:lnTo>
                  <a:lnTo>
                    <a:pt x="2082165" y="640257"/>
                  </a:lnTo>
                  <a:lnTo>
                    <a:pt x="2024824" y="646163"/>
                  </a:lnTo>
                  <a:lnTo>
                    <a:pt x="1965744" y="648182"/>
                  </a:lnTo>
                  <a:lnTo>
                    <a:pt x="1906651" y="646163"/>
                  </a:lnTo>
                  <a:lnTo>
                    <a:pt x="1849323" y="640257"/>
                  </a:lnTo>
                  <a:lnTo>
                    <a:pt x="1794141" y="630694"/>
                  </a:lnTo>
                  <a:lnTo>
                    <a:pt x="1741563" y="617740"/>
                  </a:lnTo>
                  <a:lnTo>
                    <a:pt x="1691995" y="601611"/>
                  </a:lnTo>
                  <a:lnTo>
                    <a:pt x="1645843" y="582549"/>
                  </a:lnTo>
                  <a:lnTo>
                    <a:pt x="1603565" y="560819"/>
                  </a:lnTo>
                  <a:lnTo>
                    <a:pt x="1565541" y="536638"/>
                  </a:lnTo>
                  <a:lnTo>
                    <a:pt x="1532216" y="510260"/>
                  </a:lnTo>
                  <a:lnTo>
                    <a:pt x="1504010" y="481914"/>
                  </a:lnTo>
                  <a:lnTo>
                    <a:pt x="1464627" y="420306"/>
                  </a:lnTo>
                  <a:lnTo>
                    <a:pt x="1450746" y="353733"/>
                  </a:lnTo>
                  <a:lnTo>
                    <a:pt x="1454289" y="319963"/>
                  </a:lnTo>
                  <a:lnTo>
                    <a:pt x="1481340" y="255638"/>
                  </a:lnTo>
                  <a:lnTo>
                    <a:pt x="1532216" y="197243"/>
                  </a:lnTo>
                  <a:lnTo>
                    <a:pt x="1565541" y="170853"/>
                  </a:lnTo>
                  <a:lnTo>
                    <a:pt x="1603565" y="146685"/>
                  </a:lnTo>
                  <a:lnTo>
                    <a:pt x="1645843" y="124942"/>
                  </a:lnTo>
                  <a:lnTo>
                    <a:pt x="1691995" y="105892"/>
                  </a:lnTo>
                  <a:lnTo>
                    <a:pt x="1741563" y="89763"/>
                  </a:lnTo>
                  <a:lnTo>
                    <a:pt x="1794141" y="76809"/>
                  </a:lnTo>
                  <a:lnTo>
                    <a:pt x="1849323" y="67246"/>
                  </a:lnTo>
                  <a:lnTo>
                    <a:pt x="1906651" y="61341"/>
                  </a:lnTo>
                  <a:lnTo>
                    <a:pt x="1965744" y="59309"/>
                  </a:lnTo>
                  <a:lnTo>
                    <a:pt x="2024824" y="61341"/>
                  </a:lnTo>
                  <a:lnTo>
                    <a:pt x="2082165" y="67246"/>
                  </a:lnTo>
                  <a:lnTo>
                    <a:pt x="2137346" y="76809"/>
                  </a:lnTo>
                  <a:lnTo>
                    <a:pt x="2189924" y="89763"/>
                  </a:lnTo>
                  <a:lnTo>
                    <a:pt x="2239492" y="105892"/>
                  </a:lnTo>
                  <a:lnTo>
                    <a:pt x="2285631" y="124942"/>
                  </a:lnTo>
                  <a:lnTo>
                    <a:pt x="2327922" y="146685"/>
                  </a:lnTo>
                  <a:lnTo>
                    <a:pt x="2365946" y="170853"/>
                  </a:lnTo>
                  <a:lnTo>
                    <a:pt x="2399271" y="197243"/>
                  </a:lnTo>
                  <a:lnTo>
                    <a:pt x="2427478" y="225577"/>
                  </a:lnTo>
                  <a:lnTo>
                    <a:pt x="2466860" y="287185"/>
                  </a:lnTo>
                  <a:lnTo>
                    <a:pt x="2480741" y="353733"/>
                  </a:lnTo>
                  <a:lnTo>
                    <a:pt x="2480741" y="197954"/>
                  </a:lnTo>
                  <a:lnTo>
                    <a:pt x="2441956" y="155968"/>
                  </a:lnTo>
                  <a:lnTo>
                    <a:pt x="2408898" y="128727"/>
                  </a:lnTo>
                  <a:lnTo>
                    <a:pt x="2371839" y="103606"/>
                  </a:lnTo>
                  <a:lnTo>
                    <a:pt x="2331047" y="80784"/>
                  </a:lnTo>
                  <a:lnTo>
                    <a:pt x="2286838" y="60413"/>
                  </a:lnTo>
                  <a:lnTo>
                    <a:pt x="2239492" y="42697"/>
                  </a:lnTo>
                  <a:lnTo>
                    <a:pt x="2189289" y="27800"/>
                  </a:lnTo>
                  <a:lnTo>
                    <a:pt x="2136521" y="15913"/>
                  </a:lnTo>
                  <a:lnTo>
                    <a:pt x="2081491" y="7188"/>
                  </a:lnTo>
                  <a:lnTo>
                    <a:pt x="2024456" y="1828"/>
                  </a:lnTo>
                  <a:lnTo>
                    <a:pt x="1965744" y="0"/>
                  </a:lnTo>
                  <a:lnTo>
                    <a:pt x="1907019" y="1828"/>
                  </a:lnTo>
                  <a:lnTo>
                    <a:pt x="1849996" y="7188"/>
                  </a:lnTo>
                  <a:lnTo>
                    <a:pt x="1794967" y="15913"/>
                  </a:lnTo>
                  <a:lnTo>
                    <a:pt x="1742198" y="27800"/>
                  </a:lnTo>
                  <a:lnTo>
                    <a:pt x="1691995" y="42697"/>
                  </a:lnTo>
                  <a:lnTo>
                    <a:pt x="1644650" y="60413"/>
                  </a:lnTo>
                  <a:lnTo>
                    <a:pt x="1600428" y="80784"/>
                  </a:lnTo>
                  <a:lnTo>
                    <a:pt x="1559648" y="103606"/>
                  </a:lnTo>
                  <a:lnTo>
                    <a:pt x="1522590" y="128727"/>
                  </a:lnTo>
                  <a:lnTo>
                    <a:pt x="1489532" y="155968"/>
                  </a:lnTo>
                  <a:lnTo>
                    <a:pt x="1460766" y="185127"/>
                  </a:lnTo>
                  <a:lnTo>
                    <a:pt x="1436573" y="216052"/>
                  </a:lnTo>
                  <a:lnTo>
                    <a:pt x="1403121" y="282448"/>
                  </a:lnTo>
                  <a:lnTo>
                    <a:pt x="1391450" y="353733"/>
                  </a:lnTo>
                  <a:lnTo>
                    <a:pt x="1394409" y="389915"/>
                  </a:lnTo>
                  <a:lnTo>
                    <a:pt x="1417269" y="458939"/>
                  </a:lnTo>
                  <a:lnTo>
                    <a:pt x="1460766" y="522363"/>
                  </a:lnTo>
                  <a:lnTo>
                    <a:pt x="1489532" y="551522"/>
                  </a:lnTo>
                  <a:lnTo>
                    <a:pt x="1522590" y="578764"/>
                  </a:lnTo>
                  <a:lnTo>
                    <a:pt x="1559648" y="603872"/>
                  </a:lnTo>
                  <a:lnTo>
                    <a:pt x="1600428" y="626706"/>
                  </a:lnTo>
                  <a:lnTo>
                    <a:pt x="1644650" y="647077"/>
                  </a:lnTo>
                  <a:lnTo>
                    <a:pt x="1691995" y="664794"/>
                  </a:lnTo>
                  <a:lnTo>
                    <a:pt x="1742198" y="679691"/>
                  </a:lnTo>
                  <a:lnTo>
                    <a:pt x="1794967" y="691578"/>
                  </a:lnTo>
                  <a:lnTo>
                    <a:pt x="1849996" y="700303"/>
                  </a:lnTo>
                  <a:lnTo>
                    <a:pt x="1907019" y="705662"/>
                  </a:lnTo>
                  <a:lnTo>
                    <a:pt x="1965744" y="707478"/>
                  </a:lnTo>
                  <a:lnTo>
                    <a:pt x="2024456" y="705662"/>
                  </a:lnTo>
                  <a:lnTo>
                    <a:pt x="2081491" y="700303"/>
                  </a:lnTo>
                  <a:lnTo>
                    <a:pt x="2136521" y="691578"/>
                  </a:lnTo>
                  <a:lnTo>
                    <a:pt x="2189289" y="679691"/>
                  </a:lnTo>
                  <a:lnTo>
                    <a:pt x="2239492" y="664794"/>
                  </a:lnTo>
                  <a:lnTo>
                    <a:pt x="2283853" y="648182"/>
                  </a:lnTo>
                  <a:lnTo>
                    <a:pt x="2286838" y="647077"/>
                  </a:lnTo>
                  <a:lnTo>
                    <a:pt x="2331047" y="626706"/>
                  </a:lnTo>
                  <a:lnTo>
                    <a:pt x="2371839" y="603872"/>
                  </a:lnTo>
                  <a:lnTo>
                    <a:pt x="2408898" y="578764"/>
                  </a:lnTo>
                  <a:lnTo>
                    <a:pt x="2441956" y="551522"/>
                  </a:lnTo>
                  <a:lnTo>
                    <a:pt x="2470721" y="522363"/>
                  </a:lnTo>
                  <a:lnTo>
                    <a:pt x="2494902" y="491439"/>
                  </a:lnTo>
                  <a:lnTo>
                    <a:pt x="2528366" y="425030"/>
                  </a:lnTo>
                  <a:lnTo>
                    <a:pt x="2537066" y="389915"/>
                  </a:lnTo>
                  <a:lnTo>
                    <a:pt x="2540038" y="353733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8641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103"/>
                  </a:lnTo>
                  <a:lnTo>
                    <a:pt x="340695" y="306479"/>
                  </a:lnTo>
                  <a:lnTo>
                    <a:pt x="306470" y="340711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6" name="object 6"/>
            <p:cNvGrpSpPr/>
            <p:nvPr/>
          </p:nvGrpSpPr>
          <p:grpSpPr>
            <a:xfrm>
              <a:off x="1931397" y="3716844"/>
              <a:ext cx="956310" cy="896619"/>
              <a:chOff x="1931397" y="3716844"/>
              <a:chExt cx="956310" cy="896619"/>
            </a:xfrm>
          </p:grpSpPr>
          <p:sp>
            <p:nvSpPr>
              <p:cNvPr id="7" name="object 7"/>
              <p:cNvSpPr/>
              <p:nvPr/>
            </p:nvSpPr>
            <p:spPr>
              <a:xfrm>
                <a:off x="1931390" y="4186478"/>
                <a:ext cx="956310" cy="426720"/>
              </a:xfrm>
              <a:custGeom>
                <a:avLst/>
                <a:gdLst/>
                <a:ahLst/>
                <a:cxnLst/>
                <a:rect l="l" t="t" r="r" b="b"/>
                <a:pathLst>
                  <a:path w="956310" h="426720">
                    <a:moveTo>
                      <a:pt x="426415" y="213207"/>
                    </a:moveTo>
                    <a:lnTo>
                      <a:pt x="420789" y="164312"/>
                    </a:lnTo>
                    <a:lnTo>
                      <a:pt x="404749" y="119443"/>
                    </a:lnTo>
                    <a:lnTo>
                      <a:pt x="379577" y="79857"/>
                    </a:lnTo>
                    <a:lnTo>
                      <a:pt x="371221" y="71501"/>
                    </a:lnTo>
                    <a:lnTo>
                      <a:pt x="371221" y="213207"/>
                    </a:lnTo>
                    <a:lnTo>
                      <a:pt x="363156" y="263105"/>
                    </a:lnTo>
                    <a:lnTo>
                      <a:pt x="340690" y="306476"/>
                    </a:lnTo>
                    <a:lnTo>
                      <a:pt x="306476" y="340702"/>
                    </a:lnTo>
                    <a:lnTo>
                      <a:pt x="263105" y="363169"/>
                    </a:lnTo>
                    <a:lnTo>
                      <a:pt x="213207" y="371246"/>
                    </a:lnTo>
                    <a:lnTo>
                      <a:pt x="163322" y="363169"/>
                    </a:lnTo>
                    <a:lnTo>
                      <a:pt x="119951" y="340702"/>
                    </a:lnTo>
                    <a:lnTo>
                      <a:pt x="85725" y="306476"/>
                    </a:lnTo>
                    <a:lnTo>
                      <a:pt x="63258" y="263105"/>
                    </a:lnTo>
                    <a:lnTo>
                      <a:pt x="55194" y="213207"/>
                    </a:lnTo>
                    <a:lnTo>
                      <a:pt x="63258" y="163309"/>
                    </a:lnTo>
                    <a:lnTo>
                      <a:pt x="85725" y="119938"/>
                    </a:lnTo>
                    <a:lnTo>
                      <a:pt x="119951" y="85712"/>
                    </a:lnTo>
                    <a:lnTo>
                      <a:pt x="163322" y="63246"/>
                    </a:lnTo>
                    <a:lnTo>
                      <a:pt x="213207" y="55181"/>
                    </a:lnTo>
                    <a:lnTo>
                      <a:pt x="263105" y="63246"/>
                    </a:lnTo>
                    <a:lnTo>
                      <a:pt x="306476" y="85712"/>
                    </a:lnTo>
                    <a:lnTo>
                      <a:pt x="340690" y="119938"/>
                    </a:lnTo>
                    <a:lnTo>
                      <a:pt x="363156" y="163309"/>
                    </a:lnTo>
                    <a:lnTo>
                      <a:pt x="371221" y="213207"/>
                    </a:lnTo>
                    <a:lnTo>
                      <a:pt x="371221" y="71501"/>
                    </a:lnTo>
                    <a:lnTo>
                      <a:pt x="354901" y="55181"/>
                    </a:lnTo>
                    <a:lnTo>
                      <a:pt x="346557" y="46837"/>
                    </a:lnTo>
                    <a:lnTo>
                      <a:pt x="306971" y="21666"/>
                    </a:lnTo>
                    <a:lnTo>
                      <a:pt x="262089" y="5626"/>
                    </a:lnTo>
                    <a:lnTo>
                      <a:pt x="213207" y="0"/>
                    </a:lnTo>
                    <a:lnTo>
                      <a:pt x="164325" y="5626"/>
                    </a:lnTo>
                    <a:lnTo>
                      <a:pt x="119443" y="21666"/>
                    </a:lnTo>
                    <a:lnTo>
                      <a:pt x="79857" y="46837"/>
                    </a:lnTo>
                    <a:lnTo>
                      <a:pt x="46837" y="79857"/>
                    </a:lnTo>
                    <a:lnTo>
                      <a:pt x="21666" y="119443"/>
                    </a:lnTo>
                    <a:lnTo>
                      <a:pt x="5626" y="164312"/>
                    </a:lnTo>
                    <a:lnTo>
                      <a:pt x="0" y="213207"/>
                    </a:lnTo>
                    <a:lnTo>
                      <a:pt x="5626" y="262089"/>
                    </a:lnTo>
                    <a:lnTo>
                      <a:pt x="21666" y="306971"/>
                    </a:lnTo>
                    <a:lnTo>
                      <a:pt x="46837" y="346557"/>
                    </a:lnTo>
                    <a:lnTo>
                      <a:pt x="79857" y="379577"/>
                    </a:lnTo>
                    <a:lnTo>
                      <a:pt x="119443" y="404749"/>
                    </a:lnTo>
                    <a:lnTo>
                      <a:pt x="164325" y="420789"/>
                    </a:lnTo>
                    <a:lnTo>
                      <a:pt x="213207" y="426427"/>
                    </a:lnTo>
                    <a:lnTo>
                      <a:pt x="262089" y="420789"/>
                    </a:lnTo>
                    <a:lnTo>
                      <a:pt x="306971" y="404749"/>
                    </a:lnTo>
                    <a:lnTo>
                      <a:pt x="346557" y="379577"/>
                    </a:lnTo>
                    <a:lnTo>
                      <a:pt x="354888" y="371246"/>
                    </a:lnTo>
                    <a:lnTo>
                      <a:pt x="379577" y="346557"/>
                    </a:lnTo>
                    <a:lnTo>
                      <a:pt x="404749" y="306971"/>
                    </a:lnTo>
                    <a:lnTo>
                      <a:pt x="420789" y="262089"/>
                    </a:lnTo>
                    <a:lnTo>
                      <a:pt x="426415" y="213207"/>
                    </a:lnTo>
                    <a:close/>
                  </a:path>
                  <a:path w="956310" h="426720">
                    <a:moveTo>
                      <a:pt x="956119" y="213207"/>
                    </a:moveTo>
                    <a:lnTo>
                      <a:pt x="950493" y="164312"/>
                    </a:lnTo>
                    <a:lnTo>
                      <a:pt x="934453" y="119443"/>
                    </a:lnTo>
                    <a:lnTo>
                      <a:pt x="909281" y="79857"/>
                    </a:lnTo>
                    <a:lnTo>
                      <a:pt x="900925" y="71501"/>
                    </a:lnTo>
                    <a:lnTo>
                      <a:pt x="900925" y="213207"/>
                    </a:lnTo>
                    <a:lnTo>
                      <a:pt x="892860" y="263105"/>
                    </a:lnTo>
                    <a:lnTo>
                      <a:pt x="870407" y="306476"/>
                    </a:lnTo>
                    <a:lnTo>
                      <a:pt x="836180" y="340702"/>
                    </a:lnTo>
                    <a:lnTo>
                      <a:pt x="792810" y="363169"/>
                    </a:lnTo>
                    <a:lnTo>
                      <a:pt x="742911" y="371246"/>
                    </a:lnTo>
                    <a:lnTo>
                      <a:pt x="693026" y="363169"/>
                    </a:lnTo>
                    <a:lnTo>
                      <a:pt x="649655" y="340702"/>
                    </a:lnTo>
                    <a:lnTo>
                      <a:pt x="615429" y="306476"/>
                    </a:lnTo>
                    <a:lnTo>
                      <a:pt x="592975" y="263105"/>
                    </a:lnTo>
                    <a:lnTo>
                      <a:pt x="584898" y="213207"/>
                    </a:lnTo>
                    <a:lnTo>
                      <a:pt x="592975" y="163309"/>
                    </a:lnTo>
                    <a:lnTo>
                      <a:pt x="615429" y="119938"/>
                    </a:lnTo>
                    <a:lnTo>
                      <a:pt x="649655" y="85712"/>
                    </a:lnTo>
                    <a:lnTo>
                      <a:pt x="693026" y="63246"/>
                    </a:lnTo>
                    <a:lnTo>
                      <a:pt x="742911" y="55181"/>
                    </a:lnTo>
                    <a:lnTo>
                      <a:pt x="792810" y="63246"/>
                    </a:lnTo>
                    <a:lnTo>
                      <a:pt x="836180" y="85712"/>
                    </a:lnTo>
                    <a:lnTo>
                      <a:pt x="870407" y="119938"/>
                    </a:lnTo>
                    <a:lnTo>
                      <a:pt x="892860" y="163309"/>
                    </a:lnTo>
                    <a:lnTo>
                      <a:pt x="900925" y="213207"/>
                    </a:lnTo>
                    <a:lnTo>
                      <a:pt x="900925" y="71501"/>
                    </a:lnTo>
                    <a:lnTo>
                      <a:pt x="884605" y="55181"/>
                    </a:lnTo>
                    <a:lnTo>
                      <a:pt x="876261" y="46837"/>
                    </a:lnTo>
                    <a:lnTo>
                      <a:pt x="836676" y="21666"/>
                    </a:lnTo>
                    <a:lnTo>
                      <a:pt x="791806" y="5626"/>
                    </a:lnTo>
                    <a:lnTo>
                      <a:pt x="742911" y="0"/>
                    </a:lnTo>
                    <a:lnTo>
                      <a:pt x="694029" y="5626"/>
                    </a:lnTo>
                    <a:lnTo>
                      <a:pt x="649147" y="21666"/>
                    </a:lnTo>
                    <a:lnTo>
                      <a:pt x="609561" y="46837"/>
                    </a:lnTo>
                    <a:lnTo>
                      <a:pt x="576541" y="79857"/>
                    </a:lnTo>
                    <a:lnTo>
                      <a:pt x="551383" y="119443"/>
                    </a:lnTo>
                    <a:lnTo>
                      <a:pt x="535343" y="164312"/>
                    </a:lnTo>
                    <a:lnTo>
                      <a:pt x="529704" y="213207"/>
                    </a:lnTo>
                    <a:lnTo>
                      <a:pt x="535343" y="262089"/>
                    </a:lnTo>
                    <a:lnTo>
                      <a:pt x="551383" y="306971"/>
                    </a:lnTo>
                    <a:lnTo>
                      <a:pt x="576541" y="346557"/>
                    </a:lnTo>
                    <a:lnTo>
                      <a:pt x="609561" y="379577"/>
                    </a:lnTo>
                    <a:lnTo>
                      <a:pt x="649147" y="404749"/>
                    </a:lnTo>
                    <a:lnTo>
                      <a:pt x="694029" y="420789"/>
                    </a:lnTo>
                    <a:lnTo>
                      <a:pt x="742911" y="426427"/>
                    </a:lnTo>
                    <a:lnTo>
                      <a:pt x="791806" y="420789"/>
                    </a:lnTo>
                    <a:lnTo>
                      <a:pt x="836676" y="404749"/>
                    </a:lnTo>
                    <a:lnTo>
                      <a:pt x="876261" y="379577"/>
                    </a:lnTo>
                    <a:lnTo>
                      <a:pt x="884593" y="371246"/>
                    </a:lnTo>
                    <a:lnTo>
                      <a:pt x="909281" y="346557"/>
                    </a:lnTo>
                    <a:lnTo>
                      <a:pt x="934453" y="306971"/>
                    </a:lnTo>
                    <a:lnTo>
                      <a:pt x="950493" y="262089"/>
                    </a:lnTo>
                    <a:lnTo>
                      <a:pt x="956119" y="213207"/>
                    </a:lnTo>
                    <a:close/>
                  </a:path>
                </a:pathLst>
              </a:custGeom>
              <a:solidFill>
                <a:srgbClr val="C9C9C9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2344655" y="3716844"/>
                <a:ext cx="114300" cy="430530"/>
              </a:xfrm>
              <a:custGeom>
                <a:avLst/>
                <a:gdLst/>
                <a:ahLst/>
                <a:cxnLst/>
                <a:rect l="l" t="t" r="r" b="b"/>
                <a:pathLst>
                  <a:path w="114300" h="430529">
                    <a:moveTo>
                      <a:pt x="68338" y="0"/>
                    </a:moveTo>
                    <a:lnTo>
                      <a:pt x="45339" y="0"/>
                    </a:lnTo>
                    <a:lnTo>
                      <a:pt x="45339" y="331927"/>
                    </a:lnTo>
                    <a:lnTo>
                      <a:pt x="0" y="331927"/>
                    </a:lnTo>
                    <a:lnTo>
                      <a:pt x="56845" y="430364"/>
                    </a:lnTo>
                    <a:lnTo>
                      <a:pt x="113677" y="331927"/>
                    </a:lnTo>
                    <a:lnTo>
                      <a:pt x="68338" y="331927"/>
                    </a:lnTo>
                    <a:lnTo>
                      <a:pt x="68338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" name="object 9"/>
            <p:cNvSpPr/>
            <p:nvPr/>
          </p:nvSpPr>
          <p:spPr>
            <a:xfrm>
              <a:off x="300610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103"/>
                  </a:lnTo>
                  <a:lnTo>
                    <a:pt x="340691" y="306479"/>
                  </a:lnTo>
                  <a:lnTo>
                    <a:pt x="306465" y="340711"/>
                  </a:lnTo>
                  <a:lnTo>
                    <a:pt x="263095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86410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2"/>
                  </a:lnTo>
                  <a:lnTo>
                    <a:pt x="85720" y="306482"/>
                  </a:lnTo>
                  <a:lnTo>
                    <a:pt x="63262" y="263109"/>
                  </a:lnTo>
                  <a:lnTo>
                    <a:pt x="55194" y="213220"/>
                  </a:lnTo>
                  <a:lnTo>
                    <a:pt x="63262" y="163324"/>
                  </a:lnTo>
                  <a:lnTo>
                    <a:pt x="85720" y="119948"/>
                  </a:lnTo>
                  <a:lnTo>
                    <a:pt x="119944" y="85716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0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31397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9" y="363175"/>
                  </a:lnTo>
                  <a:lnTo>
                    <a:pt x="119950" y="340712"/>
                  </a:lnTo>
                  <a:lnTo>
                    <a:pt x="85723" y="306482"/>
                  </a:lnTo>
                  <a:lnTo>
                    <a:pt x="63263" y="263109"/>
                  </a:lnTo>
                  <a:lnTo>
                    <a:pt x="55194" y="213220"/>
                  </a:lnTo>
                  <a:lnTo>
                    <a:pt x="63263" y="163324"/>
                  </a:lnTo>
                  <a:lnTo>
                    <a:pt x="85723" y="119948"/>
                  </a:lnTo>
                  <a:lnTo>
                    <a:pt x="119950" y="85716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1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8641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931397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61103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0610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095"/>
                  </a:lnTo>
                  <a:lnTo>
                    <a:pt x="340691" y="306465"/>
                  </a:lnTo>
                  <a:lnTo>
                    <a:pt x="306465" y="340691"/>
                  </a:lnTo>
                  <a:lnTo>
                    <a:pt x="263095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1279672" y="2393327"/>
              <a:ext cx="937894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معرفة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2721146" y="2388961"/>
              <a:ext cx="858519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خبرة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2147644" y="3324636"/>
              <a:ext cx="523875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معلم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2545872" y="4761850"/>
              <a:ext cx="556895" cy="369717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algn="ctr" rtl="1">
                <a:lnSpc>
                  <a:spcPct val="100800"/>
                </a:lnSpc>
                <a:spcBef>
                  <a:spcPts val="95"/>
                </a:spcBef>
              </a:pPr>
              <a:r>
                <a:rPr lang="ar-SA" sz="1150" b="1" spc="-3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فصل الطلاب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1600200" y="5884783"/>
              <a:ext cx="1682858" cy="23532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44170" marR="5080" indent="-332105" algn="ctr" rtl="1">
                <a:lnSpc>
                  <a:spcPct val="100000"/>
                </a:lnSpc>
                <a:spcBef>
                  <a:spcPts val="95"/>
                </a:spcBef>
              </a:pPr>
              <a:r>
                <a:rPr lang="ar-SA" sz="1450" b="1" spc="-5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تعلم مركِّز على المعلم</a:t>
              </a:r>
              <a:endParaRPr sz="14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221296" y="2236285"/>
              <a:ext cx="3683534" cy="36155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 txBox="1"/>
            <p:nvPr/>
          </p:nvSpPr>
          <p:spPr>
            <a:xfrm rot="3180000">
              <a:off x="4219357" y="4923966"/>
              <a:ext cx="807200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rtl="1">
                <a:lnSpc>
                  <a:spcPts val="1100"/>
                </a:lnSpc>
              </a:pPr>
              <a:r>
                <a:rPr lang="ar-SA" sz="1100" b="1" spc="-4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خبرة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 rot="18480000">
              <a:off x="7260105" y="5002145"/>
              <a:ext cx="517069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rtl="1">
                <a:lnSpc>
                  <a:spcPts val="1100"/>
                </a:lnSpc>
              </a:pPr>
              <a:r>
                <a:rPr lang="ar-SA" sz="1100" b="1" spc="-4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معتقدات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5257800" y="5884783"/>
              <a:ext cx="1721539" cy="23532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37820" marR="5080" indent="-325755" algn="r" rtl="1">
                <a:lnSpc>
                  <a:spcPct val="100000"/>
                </a:lnSpc>
                <a:spcBef>
                  <a:spcPts val="95"/>
                </a:spcBef>
              </a:pPr>
              <a:r>
                <a:rPr lang="ar-SA" sz="1450" b="1" spc="-5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تعلم مركِّز على المتعلم</a:t>
              </a:r>
              <a:endParaRPr sz="14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953069" y="2851378"/>
              <a:ext cx="922019" cy="296545"/>
            </a:xfrm>
            <a:custGeom>
              <a:avLst/>
              <a:gdLst/>
              <a:ahLst/>
              <a:cxnLst/>
              <a:rect l="l" t="t" r="r" b="b"/>
              <a:pathLst>
                <a:path w="922019" h="296544">
                  <a:moveTo>
                    <a:pt x="296278" y="296278"/>
                  </a:moveTo>
                  <a:lnTo>
                    <a:pt x="266852" y="186499"/>
                  </a:lnTo>
                  <a:lnTo>
                    <a:pt x="234797" y="218554"/>
                  </a:lnTo>
                  <a:lnTo>
                    <a:pt x="16256" y="0"/>
                  </a:lnTo>
                  <a:lnTo>
                    <a:pt x="0" y="16256"/>
                  </a:lnTo>
                  <a:lnTo>
                    <a:pt x="218528" y="234823"/>
                  </a:lnTo>
                  <a:lnTo>
                    <a:pt x="186474" y="266865"/>
                  </a:lnTo>
                  <a:lnTo>
                    <a:pt x="296278" y="296278"/>
                  </a:lnTo>
                  <a:close/>
                </a:path>
                <a:path w="922019" h="296544">
                  <a:moveTo>
                    <a:pt x="921778" y="16256"/>
                  </a:moveTo>
                  <a:lnTo>
                    <a:pt x="905522" y="0"/>
                  </a:lnTo>
                  <a:lnTo>
                    <a:pt x="686981" y="218554"/>
                  </a:lnTo>
                  <a:lnTo>
                    <a:pt x="654900" y="186499"/>
                  </a:lnTo>
                  <a:lnTo>
                    <a:pt x="625487" y="296278"/>
                  </a:lnTo>
                  <a:lnTo>
                    <a:pt x="735304" y="266865"/>
                  </a:lnTo>
                  <a:lnTo>
                    <a:pt x="703249" y="234823"/>
                  </a:lnTo>
                  <a:lnTo>
                    <a:pt x="921778" y="16256"/>
                  </a:lnTo>
                  <a:close/>
                </a:path>
              </a:pathLst>
            </a:custGeom>
            <a:solidFill>
              <a:srgbClr val="88A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4748566" y="3320434"/>
              <a:ext cx="523875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معلم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6444496" y="4309236"/>
              <a:ext cx="829310" cy="369717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algn="ctr" rtl="1">
                <a:lnSpc>
                  <a:spcPct val="100800"/>
                </a:lnSpc>
                <a:spcBef>
                  <a:spcPts val="9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فردي وتعاوني بين الطلاب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2612" y="713933"/>
            <a:ext cx="7937988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50" dirty="0">
                <a:latin typeface="Adelle Sans ARA" pitchFamily="50" charset="-78"/>
                <a:cs typeface="Adelle Sans ARA" pitchFamily="50" charset="-78"/>
              </a:rPr>
              <a:t>التعليم يستفيد من التكنولوجيا لإكمال التدريس وتعزيزه</a:t>
            </a:r>
            <a:endParaRPr spc="5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0DF938D-7C5A-9540-9300-A77846E4C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19400"/>
            <a:ext cx="7925288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0" y="1686966"/>
              <a:ext cx="7619987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8120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09" h="367029">
                  <a:moveTo>
                    <a:pt x="2035682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82" y="366585"/>
                  </a:lnTo>
                  <a:lnTo>
                    <a:pt x="2035682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729865" y="511049"/>
            <a:ext cx="580453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التعلم المتسارع في الممارسة العملية</a:t>
            </a:r>
            <a:endParaRPr spc="-5" dirty="0">
              <a:solidFill>
                <a:srgbClr val="89AF3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531123" y="6554524"/>
            <a:ext cx="1685289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Video: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African</a:t>
            </a:r>
            <a:r>
              <a:rPr sz="1300" i="1" spc="-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5" dirty="0">
                <a:solidFill>
                  <a:srgbClr val="FFFFFF"/>
                </a:solidFill>
                <a:latin typeface="Lato"/>
                <a:cs typeface="Lato"/>
              </a:rPr>
              <a:t>Revival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533400"/>
            <a:ext cx="82423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10" dirty="0">
                <a:latin typeface="Adelle Sans ARA" pitchFamily="50" charset="-78"/>
                <a:cs typeface="Adelle Sans ARA" pitchFamily="50" charset="-78"/>
              </a:rPr>
              <a:t>نشاط في مكان مفتوح: الآثار المترتبة على التعلم المتسارع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7699" y="2679694"/>
            <a:ext cx="3320415" cy="1942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13599"/>
              </a:lnSpc>
              <a:spcBef>
                <a:spcPts val="100"/>
              </a:spcBef>
            </a:pPr>
            <a:r>
              <a:rPr lang="ar-SA" sz="2200" b="1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الهدف: </a:t>
            </a: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إعطاء أمثلة عملية على الآثار المترتبة على استخدام التعليم المتسارع على كل من المستويات التالية (مستوى واحد لكل مجموعة)</a:t>
            </a:r>
            <a:endParaRPr sz="2200" b="1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B74007DA-47B9-B540-9EA1-4870C247EE95}"/>
              </a:ext>
            </a:extLst>
          </p:cNvPr>
          <p:cNvGrpSpPr/>
          <p:nvPr/>
        </p:nvGrpSpPr>
        <p:grpSpPr>
          <a:xfrm>
            <a:off x="4728454" y="2155333"/>
            <a:ext cx="3595814" cy="3652244"/>
            <a:chOff x="4728454" y="2155333"/>
            <a:chExt cx="3595814" cy="3652244"/>
          </a:xfrm>
        </p:grpSpPr>
        <p:sp>
          <p:nvSpPr>
            <p:cNvPr id="3" name="object 3"/>
            <p:cNvSpPr/>
            <p:nvPr/>
          </p:nvSpPr>
          <p:spPr>
            <a:xfrm>
              <a:off x="4728454" y="2155333"/>
              <a:ext cx="3595814" cy="36522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6340896" y="2364628"/>
              <a:ext cx="66103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5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تمويل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6120885" y="2941128"/>
              <a:ext cx="550528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3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سياسات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715000" y="3429000"/>
              <a:ext cx="828675" cy="44371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مركز تعليم متسارع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411065" y="4064509"/>
              <a:ext cx="85090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1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فصل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5285112" y="4932427"/>
              <a:ext cx="79819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فردي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61533"/>
            <a:ext cx="82550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>
                <a:latin typeface="Adelle Sans ARA" pitchFamily="50" charset="-78"/>
                <a:cs typeface="Adelle Sans ARA" pitchFamily="50" charset="-78"/>
              </a:rPr>
              <a:t>ملخص: الأسس التربوية للتعلم المتسارع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7699" y="2051767"/>
            <a:ext cx="7170420" cy="301364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 algn="r" rtl="1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التعلم المتسارع قائم على التدريس الشامل</a:t>
            </a:r>
          </a:p>
          <a:p>
            <a:pPr marL="241300" indent="-228600" algn="r" rtl="1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المدارس والفصول مشجِّعة على التعلم المتسارع</a:t>
            </a:r>
          </a:p>
          <a:p>
            <a:pPr marL="241300" indent="-228600" algn="r" rtl="1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التدريس يركز على المتعلم</a:t>
            </a:r>
          </a:p>
          <a:p>
            <a:pPr marL="241300" indent="-228600" algn="r" rtl="1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التعلم نشط وقائم على حل المشكلات والمشاريع</a:t>
            </a:r>
          </a:p>
          <a:p>
            <a:pPr marL="241300" indent="-228600" algn="r" rtl="1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يعترف التعليم بأنواع الذكاء المتعددة وأساليب التعلم المختلفة</a:t>
            </a:r>
          </a:p>
          <a:p>
            <a:pPr marL="241300" indent="-228600" algn="r" rtl="1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التعلم تعاوني ويتضمن العمل مع الأقران، إضافة إلى مهارات العرض</a:t>
            </a:r>
          </a:p>
          <a:p>
            <a:pPr marL="241300" indent="-228600" algn="r" rtl="1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التعليم يستفيد من التكنولوجيا لإكمال التدريس وتعزيزه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49086" y="511049"/>
            <a:ext cx="196151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30" dirty="0" smtClean="0">
                <a:latin typeface="Adelle Sans ARA" pitchFamily="50" charset="-78"/>
                <a:cs typeface="Adelle Sans ARA" pitchFamily="50" charset="-78"/>
              </a:rPr>
              <a:t>مناقشة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7699" y="2263094"/>
            <a:ext cx="7310755" cy="1554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13599"/>
              </a:lnSpc>
              <a:spcBef>
                <a:spcPts val="100"/>
              </a:spcBef>
            </a:pPr>
            <a:r>
              <a:rPr lang="ar-SA"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ماذا نفعل وما بوسعنا القيام به لنجعل بيئة السياسات والتمويل أكثر تشجيعًا على استخدام منهجية </a:t>
            </a:r>
            <a:r>
              <a:rPr lang="ar-SA" sz="2200" b="1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التعلم المتسارع</a:t>
            </a:r>
            <a:r>
              <a:rPr lang="ar-SA"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؟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>
              <a:lnSpc>
                <a:spcPct val="100000"/>
              </a:lnSpc>
            </a:pPr>
            <a:endParaRPr sz="2800" dirty="0">
              <a:latin typeface="Adelle Sans ARA" pitchFamily="50" charset="-78"/>
              <a:cs typeface="Adelle Sans ARA" pitchFamily="50" charset="-78"/>
            </a:endParaRPr>
          </a:p>
          <a:p>
            <a:pPr marL="12700" algn="r" rtl="1">
              <a:lnSpc>
                <a:spcPct val="100000"/>
              </a:lnSpc>
            </a:pPr>
            <a:r>
              <a:rPr lang="ar-SA"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حدد الفرص والمنافذ والمجالات والاحتمالات.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81600" y="2023048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المبدأ </a:t>
            </a:r>
            <a:r>
              <a:rPr lang="ar-EG" spc="-5" dirty="0" smtClean="0"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2</a:t>
            </a:r>
            <a:r>
              <a:rPr lang="ar-EG" spc="-5" dirty="0" smtClean="0">
                <a:latin typeface="Adelle Sans ARA" pitchFamily="50" charset="-78"/>
                <a:cs typeface="Adelle Sans ARA" pitchFamily="50" charset="-78"/>
              </a:rPr>
              <a:t>     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51890" y="3060768"/>
            <a:ext cx="5934710" cy="1249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تكثَّف </a:t>
            </a: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المناهج والمواد وأصول التدريس حقًا وتناسب التعليم المتسارع وتستخدم لغة تدريس ميسَّرة.</a:t>
            </a:r>
            <a:endParaRPr sz="2000" dirty="0">
              <a:solidFill>
                <a:srgbClr val="FFFFFF"/>
              </a:solidFill>
              <a:latin typeface="Adelle Sans ARA" pitchFamily="50" charset="-78"/>
              <a:cs typeface="Adelle Sans ARA" pitchFamily="50" charset="-78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950" dirty="0">
              <a:latin typeface="Adelle Sans ARA" pitchFamily="50" charset="-78"/>
              <a:cs typeface="Adelle Sans ARA" pitchFamily="50" charset="-78"/>
            </a:endParaRPr>
          </a:p>
          <a:p>
            <a:pPr marL="12700" algn="r" rtl="1">
              <a:lnSpc>
                <a:spcPct val="100000"/>
              </a:lnSpc>
            </a:pPr>
            <a:r>
              <a:rPr lang="ar-SA" sz="2000" b="1" spc="-15" dirty="0" smtClean="0">
                <a:solidFill>
                  <a:srgbClr val="FFFFFF"/>
                </a:solidFill>
                <a:latin typeface="Adelle Sans ARA" pitchFamily="50" charset="-78"/>
                <a:ea typeface="Lato" panose="020F0502020204030203" pitchFamily="34" charset="0"/>
                <a:cs typeface="Adelle Sans ARA" pitchFamily="50" charset="-78"/>
              </a:rPr>
              <a:t>الجزء الثاني: </a:t>
            </a:r>
            <a:r>
              <a:rPr lang="ar-SA" sz="2000" spc="-15" dirty="0" smtClean="0">
                <a:solidFill>
                  <a:srgbClr val="FFFFFF"/>
                </a:solidFill>
                <a:latin typeface="Adelle Sans ARA" pitchFamily="50" charset="-78"/>
                <a:ea typeface="Lato" panose="020F0502020204030203" pitchFamily="34" charset="0"/>
                <a:cs typeface="Adelle Sans ARA" pitchFamily="50" charset="-78"/>
              </a:rPr>
              <a:t>المناهج والمواد التعليمية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773931" y="2286000"/>
            <a:ext cx="7113269" cy="23211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32200" marR="190500" indent="-228600" rtl="1">
              <a:lnSpc>
                <a:spcPct val="125000"/>
              </a:lnSpc>
              <a:spcBef>
                <a:spcPts val="100"/>
              </a:spcBef>
              <a:buChar char="•"/>
              <a:tabLst>
                <a:tab pos="3632835" algn="l"/>
              </a:tabLst>
            </a:pPr>
            <a:r>
              <a:rPr lang="ar-SA" dirty="0" smtClean="0">
                <a:latin typeface="Adelle Sans ARA" pitchFamily="50" charset="-78"/>
                <a:cs typeface="Adelle Sans ARA" pitchFamily="50" charset="-78"/>
              </a:rPr>
              <a:t>خصائص المناهج والمواد التعليمية المكثَّفة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  <a:p>
            <a:pPr marL="3390900" rtl="1"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Adelle Sans ARA" pitchFamily="50" charset="-78"/>
              <a:cs typeface="Adelle Sans ARA" pitchFamily="50" charset="-78"/>
            </a:endParaRPr>
          </a:p>
          <a:p>
            <a:pPr marL="3632200" indent="-228600" rtl="1">
              <a:lnSpc>
                <a:spcPct val="100000"/>
              </a:lnSpc>
              <a:buChar char="•"/>
              <a:tabLst>
                <a:tab pos="3632835" algn="l"/>
              </a:tabLst>
            </a:pPr>
            <a:r>
              <a:rPr lang="ar-SA" spc="-10" dirty="0" smtClean="0">
                <a:latin typeface="Adelle Sans ARA" pitchFamily="50" charset="-78"/>
                <a:cs typeface="Adelle Sans ARA" pitchFamily="50" charset="-78"/>
              </a:rPr>
              <a:t>استعراض المجموعة الصغيرة للمواد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  <a:p>
            <a:pPr marL="3390900" rtl="1"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Adelle Sans ARA" pitchFamily="50" charset="-78"/>
              <a:cs typeface="Adelle Sans ARA" pitchFamily="50" charset="-78"/>
            </a:endParaRPr>
          </a:p>
          <a:p>
            <a:pPr marL="3632200" indent="-228600" rtl="1">
              <a:lnSpc>
                <a:spcPct val="100000"/>
              </a:lnSpc>
              <a:buChar char="•"/>
              <a:tabLst>
                <a:tab pos="3632835" algn="l"/>
              </a:tabLst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مناقشة عامة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105400" y="511049"/>
            <a:ext cx="366141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لمحة عامة عن الجلسة</a:t>
            </a:r>
            <a:endParaRPr spc="-5" dirty="0">
              <a:solidFill>
                <a:srgbClr val="89AF3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0" y="1686966"/>
            <a:ext cx="4037329" cy="5171440"/>
            <a:chOff x="0" y="1686966"/>
            <a:chExt cx="4037329" cy="5171440"/>
          </a:xfrm>
        </p:grpSpPr>
        <p:sp>
          <p:nvSpPr>
            <p:cNvPr id="7" name="object 7"/>
            <p:cNvSpPr/>
            <p:nvPr/>
          </p:nvSpPr>
          <p:spPr>
            <a:xfrm>
              <a:off x="0" y="1686966"/>
              <a:ext cx="4031996" cy="51689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23998" y="6491414"/>
              <a:ext cx="1612900" cy="367030"/>
            </a:xfrm>
            <a:custGeom>
              <a:avLst/>
              <a:gdLst/>
              <a:ahLst/>
              <a:cxnLst/>
              <a:rect l="l" t="t" r="r" b="b"/>
              <a:pathLst>
                <a:path w="1612900" h="367029">
                  <a:moveTo>
                    <a:pt x="1612887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612887" y="366585"/>
                  </a:lnTo>
                  <a:lnTo>
                    <a:pt x="1612887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635898" y="6554524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19600" y="2023048"/>
            <a:ext cx="279019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35" dirty="0" smtClean="0">
                <a:latin typeface="Adelle Sans ARA" pitchFamily="50" charset="-78"/>
                <a:cs typeface="Adelle Sans ARA" pitchFamily="50" charset="-78"/>
              </a:rPr>
              <a:t>مرحبًا بعودتكم</a:t>
            </a:r>
            <a:r>
              <a:rPr spc="-5" dirty="0" smtClean="0">
                <a:latin typeface="Adelle Sans ARA" pitchFamily="50" charset="-78"/>
                <a:cs typeface="Adelle Sans ARA" pitchFamily="50" charset="-78"/>
              </a:rPr>
              <a:t>!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79600" y="584200"/>
            <a:ext cx="68072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EG" sz="3000" spc="-15" dirty="0" smtClean="0">
                <a:latin typeface="Adelle Sans ARA" pitchFamily="50" charset="-78"/>
                <a:cs typeface="Adelle Sans ARA" pitchFamily="50" charset="-78"/>
              </a:rPr>
              <a:t>استخدام برنامج التعليم المتسارع :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7699" y="1708167"/>
            <a:ext cx="6251575" cy="4783361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700"/>
              </a:spcBef>
            </a:pPr>
            <a:r>
              <a:rPr lang="ar-SA" sz="2000" b="1" spc="-10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أصول التدريس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5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نشط وتعاوني ويركز على المتعلم</a:t>
            </a:r>
            <a:endParaRPr sz="2950" dirty="0">
              <a:latin typeface="Adelle Sans ARA" pitchFamily="50" charset="-78"/>
              <a:cs typeface="Adelle Sans ARA" pitchFamily="50" charset="-78"/>
            </a:endParaRPr>
          </a:p>
          <a:p>
            <a:pPr marL="12700" algn="r" rtl="1">
              <a:lnSpc>
                <a:spcPct val="150000"/>
              </a:lnSpc>
            </a:pPr>
            <a:r>
              <a:rPr lang="ar-SA" sz="2000" b="1" spc="-5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المناهج الدراسية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مكثَّفة وتعطي أولوية لمهارات تعلم القراءة والكتابة والحساب</a:t>
            </a: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موجَّهة وتناسب مختلف الأعمار وقائمة على الكفاءة</a:t>
            </a:r>
          </a:p>
          <a:p>
            <a:pPr marL="241300" indent="-228600" algn="r" rtl="1">
              <a:lnSpc>
                <a:spcPct val="15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تجمع بين المهارات الاجتماعية العاطفية وغيرها من المهارات الحياتية</a:t>
            </a:r>
            <a:endParaRPr sz="2950" dirty="0">
              <a:latin typeface="Adelle Sans ARA" pitchFamily="50" charset="-78"/>
              <a:cs typeface="Adelle Sans ARA" pitchFamily="50" charset="-78"/>
            </a:endParaRPr>
          </a:p>
          <a:p>
            <a:pPr marL="12700" algn="r" rtl="1">
              <a:lnSpc>
                <a:spcPct val="150000"/>
              </a:lnSpc>
            </a:pPr>
            <a:r>
              <a:rPr lang="ar-SA" sz="2000" b="1" spc="-35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المواد التعليمية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شاملة للجميع وتراعي الاعتبارات الجنسانية وحالات النزاع</a:t>
            </a: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مناسبة لمختلف الأعمار ومستوى النضج المعرفي</a:t>
            </a: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تستخدم لغة تدريس مناسبة وذات صلة بالسياق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06540" y="516002"/>
            <a:ext cx="192786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10" dirty="0" smtClean="0">
                <a:latin typeface="Adelle Sans ARA" pitchFamily="50" charset="-78"/>
                <a:cs typeface="Adelle Sans ARA" pitchFamily="50" charset="-78"/>
              </a:rPr>
              <a:t>مكثَّف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B2435A30-2EB6-324B-9209-0AC8B1E68949}"/>
              </a:ext>
            </a:extLst>
          </p:cNvPr>
          <p:cNvGrpSpPr/>
          <p:nvPr/>
        </p:nvGrpSpPr>
        <p:grpSpPr>
          <a:xfrm>
            <a:off x="975944" y="1901875"/>
            <a:ext cx="7265619" cy="4799774"/>
            <a:chOff x="975944" y="1901875"/>
            <a:chExt cx="7265619" cy="4799774"/>
          </a:xfrm>
        </p:grpSpPr>
        <p:sp>
          <p:nvSpPr>
            <p:cNvPr id="3" name="object 3"/>
            <p:cNvSpPr txBox="1"/>
            <p:nvPr/>
          </p:nvSpPr>
          <p:spPr>
            <a:xfrm>
              <a:off x="989331" y="1911350"/>
              <a:ext cx="1830070" cy="1113190"/>
            </a:xfrm>
            <a:prstGeom prst="rect">
              <a:avLst/>
            </a:prstGeom>
            <a:ln w="18110">
              <a:solidFill>
                <a:srgbClr val="CFD1D3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lang="x-none" sz="1700" smtClean="0">
                <a:latin typeface="Times New Roman"/>
                <a:cs typeface="Times New Roman"/>
              </a:endParaRPr>
            </a:p>
            <a:p>
              <a:pPr marL="641985" marR="673100" indent="3175" algn="r" rtl="1">
                <a:lnSpc>
                  <a:spcPct val="101899"/>
                </a:lnSpc>
                <a:spcBef>
                  <a:spcPts val="1485"/>
                </a:spcBef>
              </a:pPr>
              <a:r>
                <a:rPr lang="ar-SA" sz="14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الصف</a:t>
              </a:r>
              <a:r>
                <a:rPr lang="en-US" sz="14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 </a:t>
              </a:r>
              <a:r>
                <a:rPr lang="ar-SA" sz="14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الأول </a:t>
              </a:r>
              <a:r>
                <a:rPr lang="ar-SA" sz="14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الابتدائي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398052" y="2310102"/>
              <a:ext cx="246379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3000" b="1" spc="-5" dirty="0">
                  <a:solidFill>
                    <a:srgbClr val="88AE3E"/>
                  </a:solidFill>
                  <a:latin typeface="Lato-Black"/>
                  <a:cs typeface="Lato-Black"/>
                </a:rPr>
                <a:t>=</a:t>
              </a:r>
              <a:endParaRPr sz="3000" dirty="0">
                <a:latin typeface="Lato-Black"/>
                <a:cs typeface="Lato-Black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5868860" y="1901875"/>
              <a:ext cx="1945639" cy="1345565"/>
            </a:xfrm>
            <a:custGeom>
              <a:avLst/>
              <a:gdLst/>
              <a:ahLst/>
              <a:cxnLst/>
              <a:rect l="l" t="t" r="r" b="b"/>
              <a:pathLst>
                <a:path w="1945640" h="1345564">
                  <a:moveTo>
                    <a:pt x="1945474" y="0"/>
                  </a:moveTo>
                  <a:lnTo>
                    <a:pt x="968857" y="0"/>
                  </a:lnTo>
                  <a:lnTo>
                    <a:pt x="968857" y="584"/>
                  </a:lnTo>
                  <a:lnTo>
                    <a:pt x="965136" y="584"/>
                  </a:lnTo>
                  <a:lnTo>
                    <a:pt x="965136" y="13284"/>
                  </a:lnTo>
                  <a:lnTo>
                    <a:pt x="965136" y="1331544"/>
                  </a:lnTo>
                  <a:lnTo>
                    <a:pt x="12839" y="1331544"/>
                  </a:lnTo>
                  <a:lnTo>
                    <a:pt x="12839" y="13284"/>
                  </a:lnTo>
                  <a:lnTo>
                    <a:pt x="965136" y="13284"/>
                  </a:lnTo>
                  <a:lnTo>
                    <a:pt x="965136" y="584"/>
                  </a:lnTo>
                  <a:lnTo>
                    <a:pt x="0" y="584"/>
                  </a:lnTo>
                  <a:lnTo>
                    <a:pt x="0" y="13284"/>
                  </a:lnTo>
                  <a:lnTo>
                    <a:pt x="0" y="1331544"/>
                  </a:lnTo>
                  <a:lnTo>
                    <a:pt x="0" y="1345514"/>
                  </a:lnTo>
                  <a:lnTo>
                    <a:pt x="977963" y="1345514"/>
                  </a:lnTo>
                  <a:lnTo>
                    <a:pt x="977963" y="1344955"/>
                  </a:lnTo>
                  <a:lnTo>
                    <a:pt x="1945474" y="1344955"/>
                  </a:lnTo>
                  <a:lnTo>
                    <a:pt x="1945474" y="0"/>
                  </a:lnTo>
                  <a:close/>
                </a:path>
              </a:pathLst>
            </a:custGeom>
            <a:solidFill>
              <a:srgbClr val="CFD1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8036459" y="2310102"/>
              <a:ext cx="205104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x-none" sz="3000" b="1" spc="-5" dirty="0">
                  <a:solidFill>
                    <a:srgbClr val="88AE3E"/>
                  </a:solidFill>
                  <a:latin typeface="Lato-Black"/>
                  <a:cs typeface="Lato-Black"/>
                </a:rPr>
                <a:t>?</a:t>
              </a:r>
              <a:endParaRPr sz="3000" dirty="0">
                <a:latin typeface="Lato-Black"/>
                <a:cs typeface="Lato-Black"/>
              </a:endParaRPr>
            </a:p>
          </p:txBody>
        </p:sp>
        <p:grpSp>
          <p:nvGrpSpPr>
            <p:cNvPr id="7" name="object 7"/>
            <p:cNvGrpSpPr/>
            <p:nvPr/>
          </p:nvGrpSpPr>
          <p:grpSpPr>
            <a:xfrm>
              <a:off x="975944" y="4528820"/>
              <a:ext cx="1246505" cy="1212215"/>
              <a:chOff x="975944" y="4528820"/>
              <a:chExt cx="1246505" cy="1212215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975944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659864" y="4528819"/>
                <a:ext cx="562610" cy="34798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979">
                    <a:moveTo>
                      <a:pt x="562406" y="0"/>
                    </a:moveTo>
                    <a:lnTo>
                      <a:pt x="544296" y="0"/>
                    </a:lnTo>
                    <a:lnTo>
                      <a:pt x="544296" y="19050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9050"/>
                    </a:lnTo>
                    <a:lnTo>
                      <a:pt x="544296" y="19050"/>
                    </a:lnTo>
                    <a:lnTo>
                      <a:pt x="544296" y="0"/>
                    </a:lnTo>
                    <a:lnTo>
                      <a:pt x="0" y="0"/>
                    </a:lnTo>
                    <a:lnTo>
                      <a:pt x="0" y="19050"/>
                    </a:lnTo>
                    <a:lnTo>
                      <a:pt x="0" y="328930"/>
                    </a:lnTo>
                    <a:lnTo>
                      <a:pt x="0" y="347980"/>
                    </a:lnTo>
                    <a:lnTo>
                      <a:pt x="562406" y="347980"/>
                    </a:lnTo>
                    <a:lnTo>
                      <a:pt x="562406" y="329336"/>
                    </a:lnTo>
                    <a:lnTo>
                      <a:pt x="562406" y="328930"/>
                    </a:lnTo>
                    <a:lnTo>
                      <a:pt x="562406" y="19050"/>
                    </a:lnTo>
                    <a:lnTo>
                      <a:pt x="562406" y="18542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10"/>
              <p:cNvSpPr/>
              <p:nvPr/>
            </p:nvSpPr>
            <p:spPr>
              <a:xfrm>
                <a:off x="975944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14"/>
                    </a:lnTo>
                    <a:lnTo>
                      <a:pt x="562419" y="347014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1659864" y="4953000"/>
                <a:ext cx="562610" cy="34798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979">
                    <a:moveTo>
                      <a:pt x="562406" y="0"/>
                    </a:moveTo>
                    <a:lnTo>
                      <a:pt x="544296" y="0"/>
                    </a:lnTo>
                    <a:lnTo>
                      <a:pt x="544296" y="19050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9050"/>
                    </a:lnTo>
                    <a:lnTo>
                      <a:pt x="544296" y="19050"/>
                    </a:lnTo>
                    <a:lnTo>
                      <a:pt x="544296" y="0"/>
                    </a:lnTo>
                    <a:lnTo>
                      <a:pt x="0" y="0"/>
                    </a:lnTo>
                    <a:lnTo>
                      <a:pt x="0" y="19050"/>
                    </a:lnTo>
                    <a:lnTo>
                      <a:pt x="0" y="328930"/>
                    </a:lnTo>
                    <a:lnTo>
                      <a:pt x="0" y="347980"/>
                    </a:lnTo>
                    <a:lnTo>
                      <a:pt x="562406" y="347980"/>
                    </a:lnTo>
                    <a:lnTo>
                      <a:pt x="562406" y="329463"/>
                    </a:lnTo>
                    <a:lnTo>
                      <a:pt x="562406" y="328930"/>
                    </a:lnTo>
                    <a:lnTo>
                      <a:pt x="562406" y="19050"/>
                    </a:lnTo>
                    <a:lnTo>
                      <a:pt x="562406" y="18669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975944" y="5393791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14"/>
                    </a:lnTo>
                    <a:lnTo>
                      <a:pt x="562419" y="347014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1659864" y="5393689"/>
                <a:ext cx="562610" cy="34671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6710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17780"/>
                    </a:lnTo>
                    <a:lnTo>
                      <a:pt x="0" y="328930"/>
                    </a:lnTo>
                    <a:lnTo>
                      <a:pt x="0" y="346710"/>
                    </a:lnTo>
                    <a:lnTo>
                      <a:pt x="562406" y="346710"/>
                    </a:lnTo>
                    <a:lnTo>
                      <a:pt x="562406" y="328993"/>
                    </a:lnTo>
                    <a:lnTo>
                      <a:pt x="562406" y="18211"/>
                    </a:lnTo>
                    <a:lnTo>
                      <a:pt x="544296" y="18211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7780"/>
                    </a:lnTo>
                    <a:lnTo>
                      <a:pt x="562406" y="17780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1181635" y="4760704"/>
                <a:ext cx="757555" cy="806450"/>
              </a:xfrm>
              <a:custGeom>
                <a:avLst/>
                <a:gdLst/>
                <a:ahLst/>
                <a:cxnLst/>
                <a:rect l="l" t="t" r="r" b="b"/>
                <a:pathLst>
                  <a:path w="757555" h="806450">
                    <a:moveTo>
                      <a:pt x="756970" y="0"/>
                    </a:moveTo>
                    <a:lnTo>
                      <a:pt x="720737" y="0"/>
                    </a:lnTo>
                    <a:lnTo>
                      <a:pt x="720737" y="715505"/>
                    </a:lnTo>
                    <a:lnTo>
                      <a:pt x="716459" y="736635"/>
                    </a:lnTo>
                    <a:lnTo>
                      <a:pt x="704800" y="753911"/>
                    </a:lnTo>
                    <a:lnTo>
                      <a:pt x="687524" y="765570"/>
                    </a:lnTo>
                    <a:lnTo>
                      <a:pt x="666394" y="769848"/>
                    </a:lnTo>
                    <a:lnTo>
                      <a:pt x="90576" y="769848"/>
                    </a:lnTo>
                    <a:lnTo>
                      <a:pt x="69446" y="765570"/>
                    </a:lnTo>
                    <a:lnTo>
                      <a:pt x="52170" y="753911"/>
                    </a:lnTo>
                    <a:lnTo>
                      <a:pt x="40511" y="736635"/>
                    </a:lnTo>
                    <a:lnTo>
                      <a:pt x="36233" y="715505"/>
                    </a:lnTo>
                    <a:lnTo>
                      <a:pt x="36233" y="0"/>
                    </a:lnTo>
                    <a:lnTo>
                      <a:pt x="0" y="0"/>
                    </a:lnTo>
                    <a:lnTo>
                      <a:pt x="0" y="715505"/>
                    </a:lnTo>
                    <a:lnTo>
                      <a:pt x="7130" y="750724"/>
                    </a:lnTo>
                    <a:lnTo>
                      <a:pt x="26562" y="779519"/>
                    </a:lnTo>
                    <a:lnTo>
                      <a:pt x="55356" y="798951"/>
                    </a:lnTo>
                    <a:lnTo>
                      <a:pt x="90576" y="806081"/>
                    </a:lnTo>
                    <a:lnTo>
                      <a:pt x="666394" y="806081"/>
                    </a:lnTo>
                    <a:lnTo>
                      <a:pt x="701613" y="798951"/>
                    </a:lnTo>
                    <a:lnTo>
                      <a:pt x="730408" y="779519"/>
                    </a:lnTo>
                    <a:lnTo>
                      <a:pt x="749840" y="750724"/>
                    </a:lnTo>
                    <a:lnTo>
                      <a:pt x="756970" y="715505"/>
                    </a:lnTo>
                    <a:lnTo>
                      <a:pt x="756970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5" name="object 15"/>
            <p:cNvSpPr txBox="1"/>
            <p:nvPr/>
          </p:nvSpPr>
          <p:spPr>
            <a:xfrm>
              <a:off x="3212731" y="1902104"/>
              <a:ext cx="1948814" cy="1128579"/>
            </a:xfrm>
            <a:prstGeom prst="rect">
              <a:avLst/>
            </a:prstGeom>
            <a:solidFill>
              <a:srgbClr val="CFD1D3"/>
            </a:solidFill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1700" dirty="0">
                <a:latin typeface="Times New Roman"/>
                <a:cs typeface="Times New Roman"/>
              </a:endParaRPr>
            </a:p>
            <a:p>
              <a:pPr algn="r" rtl="1">
                <a:lnSpc>
                  <a:spcPct val="100000"/>
                </a:lnSpc>
                <a:spcBef>
                  <a:spcPts val="5"/>
                </a:spcBef>
              </a:pPr>
              <a:endParaRPr sz="1350" dirty="0" smtClean="0">
                <a:latin typeface="Times New Roman"/>
                <a:cs typeface="Times New Roman"/>
              </a:endParaRPr>
            </a:p>
            <a:p>
              <a:pPr marL="666115" marR="667385" indent="-5715" algn="ctr" rtl="1">
                <a:lnSpc>
                  <a:spcPct val="101899"/>
                </a:lnSpc>
              </a:pPr>
              <a:r>
                <a:rPr lang="ar-SA" sz="14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الصف </a:t>
              </a:r>
              <a:r>
                <a:rPr lang="ar-SA" sz="14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الثاني الابتدائي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5869584" y="4494529"/>
              <a:ext cx="1948814" cy="1344930"/>
            </a:xfrm>
            <a:custGeom>
              <a:avLst/>
              <a:gdLst/>
              <a:ahLst/>
              <a:cxnLst/>
              <a:rect l="l" t="t" r="r" b="b"/>
              <a:pathLst>
                <a:path w="1948815" h="1344929">
                  <a:moveTo>
                    <a:pt x="1948815" y="18021"/>
                  </a:moveTo>
                  <a:lnTo>
                    <a:pt x="1930704" y="18021"/>
                  </a:lnTo>
                  <a:lnTo>
                    <a:pt x="1930704" y="1326743"/>
                  </a:lnTo>
                  <a:lnTo>
                    <a:pt x="1948815" y="1326743"/>
                  </a:lnTo>
                  <a:lnTo>
                    <a:pt x="1948815" y="18021"/>
                  </a:lnTo>
                  <a:close/>
                </a:path>
                <a:path w="1948815" h="1344929">
                  <a:moveTo>
                    <a:pt x="1948815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0" y="1327150"/>
                  </a:lnTo>
                  <a:lnTo>
                    <a:pt x="0" y="1344930"/>
                  </a:lnTo>
                  <a:lnTo>
                    <a:pt x="1948815" y="1344930"/>
                  </a:lnTo>
                  <a:lnTo>
                    <a:pt x="1948815" y="1327150"/>
                  </a:lnTo>
                  <a:lnTo>
                    <a:pt x="18122" y="1327150"/>
                  </a:lnTo>
                  <a:lnTo>
                    <a:pt x="18122" y="17780"/>
                  </a:lnTo>
                  <a:lnTo>
                    <a:pt x="1948815" y="17780"/>
                  </a:lnTo>
                  <a:lnTo>
                    <a:pt x="1948815" y="0"/>
                  </a:lnTo>
                  <a:close/>
                </a:path>
              </a:pathLst>
            </a:custGeom>
            <a:solidFill>
              <a:srgbClr val="88AE3E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7" name="object 17"/>
            <p:cNvGrpSpPr/>
            <p:nvPr/>
          </p:nvGrpSpPr>
          <p:grpSpPr>
            <a:xfrm>
              <a:off x="3196589" y="4529239"/>
              <a:ext cx="1246505" cy="1211580"/>
              <a:chOff x="3196589" y="4529239"/>
              <a:chExt cx="1246505" cy="1211580"/>
            </a:xfrm>
          </p:grpSpPr>
          <p:sp>
            <p:nvSpPr>
              <p:cNvPr id="18" name="object 18"/>
              <p:cNvSpPr/>
              <p:nvPr/>
            </p:nvSpPr>
            <p:spPr>
              <a:xfrm>
                <a:off x="3196589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3880510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06" y="347027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3196589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3880510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06" y="347027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2" name="object 22"/>
              <p:cNvSpPr/>
              <p:nvPr/>
            </p:nvSpPr>
            <p:spPr>
              <a:xfrm>
                <a:off x="3196589" y="5393804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02"/>
                    </a:lnTo>
                    <a:lnTo>
                      <a:pt x="562419" y="347002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23"/>
              <p:cNvSpPr/>
              <p:nvPr/>
            </p:nvSpPr>
            <p:spPr>
              <a:xfrm>
                <a:off x="3880510" y="5393804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02"/>
                    </a:lnTo>
                    <a:lnTo>
                      <a:pt x="562406" y="347002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24"/>
              <p:cNvSpPr/>
              <p:nvPr/>
            </p:nvSpPr>
            <p:spPr>
              <a:xfrm>
                <a:off x="3402274" y="4760704"/>
                <a:ext cx="757555" cy="806450"/>
              </a:xfrm>
              <a:custGeom>
                <a:avLst/>
                <a:gdLst/>
                <a:ahLst/>
                <a:cxnLst/>
                <a:rect l="l" t="t" r="r" b="b"/>
                <a:pathLst>
                  <a:path w="757554" h="806450">
                    <a:moveTo>
                      <a:pt x="756970" y="0"/>
                    </a:moveTo>
                    <a:lnTo>
                      <a:pt x="720737" y="0"/>
                    </a:lnTo>
                    <a:lnTo>
                      <a:pt x="720737" y="715505"/>
                    </a:lnTo>
                    <a:lnTo>
                      <a:pt x="716459" y="736635"/>
                    </a:lnTo>
                    <a:lnTo>
                      <a:pt x="704800" y="753911"/>
                    </a:lnTo>
                    <a:lnTo>
                      <a:pt x="687524" y="765570"/>
                    </a:lnTo>
                    <a:lnTo>
                      <a:pt x="666394" y="769848"/>
                    </a:lnTo>
                    <a:lnTo>
                      <a:pt x="90576" y="769848"/>
                    </a:lnTo>
                    <a:lnTo>
                      <a:pt x="69446" y="765570"/>
                    </a:lnTo>
                    <a:lnTo>
                      <a:pt x="52170" y="753911"/>
                    </a:lnTo>
                    <a:lnTo>
                      <a:pt x="40511" y="736635"/>
                    </a:lnTo>
                    <a:lnTo>
                      <a:pt x="36233" y="715505"/>
                    </a:lnTo>
                    <a:lnTo>
                      <a:pt x="36233" y="0"/>
                    </a:lnTo>
                    <a:lnTo>
                      <a:pt x="0" y="0"/>
                    </a:lnTo>
                    <a:lnTo>
                      <a:pt x="0" y="715505"/>
                    </a:lnTo>
                    <a:lnTo>
                      <a:pt x="7130" y="750724"/>
                    </a:lnTo>
                    <a:lnTo>
                      <a:pt x="26562" y="779519"/>
                    </a:lnTo>
                    <a:lnTo>
                      <a:pt x="55356" y="798951"/>
                    </a:lnTo>
                    <a:lnTo>
                      <a:pt x="90576" y="806081"/>
                    </a:lnTo>
                    <a:lnTo>
                      <a:pt x="666394" y="806081"/>
                    </a:lnTo>
                    <a:lnTo>
                      <a:pt x="701613" y="798951"/>
                    </a:lnTo>
                    <a:lnTo>
                      <a:pt x="730408" y="779519"/>
                    </a:lnTo>
                    <a:lnTo>
                      <a:pt x="749840" y="750724"/>
                    </a:lnTo>
                    <a:lnTo>
                      <a:pt x="756970" y="715505"/>
                    </a:lnTo>
                    <a:lnTo>
                      <a:pt x="756970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5" name="object 25"/>
            <p:cNvSpPr txBox="1"/>
            <p:nvPr/>
          </p:nvSpPr>
          <p:spPr>
            <a:xfrm>
              <a:off x="6266688" y="4798314"/>
              <a:ext cx="1117600" cy="445635"/>
            </a:xfrm>
            <a:prstGeom prst="rect">
              <a:avLst/>
            </a:prstGeom>
            <a:solidFill>
              <a:srgbClr val="88AE3E"/>
            </a:solidFill>
          </p:spPr>
          <p:txBody>
            <a:bodyPr vert="horz" wrap="square" lIns="0" tIns="14605" rIns="0" bIns="0" rtlCol="0">
              <a:spAutoFit/>
            </a:bodyPr>
            <a:lstStyle/>
            <a:p>
              <a:pPr marL="269875" algn="r" rtl="1">
                <a:lnSpc>
                  <a:spcPct val="100000"/>
                </a:lnSpc>
                <a:spcBef>
                  <a:spcPts val="115"/>
                </a:spcBef>
              </a:pPr>
              <a:r>
                <a:rPr lang="ar-SA" sz="1400" b="1" spc="-35" dirty="0" smtClean="0">
                  <a:solidFill>
                    <a:srgbClr val="FFFFFF"/>
                  </a:solidFill>
                  <a:latin typeface="Adelle Sans ARA" pitchFamily="50" charset="-78"/>
                  <a:cs typeface="Adelle Sans ARA" pitchFamily="50" charset="-78"/>
                </a:rPr>
                <a:t>القراءة والكتابة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6275749" y="5245734"/>
              <a:ext cx="1099820" cy="217367"/>
            </a:xfrm>
            <a:prstGeom prst="rect">
              <a:avLst/>
            </a:prstGeom>
            <a:ln w="18110">
              <a:solidFill>
                <a:srgbClr val="CFD1D3"/>
              </a:solidFill>
            </a:ln>
          </p:spPr>
          <p:txBody>
            <a:bodyPr vert="horz" wrap="square" lIns="0" tIns="1905" rIns="0" bIns="0" rtlCol="0">
              <a:spAutoFit/>
            </a:bodyPr>
            <a:lstStyle/>
            <a:p>
              <a:pPr marL="167640" algn="r" rtl="1">
                <a:lnSpc>
                  <a:spcPct val="100000"/>
                </a:lnSpc>
                <a:spcBef>
                  <a:spcPts val="15"/>
                </a:spcBef>
              </a:pPr>
              <a:r>
                <a:rPr lang="ar-EG" sz="1400" b="1" spc="-3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  </a:t>
              </a:r>
              <a:r>
                <a:rPr lang="ar-SA" sz="1400" b="1" spc="-3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الحساب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5398052" y="4921902"/>
              <a:ext cx="246379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3000" b="1" spc="-5" dirty="0">
                  <a:solidFill>
                    <a:srgbClr val="88AE3E"/>
                  </a:solidFill>
                  <a:latin typeface="Lato-Black"/>
                  <a:cs typeface="Lato-Black"/>
                </a:rPr>
                <a:t>=</a:t>
              </a:r>
              <a:endParaRPr sz="3000">
                <a:latin typeface="Lato-Black"/>
                <a:cs typeface="Lato-Black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6048630" y="3313912"/>
              <a:ext cx="1452604" cy="85834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51003" y="5946038"/>
              <a:ext cx="1252461" cy="75561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3387" y="533400"/>
            <a:ext cx="7223413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dirty="0" smtClean="0">
                <a:latin typeface="Adelle Sans ARA" pitchFamily="50" charset="-78"/>
                <a:cs typeface="Adelle Sans ARA" pitchFamily="50" charset="-78"/>
              </a:rPr>
              <a:t>إعطاء الأولوية لتعلم القراءة والكتابة والحساب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A8A8959-D3D1-B240-8217-9B5F237703C8}"/>
              </a:ext>
            </a:extLst>
          </p:cNvPr>
          <p:cNvGrpSpPr/>
          <p:nvPr/>
        </p:nvGrpSpPr>
        <p:grpSpPr>
          <a:xfrm>
            <a:off x="1404785" y="2062479"/>
            <a:ext cx="3750945" cy="2759710"/>
            <a:chOff x="1404785" y="2062479"/>
            <a:chExt cx="3750945" cy="2759710"/>
          </a:xfrm>
        </p:grpSpPr>
        <p:grpSp>
          <p:nvGrpSpPr>
            <p:cNvPr id="3" name="object 3"/>
            <p:cNvGrpSpPr/>
            <p:nvPr/>
          </p:nvGrpSpPr>
          <p:grpSpPr>
            <a:xfrm>
              <a:off x="1404785" y="2062479"/>
              <a:ext cx="3750945" cy="2759710"/>
              <a:chOff x="1404785" y="2062479"/>
              <a:chExt cx="3750945" cy="275971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1404785" y="2062479"/>
                <a:ext cx="2418715" cy="1670050"/>
              </a:xfrm>
              <a:custGeom>
                <a:avLst/>
                <a:gdLst/>
                <a:ahLst/>
                <a:cxnLst/>
                <a:rect l="l" t="t" r="r" b="b"/>
                <a:pathLst>
                  <a:path w="2418715" h="1670050">
                    <a:moveTo>
                      <a:pt x="2418651" y="0"/>
                    </a:moveTo>
                    <a:lnTo>
                      <a:pt x="0" y="0"/>
                    </a:lnTo>
                    <a:lnTo>
                      <a:pt x="0" y="22860"/>
                    </a:lnTo>
                    <a:lnTo>
                      <a:pt x="0" y="1647190"/>
                    </a:lnTo>
                    <a:lnTo>
                      <a:pt x="0" y="1670050"/>
                    </a:lnTo>
                    <a:lnTo>
                      <a:pt x="2418651" y="1670050"/>
                    </a:lnTo>
                    <a:lnTo>
                      <a:pt x="2418651" y="1647202"/>
                    </a:lnTo>
                    <a:lnTo>
                      <a:pt x="2418651" y="22948"/>
                    </a:lnTo>
                    <a:lnTo>
                      <a:pt x="2396159" y="22948"/>
                    </a:lnTo>
                    <a:lnTo>
                      <a:pt x="2396159" y="1647190"/>
                    </a:lnTo>
                    <a:lnTo>
                      <a:pt x="22466" y="1647190"/>
                    </a:lnTo>
                    <a:lnTo>
                      <a:pt x="22466" y="22860"/>
                    </a:lnTo>
                    <a:lnTo>
                      <a:pt x="2418651" y="22860"/>
                    </a:lnTo>
                    <a:lnTo>
                      <a:pt x="2418651" y="0"/>
                    </a:lnTo>
                    <a:close/>
                  </a:path>
                </a:pathLst>
              </a:custGeom>
              <a:solidFill>
                <a:srgbClr val="88AE3E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2677642" y="2653461"/>
                <a:ext cx="2478405" cy="2168525"/>
              </a:xfrm>
              <a:custGeom>
                <a:avLst/>
                <a:gdLst/>
                <a:ahLst/>
                <a:cxnLst/>
                <a:rect l="l" t="t" r="r" b="b"/>
                <a:pathLst>
                  <a:path w="2478404" h="2168525">
                    <a:moveTo>
                      <a:pt x="763117" y="2168271"/>
                    </a:moveTo>
                    <a:lnTo>
                      <a:pt x="744270" y="2049030"/>
                    </a:lnTo>
                    <a:lnTo>
                      <a:pt x="707974" y="2078431"/>
                    </a:lnTo>
                    <a:lnTo>
                      <a:pt x="19913" y="1155903"/>
                    </a:lnTo>
                    <a:lnTo>
                      <a:pt x="0" y="1169987"/>
                    </a:lnTo>
                    <a:lnTo>
                      <a:pt x="689038" y="2093760"/>
                    </a:lnTo>
                    <a:lnTo>
                      <a:pt x="650443" y="2124976"/>
                    </a:lnTo>
                    <a:lnTo>
                      <a:pt x="763117" y="2168271"/>
                    </a:lnTo>
                    <a:close/>
                  </a:path>
                  <a:path w="2478404" h="2168525">
                    <a:moveTo>
                      <a:pt x="2473363" y="1490903"/>
                    </a:moveTo>
                    <a:lnTo>
                      <a:pt x="2396198" y="1398066"/>
                    </a:lnTo>
                    <a:lnTo>
                      <a:pt x="2380043" y="1441894"/>
                    </a:lnTo>
                    <a:lnTo>
                      <a:pt x="664171" y="697649"/>
                    </a:lnTo>
                    <a:lnTo>
                      <a:pt x="654278" y="719912"/>
                    </a:lnTo>
                    <a:lnTo>
                      <a:pt x="2371598" y="1464729"/>
                    </a:lnTo>
                    <a:lnTo>
                      <a:pt x="2354389" y="1511312"/>
                    </a:lnTo>
                    <a:lnTo>
                      <a:pt x="2473363" y="1490903"/>
                    </a:lnTo>
                    <a:close/>
                  </a:path>
                  <a:path w="2478404" h="2168525">
                    <a:moveTo>
                      <a:pt x="2477909" y="92481"/>
                    </a:moveTo>
                    <a:lnTo>
                      <a:pt x="2375763" y="28155"/>
                    </a:lnTo>
                    <a:lnTo>
                      <a:pt x="2373985" y="74841"/>
                    </a:lnTo>
                    <a:lnTo>
                      <a:pt x="2366403" y="74231"/>
                    </a:lnTo>
                    <a:lnTo>
                      <a:pt x="770750" y="0"/>
                    </a:lnTo>
                    <a:lnTo>
                      <a:pt x="768248" y="24244"/>
                    </a:lnTo>
                    <a:lnTo>
                      <a:pt x="2373045" y="99161"/>
                    </a:lnTo>
                    <a:lnTo>
                      <a:pt x="2371128" y="148780"/>
                    </a:lnTo>
                    <a:lnTo>
                      <a:pt x="2477909" y="92481"/>
                    </a:lnTo>
                    <a:close/>
                  </a:path>
                </a:pathLst>
              </a:custGeom>
              <a:solidFill>
                <a:srgbClr val="57585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 txBox="1"/>
            <p:nvPr/>
          </p:nvSpPr>
          <p:spPr>
            <a:xfrm>
              <a:off x="1897608" y="2440089"/>
              <a:ext cx="1387475" cy="555280"/>
            </a:xfrm>
            <a:prstGeom prst="rect">
              <a:avLst/>
            </a:prstGeom>
            <a:solidFill>
              <a:srgbClr val="88AE3E"/>
            </a:solidFill>
          </p:spPr>
          <p:txBody>
            <a:bodyPr vert="horz" wrap="square" lIns="0" tIns="16510" rIns="0" bIns="0" rtlCol="0">
              <a:spAutoFit/>
            </a:bodyPr>
            <a:lstStyle/>
            <a:p>
              <a:pPr marL="334645" algn="r" rtl="1">
                <a:lnSpc>
                  <a:spcPct val="100000"/>
                </a:lnSpc>
                <a:spcBef>
                  <a:spcPts val="130"/>
                </a:spcBef>
              </a:pPr>
              <a:r>
                <a:rPr lang="ar-SA" sz="1750" b="1" spc="-50" dirty="0" smtClean="0">
                  <a:solidFill>
                    <a:srgbClr val="FFFFFF"/>
                  </a:solidFill>
                  <a:latin typeface="Adelle Sans ARA" pitchFamily="50" charset="-78"/>
                  <a:cs typeface="Adelle Sans ARA" pitchFamily="50" charset="-78"/>
                </a:rPr>
                <a:t>القراءة والكتابة</a:t>
              </a:r>
              <a:endParaRPr sz="17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1908860" y="2995295"/>
              <a:ext cx="1364615" cy="269946"/>
            </a:xfrm>
            <a:prstGeom prst="rect">
              <a:avLst/>
            </a:prstGeom>
            <a:ln w="22466">
              <a:solidFill>
                <a:srgbClr val="CFD1D3"/>
              </a:solidFill>
            </a:ln>
          </p:spPr>
          <p:txBody>
            <a:bodyPr vert="horz" wrap="square" lIns="0" tIns="635" rIns="0" bIns="0" rtlCol="0">
              <a:spAutoFit/>
            </a:bodyPr>
            <a:lstStyle/>
            <a:p>
              <a:pPr marL="208279" algn="r" rtl="1">
                <a:lnSpc>
                  <a:spcPct val="100000"/>
                </a:lnSpc>
                <a:spcBef>
                  <a:spcPts val="5"/>
                </a:spcBef>
              </a:pPr>
              <a:r>
                <a:rPr lang="ar-EG" sz="1750" b="1" spc="-4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   </a:t>
              </a:r>
              <a:r>
                <a:rPr lang="ar-SA" sz="1750" b="1" spc="-4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الحساب</a:t>
              </a:r>
              <a:endParaRPr sz="175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  <p:sp>
        <p:nvSpPr>
          <p:cNvPr id="8" name="object 8"/>
          <p:cNvSpPr/>
          <p:nvPr/>
        </p:nvSpPr>
        <p:spPr>
          <a:xfrm>
            <a:off x="5249198" y="2062943"/>
            <a:ext cx="2418715" cy="1669414"/>
          </a:xfrm>
          <a:custGeom>
            <a:avLst/>
            <a:gdLst/>
            <a:ahLst/>
            <a:cxnLst/>
            <a:rect l="l" t="t" r="r" b="b"/>
            <a:pathLst>
              <a:path w="2418715" h="1669414">
                <a:moveTo>
                  <a:pt x="2418626" y="0"/>
                </a:moveTo>
                <a:lnTo>
                  <a:pt x="2379560" y="0"/>
                </a:lnTo>
                <a:lnTo>
                  <a:pt x="2379560" y="19532"/>
                </a:lnTo>
                <a:lnTo>
                  <a:pt x="2399093" y="19532"/>
                </a:lnTo>
                <a:lnTo>
                  <a:pt x="2399093" y="48996"/>
                </a:lnTo>
                <a:lnTo>
                  <a:pt x="2418626" y="48996"/>
                </a:lnTo>
                <a:lnTo>
                  <a:pt x="2418626" y="0"/>
                </a:lnTo>
                <a:close/>
              </a:path>
              <a:path w="2418715" h="1669414">
                <a:moveTo>
                  <a:pt x="2340495" y="0"/>
                </a:moveTo>
                <a:lnTo>
                  <a:pt x="2301430" y="0"/>
                </a:lnTo>
                <a:lnTo>
                  <a:pt x="2301430" y="19532"/>
                </a:lnTo>
                <a:lnTo>
                  <a:pt x="2340495" y="19532"/>
                </a:lnTo>
                <a:lnTo>
                  <a:pt x="2340495" y="0"/>
                </a:lnTo>
                <a:close/>
              </a:path>
              <a:path w="2418715" h="1669414">
                <a:moveTo>
                  <a:pt x="2262339" y="0"/>
                </a:moveTo>
                <a:lnTo>
                  <a:pt x="2223274" y="0"/>
                </a:lnTo>
                <a:lnTo>
                  <a:pt x="2223274" y="19532"/>
                </a:lnTo>
                <a:lnTo>
                  <a:pt x="2262339" y="19532"/>
                </a:lnTo>
                <a:lnTo>
                  <a:pt x="2262339" y="0"/>
                </a:lnTo>
                <a:close/>
              </a:path>
              <a:path w="2418715" h="1669414">
                <a:moveTo>
                  <a:pt x="2184209" y="0"/>
                </a:moveTo>
                <a:lnTo>
                  <a:pt x="2145144" y="0"/>
                </a:lnTo>
                <a:lnTo>
                  <a:pt x="2145144" y="19532"/>
                </a:lnTo>
                <a:lnTo>
                  <a:pt x="2184209" y="19532"/>
                </a:lnTo>
                <a:lnTo>
                  <a:pt x="2184209" y="0"/>
                </a:lnTo>
                <a:close/>
              </a:path>
              <a:path w="2418715" h="1669414">
                <a:moveTo>
                  <a:pt x="2106066" y="0"/>
                </a:moveTo>
                <a:lnTo>
                  <a:pt x="2067001" y="0"/>
                </a:lnTo>
                <a:lnTo>
                  <a:pt x="2067001" y="19532"/>
                </a:lnTo>
                <a:lnTo>
                  <a:pt x="2106066" y="19532"/>
                </a:lnTo>
                <a:lnTo>
                  <a:pt x="2106066" y="0"/>
                </a:lnTo>
                <a:close/>
              </a:path>
              <a:path w="2418715" h="1669414">
                <a:moveTo>
                  <a:pt x="2027923" y="0"/>
                </a:moveTo>
                <a:lnTo>
                  <a:pt x="1988858" y="0"/>
                </a:lnTo>
                <a:lnTo>
                  <a:pt x="1988858" y="19532"/>
                </a:lnTo>
                <a:lnTo>
                  <a:pt x="2027923" y="19532"/>
                </a:lnTo>
                <a:lnTo>
                  <a:pt x="2027923" y="0"/>
                </a:lnTo>
                <a:close/>
              </a:path>
              <a:path w="2418715" h="1669414">
                <a:moveTo>
                  <a:pt x="1949780" y="0"/>
                </a:moveTo>
                <a:lnTo>
                  <a:pt x="1910714" y="0"/>
                </a:lnTo>
                <a:lnTo>
                  <a:pt x="1910714" y="19532"/>
                </a:lnTo>
                <a:lnTo>
                  <a:pt x="1949780" y="19532"/>
                </a:lnTo>
                <a:lnTo>
                  <a:pt x="1949780" y="0"/>
                </a:lnTo>
                <a:close/>
              </a:path>
              <a:path w="2418715" h="1669414">
                <a:moveTo>
                  <a:pt x="1871649" y="0"/>
                </a:moveTo>
                <a:lnTo>
                  <a:pt x="1832571" y="0"/>
                </a:lnTo>
                <a:lnTo>
                  <a:pt x="1832571" y="19532"/>
                </a:lnTo>
                <a:lnTo>
                  <a:pt x="1871649" y="19532"/>
                </a:lnTo>
                <a:lnTo>
                  <a:pt x="1871649" y="0"/>
                </a:lnTo>
                <a:close/>
              </a:path>
              <a:path w="2418715" h="1669414">
                <a:moveTo>
                  <a:pt x="1793493" y="0"/>
                </a:moveTo>
                <a:lnTo>
                  <a:pt x="1754428" y="0"/>
                </a:lnTo>
                <a:lnTo>
                  <a:pt x="1754428" y="19532"/>
                </a:lnTo>
                <a:lnTo>
                  <a:pt x="1793493" y="19532"/>
                </a:lnTo>
                <a:lnTo>
                  <a:pt x="1793493" y="0"/>
                </a:lnTo>
                <a:close/>
              </a:path>
              <a:path w="2418715" h="1669414">
                <a:moveTo>
                  <a:pt x="1715363" y="0"/>
                </a:moveTo>
                <a:lnTo>
                  <a:pt x="1676285" y="0"/>
                </a:lnTo>
                <a:lnTo>
                  <a:pt x="1676285" y="19532"/>
                </a:lnTo>
                <a:lnTo>
                  <a:pt x="1715363" y="19532"/>
                </a:lnTo>
                <a:lnTo>
                  <a:pt x="1715363" y="0"/>
                </a:lnTo>
                <a:close/>
              </a:path>
              <a:path w="2418715" h="1669414">
                <a:moveTo>
                  <a:pt x="1637207" y="0"/>
                </a:moveTo>
                <a:lnTo>
                  <a:pt x="1598142" y="0"/>
                </a:lnTo>
                <a:lnTo>
                  <a:pt x="1598142" y="19532"/>
                </a:lnTo>
                <a:lnTo>
                  <a:pt x="1637207" y="19532"/>
                </a:lnTo>
                <a:lnTo>
                  <a:pt x="1637207" y="0"/>
                </a:lnTo>
                <a:close/>
              </a:path>
              <a:path w="2418715" h="1669414">
                <a:moveTo>
                  <a:pt x="1559064" y="0"/>
                </a:moveTo>
                <a:lnTo>
                  <a:pt x="1519999" y="0"/>
                </a:lnTo>
                <a:lnTo>
                  <a:pt x="1519999" y="19532"/>
                </a:lnTo>
                <a:lnTo>
                  <a:pt x="1559064" y="19532"/>
                </a:lnTo>
                <a:lnTo>
                  <a:pt x="1559064" y="0"/>
                </a:lnTo>
                <a:close/>
              </a:path>
              <a:path w="2418715" h="1669414">
                <a:moveTo>
                  <a:pt x="1480934" y="0"/>
                </a:moveTo>
                <a:lnTo>
                  <a:pt x="1441869" y="0"/>
                </a:lnTo>
                <a:lnTo>
                  <a:pt x="1441869" y="19532"/>
                </a:lnTo>
                <a:lnTo>
                  <a:pt x="1480934" y="19532"/>
                </a:lnTo>
                <a:lnTo>
                  <a:pt x="1480934" y="0"/>
                </a:lnTo>
                <a:close/>
              </a:path>
              <a:path w="2418715" h="1669414">
                <a:moveTo>
                  <a:pt x="1402791" y="0"/>
                </a:moveTo>
                <a:lnTo>
                  <a:pt x="1363725" y="0"/>
                </a:lnTo>
                <a:lnTo>
                  <a:pt x="1363725" y="19532"/>
                </a:lnTo>
                <a:lnTo>
                  <a:pt x="1402791" y="19532"/>
                </a:lnTo>
                <a:lnTo>
                  <a:pt x="1402791" y="0"/>
                </a:lnTo>
                <a:close/>
              </a:path>
              <a:path w="2418715" h="1669414">
                <a:moveTo>
                  <a:pt x="1324648" y="0"/>
                </a:moveTo>
                <a:lnTo>
                  <a:pt x="1285582" y="0"/>
                </a:lnTo>
                <a:lnTo>
                  <a:pt x="1285582" y="19532"/>
                </a:lnTo>
                <a:lnTo>
                  <a:pt x="1324648" y="19532"/>
                </a:lnTo>
                <a:lnTo>
                  <a:pt x="1324648" y="0"/>
                </a:lnTo>
                <a:close/>
              </a:path>
              <a:path w="2418715" h="1669414">
                <a:moveTo>
                  <a:pt x="1246504" y="0"/>
                </a:moveTo>
                <a:lnTo>
                  <a:pt x="1207439" y="0"/>
                </a:lnTo>
                <a:lnTo>
                  <a:pt x="1207439" y="19532"/>
                </a:lnTo>
                <a:lnTo>
                  <a:pt x="1246504" y="19532"/>
                </a:lnTo>
                <a:lnTo>
                  <a:pt x="1246504" y="0"/>
                </a:lnTo>
                <a:close/>
              </a:path>
              <a:path w="2418715" h="1669414">
                <a:moveTo>
                  <a:pt x="1168361" y="0"/>
                </a:moveTo>
                <a:lnTo>
                  <a:pt x="1129283" y="0"/>
                </a:lnTo>
                <a:lnTo>
                  <a:pt x="1129283" y="19532"/>
                </a:lnTo>
                <a:lnTo>
                  <a:pt x="1168361" y="19532"/>
                </a:lnTo>
                <a:lnTo>
                  <a:pt x="1168361" y="0"/>
                </a:lnTo>
                <a:close/>
              </a:path>
              <a:path w="2418715" h="1669414">
                <a:moveTo>
                  <a:pt x="1090218" y="0"/>
                </a:moveTo>
                <a:lnTo>
                  <a:pt x="1051153" y="0"/>
                </a:lnTo>
                <a:lnTo>
                  <a:pt x="1051153" y="19532"/>
                </a:lnTo>
                <a:lnTo>
                  <a:pt x="1090218" y="19532"/>
                </a:lnTo>
                <a:lnTo>
                  <a:pt x="1090218" y="0"/>
                </a:lnTo>
                <a:close/>
              </a:path>
              <a:path w="2418715" h="1669414">
                <a:moveTo>
                  <a:pt x="1012088" y="0"/>
                </a:moveTo>
                <a:lnTo>
                  <a:pt x="973010" y="0"/>
                </a:lnTo>
                <a:lnTo>
                  <a:pt x="973010" y="19532"/>
                </a:lnTo>
                <a:lnTo>
                  <a:pt x="1012088" y="19532"/>
                </a:lnTo>
                <a:lnTo>
                  <a:pt x="1012088" y="0"/>
                </a:lnTo>
                <a:close/>
              </a:path>
              <a:path w="2418715" h="1669414">
                <a:moveTo>
                  <a:pt x="933932" y="0"/>
                </a:moveTo>
                <a:lnTo>
                  <a:pt x="894867" y="0"/>
                </a:lnTo>
                <a:lnTo>
                  <a:pt x="894867" y="19532"/>
                </a:lnTo>
                <a:lnTo>
                  <a:pt x="933932" y="19532"/>
                </a:lnTo>
                <a:lnTo>
                  <a:pt x="933932" y="0"/>
                </a:lnTo>
                <a:close/>
              </a:path>
              <a:path w="2418715" h="1669414">
                <a:moveTo>
                  <a:pt x="855802" y="0"/>
                </a:moveTo>
                <a:lnTo>
                  <a:pt x="816724" y="0"/>
                </a:lnTo>
                <a:lnTo>
                  <a:pt x="816724" y="19532"/>
                </a:lnTo>
                <a:lnTo>
                  <a:pt x="855802" y="19532"/>
                </a:lnTo>
                <a:lnTo>
                  <a:pt x="855802" y="0"/>
                </a:lnTo>
                <a:close/>
              </a:path>
              <a:path w="2418715" h="1669414">
                <a:moveTo>
                  <a:pt x="777659" y="0"/>
                </a:moveTo>
                <a:lnTo>
                  <a:pt x="738593" y="0"/>
                </a:lnTo>
                <a:lnTo>
                  <a:pt x="738593" y="19532"/>
                </a:lnTo>
                <a:lnTo>
                  <a:pt x="777659" y="19532"/>
                </a:lnTo>
                <a:lnTo>
                  <a:pt x="777659" y="0"/>
                </a:lnTo>
                <a:close/>
              </a:path>
              <a:path w="2418715" h="1669414">
                <a:moveTo>
                  <a:pt x="699503" y="0"/>
                </a:moveTo>
                <a:lnTo>
                  <a:pt x="660438" y="0"/>
                </a:lnTo>
                <a:lnTo>
                  <a:pt x="660438" y="19532"/>
                </a:lnTo>
                <a:lnTo>
                  <a:pt x="699503" y="19532"/>
                </a:lnTo>
                <a:lnTo>
                  <a:pt x="699503" y="0"/>
                </a:lnTo>
                <a:close/>
              </a:path>
              <a:path w="2418715" h="1669414">
                <a:moveTo>
                  <a:pt x="621372" y="0"/>
                </a:moveTo>
                <a:lnTo>
                  <a:pt x="582307" y="0"/>
                </a:lnTo>
                <a:lnTo>
                  <a:pt x="582307" y="19532"/>
                </a:lnTo>
                <a:lnTo>
                  <a:pt x="621372" y="19532"/>
                </a:lnTo>
                <a:lnTo>
                  <a:pt x="621372" y="0"/>
                </a:lnTo>
                <a:close/>
              </a:path>
              <a:path w="2418715" h="1669414">
                <a:moveTo>
                  <a:pt x="543229" y="0"/>
                </a:moveTo>
                <a:lnTo>
                  <a:pt x="504164" y="0"/>
                </a:lnTo>
                <a:lnTo>
                  <a:pt x="504164" y="19532"/>
                </a:lnTo>
                <a:lnTo>
                  <a:pt x="543229" y="19532"/>
                </a:lnTo>
                <a:lnTo>
                  <a:pt x="543229" y="0"/>
                </a:lnTo>
                <a:close/>
              </a:path>
              <a:path w="2418715" h="1669414">
                <a:moveTo>
                  <a:pt x="465086" y="0"/>
                </a:moveTo>
                <a:lnTo>
                  <a:pt x="426008" y="0"/>
                </a:lnTo>
                <a:lnTo>
                  <a:pt x="426008" y="19532"/>
                </a:lnTo>
                <a:lnTo>
                  <a:pt x="465086" y="19532"/>
                </a:lnTo>
                <a:lnTo>
                  <a:pt x="465086" y="0"/>
                </a:lnTo>
                <a:close/>
              </a:path>
              <a:path w="2418715" h="1669414">
                <a:moveTo>
                  <a:pt x="386943" y="0"/>
                </a:moveTo>
                <a:lnTo>
                  <a:pt x="347878" y="0"/>
                </a:lnTo>
                <a:lnTo>
                  <a:pt x="347878" y="19532"/>
                </a:lnTo>
                <a:lnTo>
                  <a:pt x="386943" y="19532"/>
                </a:lnTo>
                <a:lnTo>
                  <a:pt x="386943" y="0"/>
                </a:lnTo>
                <a:close/>
              </a:path>
              <a:path w="2418715" h="1669414">
                <a:moveTo>
                  <a:pt x="308813" y="0"/>
                </a:moveTo>
                <a:lnTo>
                  <a:pt x="269735" y="0"/>
                </a:lnTo>
                <a:lnTo>
                  <a:pt x="269735" y="19532"/>
                </a:lnTo>
                <a:lnTo>
                  <a:pt x="308813" y="19532"/>
                </a:lnTo>
                <a:lnTo>
                  <a:pt x="308813" y="0"/>
                </a:lnTo>
                <a:close/>
              </a:path>
              <a:path w="2418715" h="1669414">
                <a:moveTo>
                  <a:pt x="230657" y="0"/>
                </a:moveTo>
                <a:lnTo>
                  <a:pt x="191592" y="0"/>
                </a:lnTo>
                <a:lnTo>
                  <a:pt x="191592" y="19532"/>
                </a:lnTo>
                <a:lnTo>
                  <a:pt x="230657" y="19532"/>
                </a:lnTo>
                <a:lnTo>
                  <a:pt x="230657" y="0"/>
                </a:lnTo>
                <a:close/>
              </a:path>
              <a:path w="2418715" h="1669414">
                <a:moveTo>
                  <a:pt x="152526" y="0"/>
                </a:moveTo>
                <a:lnTo>
                  <a:pt x="113449" y="0"/>
                </a:lnTo>
                <a:lnTo>
                  <a:pt x="113449" y="19532"/>
                </a:lnTo>
                <a:lnTo>
                  <a:pt x="152526" y="19532"/>
                </a:lnTo>
                <a:lnTo>
                  <a:pt x="152526" y="0"/>
                </a:lnTo>
                <a:close/>
              </a:path>
              <a:path w="2418715" h="1669414">
                <a:moveTo>
                  <a:pt x="74383" y="0"/>
                </a:moveTo>
                <a:lnTo>
                  <a:pt x="35318" y="0"/>
                </a:lnTo>
                <a:lnTo>
                  <a:pt x="35318" y="19532"/>
                </a:lnTo>
                <a:lnTo>
                  <a:pt x="74383" y="19532"/>
                </a:lnTo>
                <a:lnTo>
                  <a:pt x="74383" y="0"/>
                </a:lnTo>
                <a:close/>
              </a:path>
              <a:path w="2418715" h="1669414">
                <a:moveTo>
                  <a:pt x="19532" y="3746"/>
                </a:moveTo>
                <a:lnTo>
                  <a:pt x="0" y="3746"/>
                </a:lnTo>
                <a:lnTo>
                  <a:pt x="0" y="42811"/>
                </a:lnTo>
                <a:lnTo>
                  <a:pt x="19532" y="42811"/>
                </a:lnTo>
                <a:lnTo>
                  <a:pt x="19532" y="3746"/>
                </a:lnTo>
                <a:close/>
              </a:path>
              <a:path w="2418715" h="1669414">
                <a:moveTo>
                  <a:pt x="19532" y="81902"/>
                </a:moveTo>
                <a:lnTo>
                  <a:pt x="0" y="81902"/>
                </a:lnTo>
                <a:lnTo>
                  <a:pt x="0" y="120967"/>
                </a:lnTo>
                <a:lnTo>
                  <a:pt x="19532" y="120967"/>
                </a:lnTo>
                <a:lnTo>
                  <a:pt x="19532" y="81902"/>
                </a:lnTo>
                <a:close/>
              </a:path>
              <a:path w="2418715" h="1669414">
                <a:moveTo>
                  <a:pt x="2418626" y="88074"/>
                </a:moveTo>
                <a:lnTo>
                  <a:pt x="2399093" y="88074"/>
                </a:lnTo>
                <a:lnTo>
                  <a:pt x="2399093" y="127139"/>
                </a:lnTo>
                <a:lnTo>
                  <a:pt x="2418626" y="127139"/>
                </a:lnTo>
                <a:lnTo>
                  <a:pt x="2418626" y="88074"/>
                </a:lnTo>
                <a:close/>
              </a:path>
              <a:path w="2418715" h="1669414">
                <a:moveTo>
                  <a:pt x="19532" y="160032"/>
                </a:moveTo>
                <a:lnTo>
                  <a:pt x="0" y="160032"/>
                </a:lnTo>
                <a:lnTo>
                  <a:pt x="0" y="199110"/>
                </a:lnTo>
                <a:lnTo>
                  <a:pt x="19532" y="199110"/>
                </a:lnTo>
                <a:lnTo>
                  <a:pt x="19532" y="160032"/>
                </a:lnTo>
                <a:close/>
              </a:path>
              <a:path w="2418715" h="1669414">
                <a:moveTo>
                  <a:pt x="2418626" y="166204"/>
                </a:moveTo>
                <a:lnTo>
                  <a:pt x="2399093" y="166204"/>
                </a:lnTo>
                <a:lnTo>
                  <a:pt x="2399093" y="205282"/>
                </a:lnTo>
                <a:lnTo>
                  <a:pt x="2418626" y="205282"/>
                </a:lnTo>
                <a:lnTo>
                  <a:pt x="2418626" y="166204"/>
                </a:lnTo>
                <a:close/>
              </a:path>
              <a:path w="2418715" h="1669414">
                <a:moveTo>
                  <a:pt x="19532" y="238175"/>
                </a:moveTo>
                <a:lnTo>
                  <a:pt x="0" y="238175"/>
                </a:lnTo>
                <a:lnTo>
                  <a:pt x="0" y="277241"/>
                </a:lnTo>
                <a:lnTo>
                  <a:pt x="19532" y="277241"/>
                </a:lnTo>
                <a:lnTo>
                  <a:pt x="19532" y="238175"/>
                </a:lnTo>
                <a:close/>
              </a:path>
              <a:path w="2418715" h="1669414">
                <a:moveTo>
                  <a:pt x="2418626" y="244347"/>
                </a:moveTo>
                <a:lnTo>
                  <a:pt x="2399093" y="244347"/>
                </a:lnTo>
                <a:lnTo>
                  <a:pt x="2399093" y="283413"/>
                </a:lnTo>
                <a:lnTo>
                  <a:pt x="2418626" y="283413"/>
                </a:lnTo>
                <a:lnTo>
                  <a:pt x="2418626" y="244347"/>
                </a:lnTo>
                <a:close/>
              </a:path>
              <a:path w="2418715" h="1669414">
                <a:moveTo>
                  <a:pt x="19532" y="316318"/>
                </a:moveTo>
                <a:lnTo>
                  <a:pt x="0" y="316318"/>
                </a:lnTo>
                <a:lnTo>
                  <a:pt x="0" y="355396"/>
                </a:lnTo>
                <a:lnTo>
                  <a:pt x="19532" y="355396"/>
                </a:lnTo>
                <a:lnTo>
                  <a:pt x="19532" y="316318"/>
                </a:lnTo>
                <a:close/>
              </a:path>
              <a:path w="2418715" h="1669414">
                <a:moveTo>
                  <a:pt x="2418626" y="322491"/>
                </a:moveTo>
                <a:lnTo>
                  <a:pt x="2399093" y="322491"/>
                </a:lnTo>
                <a:lnTo>
                  <a:pt x="2399093" y="361569"/>
                </a:lnTo>
                <a:lnTo>
                  <a:pt x="2418626" y="361569"/>
                </a:lnTo>
                <a:lnTo>
                  <a:pt x="2418626" y="322491"/>
                </a:lnTo>
                <a:close/>
              </a:path>
              <a:path w="2418715" h="1669414">
                <a:moveTo>
                  <a:pt x="19532" y="394462"/>
                </a:moveTo>
                <a:lnTo>
                  <a:pt x="0" y="394462"/>
                </a:lnTo>
                <a:lnTo>
                  <a:pt x="0" y="433527"/>
                </a:lnTo>
                <a:lnTo>
                  <a:pt x="19532" y="433527"/>
                </a:lnTo>
                <a:lnTo>
                  <a:pt x="19532" y="394462"/>
                </a:lnTo>
                <a:close/>
              </a:path>
              <a:path w="2418715" h="1669414">
                <a:moveTo>
                  <a:pt x="2418626" y="400634"/>
                </a:moveTo>
                <a:lnTo>
                  <a:pt x="2399093" y="400634"/>
                </a:lnTo>
                <a:lnTo>
                  <a:pt x="2399093" y="439699"/>
                </a:lnTo>
                <a:lnTo>
                  <a:pt x="2418626" y="439699"/>
                </a:lnTo>
                <a:lnTo>
                  <a:pt x="2418626" y="400634"/>
                </a:lnTo>
                <a:close/>
              </a:path>
              <a:path w="2418715" h="1669414">
                <a:moveTo>
                  <a:pt x="19532" y="472592"/>
                </a:moveTo>
                <a:lnTo>
                  <a:pt x="0" y="472592"/>
                </a:lnTo>
                <a:lnTo>
                  <a:pt x="0" y="511670"/>
                </a:lnTo>
                <a:lnTo>
                  <a:pt x="19532" y="511670"/>
                </a:lnTo>
                <a:lnTo>
                  <a:pt x="19532" y="472592"/>
                </a:lnTo>
                <a:close/>
              </a:path>
              <a:path w="2418715" h="1669414">
                <a:moveTo>
                  <a:pt x="2418626" y="478777"/>
                </a:moveTo>
                <a:lnTo>
                  <a:pt x="2399093" y="478777"/>
                </a:lnTo>
                <a:lnTo>
                  <a:pt x="2399093" y="517842"/>
                </a:lnTo>
                <a:lnTo>
                  <a:pt x="2418626" y="517842"/>
                </a:lnTo>
                <a:lnTo>
                  <a:pt x="2418626" y="478777"/>
                </a:lnTo>
                <a:close/>
              </a:path>
              <a:path w="2418715" h="1669414">
                <a:moveTo>
                  <a:pt x="19532" y="550748"/>
                </a:moveTo>
                <a:lnTo>
                  <a:pt x="0" y="550748"/>
                </a:lnTo>
                <a:lnTo>
                  <a:pt x="0" y="589813"/>
                </a:lnTo>
                <a:lnTo>
                  <a:pt x="19532" y="589813"/>
                </a:lnTo>
                <a:lnTo>
                  <a:pt x="19532" y="550748"/>
                </a:lnTo>
                <a:close/>
              </a:path>
              <a:path w="2418715" h="1669414">
                <a:moveTo>
                  <a:pt x="2418626" y="556920"/>
                </a:moveTo>
                <a:lnTo>
                  <a:pt x="2399093" y="556920"/>
                </a:lnTo>
                <a:lnTo>
                  <a:pt x="2399093" y="595985"/>
                </a:lnTo>
                <a:lnTo>
                  <a:pt x="2418626" y="595985"/>
                </a:lnTo>
                <a:lnTo>
                  <a:pt x="2418626" y="556920"/>
                </a:lnTo>
                <a:close/>
              </a:path>
              <a:path w="2418715" h="1669414">
                <a:moveTo>
                  <a:pt x="19532" y="628891"/>
                </a:moveTo>
                <a:lnTo>
                  <a:pt x="0" y="628891"/>
                </a:lnTo>
                <a:lnTo>
                  <a:pt x="0" y="667956"/>
                </a:lnTo>
                <a:lnTo>
                  <a:pt x="19532" y="667956"/>
                </a:lnTo>
                <a:lnTo>
                  <a:pt x="19532" y="628891"/>
                </a:lnTo>
                <a:close/>
              </a:path>
              <a:path w="2418715" h="1669414">
                <a:moveTo>
                  <a:pt x="2418626" y="635063"/>
                </a:moveTo>
                <a:lnTo>
                  <a:pt x="2399093" y="635063"/>
                </a:lnTo>
                <a:lnTo>
                  <a:pt x="2399093" y="674128"/>
                </a:lnTo>
                <a:lnTo>
                  <a:pt x="2418626" y="674128"/>
                </a:lnTo>
                <a:lnTo>
                  <a:pt x="2418626" y="635063"/>
                </a:lnTo>
                <a:close/>
              </a:path>
              <a:path w="2418715" h="1669414">
                <a:moveTo>
                  <a:pt x="19532" y="707034"/>
                </a:moveTo>
                <a:lnTo>
                  <a:pt x="0" y="707034"/>
                </a:lnTo>
                <a:lnTo>
                  <a:pt x="0" y="746099"/>
                </a:lnTo>
                <a:lnTo>
                  <a:pt x="19532" y="746099"/>
                </a:lnTo>
                <a:lnTo>
                  <a:pt x="19532" y="707034"/>
                </a:lnTo>
                <a:close/>
              </a:path>
              <a:path w="2418715" h="1669414">
                <a:moveTo>
                  <a:pt x="2418626" y="713206"/>
                </a:moveTo>
                <a:lnTo>
                  <a:pt x="2399093" y="713206"/>
                </a:lnTo>
                <a:lnTo>
                  <a:pt x="2399093" y="752271"/>
                </a:lnTo>
                <a:lnTo>
                  <a:pt x="2418626" y="752271"/>
                </a:lnTo>
                <a:lnTo>
                  <a:pt x="2418626" y="713206"/>
                </a:lnTo>
                <a:close/>
              </a:path>
              <a:path w="2418715" h="1669414">
                <a:moveTo>
                  <a:pt x="19532" y="785177"/>
                </a:moveTo>
                <a:lnTo>
                  <a:pt x="0" y="785177"/>
                </a:lnTo>
                <a:lnTo>
                  <a:pt x="0" y="824242"/>
                </a:lnTo>
                <a:lnTo>
                  <a:pt x="19532" y="824242"/>
                </a:lnTo>
                <a:lnTo>
                  <a:pt x="19532" y="785177"/>
                </a:lnTo>
                <a:close/>
              </a:path>
              <a:path w="2418715" h="1669414">
                <a:moveTo>
                  <a:pt x="2418626" y="791349"/>
                </a:moveTo>
                <a:lnTo>
                  <a:pt x="2399093" y="791349"/>
                </a:lnTo>
                <a:lnTo>
                  <a:pt x="2399093" y="830414"/>
                </a:lnTo>
                <a:lnTo>
                  <a:pt x="2418626" y="830414"/>
                </a:lnTo>
                <a:lnTo>
                  <a:pt x="2418626" y="791349"/>
                </a:lnTo>
                <a:close/>
              </a:path>
              <a:path w="2418715" h="1669414">
                <a:moveTo>
                  <a:pt x="19532" y="863307"/>
                </a:moveTo>
                <a:lnTo>
                  <a:pt x="0" y="863307"/>
                </a:lnTo>
                <a:lnTo>
                  <a:pt x="0" y="902385"/>
                </a:lnTo>
                <a:lnTo>
                  <a:pt x="19532" y="902385"/>
                </a:lnTo>
                <a:lnTo>
                  <a:pt x="19532" y="863307"/>
                </a:lnTo>
                <a:close/>
              </a:path>
              <a:path w="2418715" h="1669414">
                <a:moveTo>
                  <a:pt x="2418626" y="869480"/>
                </a:moveTo>
                <a:lnTo>
                  <a:pt x="2399093" y="869480"/>
                </a:lnTo>
                <a:lnTo>
                  <a:pt x="2399093" y="908558"/>
                </a:lnTo>
                <a:lnTo>
                  <a:pt x="2418626" y="908558"/>
                </a:lnTo>
                <a:lnTo>
                  <a:pt x="2418626" y="869480"/>
                </a:lnTo>
                <a:close/>
              </a:path>
              <a:path w="2418715" h="1669414">
                <a:moveTo>
                  <a:pt x="19532" y="941463"/>
                </a:moveTo>
                <a:lnTo>
                  <a:pt x="0" y="941463"/>
                </a:lnTo>
                <a:lnTo>
                  <a:pt x="0" y="980528"/>
                </a:lnTo>
                <a:lnTo>
                  <a:pt x="19532" y="980528"/>
                </a:lnTo>
                <a:lnTo>
                  <a:pt x="19532" y="941463"/>
                </a:lnTo>
                <a:close/>
              </a:path>
              <a:path w="2418715" h="1669414">
                <a:moveTo>
                  <a:pt x="2418626" y="947635"/>
                </a:moveTo>
                <a:lnTo>
                  <a:pt x="2399093" y="947635"/>
                </a:lnTo>
                <a:lnTo>
                  <a:pt x="2399093" y="986701"/>
                </a:lnTo>
                <a:lnTo>
                  <a:pt x="2418626" y="986701"/>
                </a:lnTo>
                <a:lnTo>
                  <a:pt x="2418626" y="947635"/>
                </a:lnTo>
                <a:close/>
              </a:path>
              <a:path w="2418715" h="1669414">
                <a:moveTo>
                  <a:pt x="19532" y="1019594"/>
                </a:moveTo>
                <a:lnTo>
                  <a:pt x="0" y="1019594"/>
                </a:lnTo>
                <a:lnTo>
                  <a:pt x="0" y="1058672"/>
                </a:lnTo>
                <a:lnTo>
                  <a:pt x="19532" y="1058672"/>
                </a:lnTo>
                <a:lnTo>
                  <a:pt x="19532" y="1019594"/>
                </a:lnTo>
                <a:close/>
              </a:path>
              <a:path w="2418715" h="1669414">
                <a:moveTo>
                  <a:pt x="2418626" y="1025766"/>
                </a:moveTo>
                <a:lnTo>
                  <a:pt x="2399093" y="1025766"/>
                </a:lnTo>
                <a:lnTo>
                  <a:pt x="2399093" y="1064844"/>
                </a:lnTo>
                <a:lnTo>
                  <a:pt x="2418626" y="1064844"/>
                </a:lnTo>
                <a:lnTo>
                  <a:pt x="2418626" y="1025766"/>
                </a:lnTo>
                <a:close/>
              </a:path>
              <a:path w="2418715" h="1669414">
                <a:moveTo>
                  <a:pt x="19532" y="1097737"/>
                </a:moveTo>
                <a:lnTo>
                  <a:pt x="0" y="1097737"/>
                </a:lnTo>
                <a:lnTo>
                  <a:pt x="0" y="1136802"/>
                </a:lnTo>
                <a:lnTo>
                  <a:pt x="19532" y="1136802"/>
                </a:lnTo>
                <a:lnTo>
                  <a:pt x="19532" y="1097737"/>
                </a:lnTo>
                <a:close/>
              </a:path>
              <a:path w="2418715" h="1669414">
                <a:moveTo>
                  <a:pt x="2418626" y="1103909"/>
                </a:moveTo>
                <a:lnTo>
                  <a:pt x="2399093" y="1103909"/>
                </a:lnTo>
                <a:lnTo>
                  <a:pt x="2399093" y="1142974"/>
                </a:lnTo>
                <a:lnTo>
                  <a:pt x="2418626" y="1142974"/>
                </a:lnTo>
                <a:lnTo>
                  <a:pt x="2418626" y="1103909"/>
                </a:lnTo>
                <a:close/>
              </a:path>
              <a:path w="2418715" h="1669414">
                <a:moveTo>
                  <a:pt x="19532" y="1175880"/>
                </a:moveTo>
                <a:lnTo>
                  <a:pt x="0" y="1175880"/>
                </a:lnTo>
                <a:lnTo>
                  <a:pt x="0" y="1214958"/>
                </a:lnTo>
                <a:lnTo>
                  <a:pt x="19532" y="1214958"/>
                </a:lnTo>
                <a:lnTo>
                  <a:pt x="19532" y="1175880"/>
                </a:lnTo>
                <a:close/>
              </a:path>
              <a:path w="2418715" h="1669414">
                <a:moveTo>
                  <a:pt x="2418626" y="1182052"/>
                </a:moveTo>
                <a:lnTo>
                  <a:pt x="2399093" y="1182052"/>
                </a:lnTo>
                <a:lnTo>
                  <a:pt x="2399093" y="1221130"/>
                </a:lnTo>
                <a:lnTo>
                  <a:pt x="2418626" y="1221130"/>
                </a:lnTo>
                <a:lnTo>
                  <a:pt x="2418626" y="1182052"/>
                </a:lnTo>
                <a:close/>
              </a:path>
              <a:path w="2418715" h="1669414">
                <a:moveTo>
                  <a:pt x="19532" y="1254023"/>
                </a:moveTo>
                <a:lnTo>
                  <a:pt x="0" y="1254023"/>
                </a:lnTo>
                <a:lnTo>
                  <a:pt x="0" y="1293088"/>
                </a:lnTo>
                <a:lnTo>
                  <a:pt x="19532" y="1293088"/>
                </a:lnTo>
                <a:lnTo>
                  <a:pt x="19532" y="1254023"/>
                </a:lnTo>
                <a:close/>
              </a:path>
              <a:path w="2418715" h="1669414">
                <a:moveTo>
                  <a:pt x="2418626" y="1260195"/>
                </a:moveTo>
                <a:lnTo>
                  <a:pt x="2399093" y="1260195"/>
                </a:lnTo>
                <a:lnTo>
                  <a:pt x="2399093" y="1299260"/>
                </a:lnTo>
                <a:lnTo>
                  <a:pt x="2418626" y="1299260"/>
                </a:lnTo>
                <a:lnTo>
                  <a:pt x="2418626" y="1260195"/>
                </a:lnTo>
                <a:close/>
              </a:path>
              <a:path w="2418715" h="1669414">
                <a:moveTo>
                  <a:pt x="19532" y="1332166"/>
                </a:moveTo>
                <a:lnTo>
                  <a:pt x="0" y="1332166"/>
                </a:lnTo>
                <a:lnTo>
                  <a:pt x="0" y="1371231"/>
                </a:lnTo>
                <a:lnTo>
                  <a:pt x="19532" y="1371231"/>
                </a:lnTo>
                <a:lnTo>
                  <a:pt x="19532" y="1332166"/>
                </a:lnTo>
                <a:close/>
              </a:path>
              <a:path w="2418715" h="1669414">
                <a:moveTo>
                  <a:pt x="2418626" y="1338338"/>
                </a:moveTo>
                <a:lnTo>
                  <a:pt x="2399093" y="1338338"/>
                </a:lnTo>
                <a:lnTo>
                  <a:pt x="2399093" y="1377403"/>
                </a:lnTo>
                <a:lnTo>
                  <a:pt x="2418626" y="1377403"/>
                </a:lnTo>
                <a:lnTo>
                  <a:pt x="2418626" y="1338338"/>
                </a:lnTo>
                <a:close/>
              </a:path>
              <a:path w="2418715" h="1669414">
                <a:moveTo>
                  <a:pt x="19532" y="1410309"/>
                </a:moveTo>
                <a:lnTo>
                  <a:pt x="0" y="1410309"/>
                </a:lnTo>
                <a:lnTo>
                  <a:pt x="0" y="1449374"/>
                </a:lnTo>
                <a:lnTo>
                  <a:pt x="19532" y="1449374"/>
                </a:lnTo>
                <a:lnTo>
                  <a:pt x="19532" y="1410309"/>
                </a:lnTo>
                <a:close/>
              </a:path>
              <a:path w="2418715" h="1669414">
                <a:moveTo>
                  <a:pt x="2418626" y="1416481"/>
                </a:moveTo>
                <a:lnTo>
                  <a:pt x="2399093" y="1416481"/>
                </a:lnTo>
                <a:lnTo>
                  <a:pt x="2399093" y="1455547"/>
                </a:lnTo>
                <a:lnTo>
                  <a:pt x="2418626" y="1455547"/>
                </a:lnTo>
                <a:lnTo>
                  <a:pt x="2418626" y="1416481"/>
                </a:lnTo>
                <a:close/>
              </a:path>
              <a:path w="2418715" h="1669414">
                <a:moveTo>
                  <a:pt x="19532" y="1488452"/>
                </a:moveTo>
                <a:lnTo>
                  <a:pt x="0" y="1488452"/>
                </a:lnTo>
                <a:lnTo>
                  <a:pt x="0" y="1527517"/>
                </a:lnTo>
                <a:lnTo>
                  <a:pt x="19532" y="1527517"/>
                </a:lnTo>
                <a:lnTo>
                  <a:pt x="19532" y="1488452"/>
                </a:lnTo>
                <a:close/>
              </a:path>
              <a:path w="2418715" h="1669414">
                <a:moveTo>
                  <a:pt x="2418626" y="1494624"/>
                </a:moveTo>
                <a:lnTo>
                  <a:pt x="2399093" y="1494624"/>
                </a:lnTo>
                <a:lnTo>
                  <a:pt x="2399093" y="1533690"/>
                </a:lnTo>
                <a:lnTo>
                  <a:pt x="2418626" y="1533690"/>
                </a:lnTo>
                <a:lnTo>
                  <a:pt x="2418626" y="1494624"/>
                </a:lnTo>
                <a:close/>
              </a:path>
              <a:path w="2418715" h="1669414">
                <a:moveTo>
                  <a:pt x="19532" y="1566583"/>
                </a:moveTo>
                <a:lnTo>
                  <a:pt x="0" y="1566583"/>
                </a:lnTo>
                <a:lnTo>
                  <a:pt x="0" y="1605648"/>
                </a:lnTo>
                <a:lnTo>
                  <a:pt x="19532" y="1605648"/>
                </a:lnTo>
                <a:lnTo>
                  <a:pt x="19532" y="1566583"/>
                </a:lnTo>
                <a:close/>
              </a:path>
              <a:path w="2418715" h="1669414">
                <a:moveTo>
                  <a:pt x="2418626" y="1572755"/>
                </a:moveTo>
                <a:lnTo>
                  <a:pt x="2399093" y="1572755"/>
                </a:lnTo>
                <a:lnTo>
                  <a:pt x="2399093" y="1611833"/>
                </a:lnTo>
                <a:lnTo>
                  <a:pt x="2418626" y="1611833"/>
                </a:lnTo>
                <a:lnTo>
                  <a:pt x="2418626" y="1572755"/>
                </a:lnTo>
                <a:close/>
              </a:path>
              <a:path w="2418715" h="1669414">
                <a:moveTo>
                  <a:pt x="19532" y="1644726"/>
                </a:moveTo>
                <a:lnTo>
                  <a:pt x="0" y="1644726"/>
                </a:lnTo>
                <a:lnTo>
                  <a:pt x="0" y="1669199"/>
                </a:lnTo>
                <a:lnTo>
                  <a:pt x="19532" y="1669199"/>
                </a:lnTo>
                <a:lnTo>
                  <a:pt x="19532" y="1644726"/>
                </a:lnTo>
                <a:close/>
              </a:path>
              <a:path w="2418715" h="1669414">
                <a:moveTo>
                  <a:pt x="2418626" y="1649666"/>
                </a:moveTo>
                <a:lnTo>
                  <a:pt x="2397886" y="1649666"/>
                </a:lnTo>
                <a:lnTo>
                  <a:pt x="2397886" y="1669199"/>
                </a:lnTo>
                <a:lnTo>
                  <a:pt x="2418626" y="1669199"/>
                </a:lnTo>
                <a:lnTo>
                  <a:pt x="2418626" y="1649666"/>
                </a:lnTo>
                <a:close/>
              </a:path>
              <a:path w="2418715" h="1669414">
                <a:moveTo>
                  <a:pt x="2358809" y="1649666"/>
                </a:moveTo>
                <a:lnTo>
                  <a:pt x="2319743" y="1649666"/>
                </a:lnTo>
                <a:lnTo>
                  <a:pt x="2319743" y="1669199"/>
                </a:lnTo>
                <a:lnTo>
                  <a:pt x="2358809" y="1669199"/>
                </a:lnTo>
                <a:lnTo>
                  <a:pt x="2358809" y="1649666"/>
                </a:lnTo>
                <a:close/>
              </a:path>
              <a:path w="2418715" h="1669414">
                <a:moveTo>
                  <a:pt x="2280678" y="1649666"/>
                </a:moveTo>
                <a:lnTo>
                  <a:pt x="2241600" y="1649666"/>
                </a:lnTo>
                <a:lnTo>
                  <a:pt x="2241600" y="1669199"/>
                </a:lnTo>
                <a:lnTo>
                  <a:pt x="2280678" y="1669199"/>
                </a:lnTo>
                <a:lnTo>
                  <a:pt x="2280678" y="1649666"/>
                </a:lnTo>
                <a:close/>
              </a:path>
              <a:path w="2418715" h="1669414">
                <a:moveTo>
                  <a:pt x="2202535" y="1649666"/>
                </a:moveTo>
                <a:lnTo>
                  <a:pt x="2163470" y="1649666"/>
                </a:lnTo>
                <a:lnTo>
                  <a:pt x="2163470" y="1669199"/>
                </a:lnTo>
                <a:lnTo>
                  <a:pt x="2202535" y="1669199"/>
                </a:lnTo>
                <a:lnTo>
                  <a:pt x="2202535" y="1649666"/>
                </a:lnTo>
                <a:close/>
              </a:path>
              <a:path w="2418715" h="1669414">
                <a:moveTo>
                  <a:pt x="2124379" y="1649666"/>
                </a:moveTo>
                <a:lnTo>
                  <a:pt x="2085314" y="1649666"/>
                </a:lnTo>
                <a:lnTo>
                  <a:pt x="2085314" y="1669199"/>
                </a:lnTo>
                <a:lnTo>
                  <a:pt x="2124379" y="1669199"/>
                </a:lnTo>
                <a:lnTo>
                  <a:pt x="2124379" y="1649666"/>
                </a:lnTo>
                <a:close/>
              </a:path>
              <a:path w="2418715" h="1669414">
                <a:moveTo>
                  <a:pt x="2046249" y="1649666"/>
                </a:moveTo>
                <a:lnTo>
                  <a:pt x="2007184" y="1649666"/>
                </a:lnTo>
                <a:lnTo>
                  <a:pt x="2007184" y="1669199"/>
                </a:lnTo>
                <a:lnTo>
                  <a:pt x="2046249" y="1669199"/>
                </a:lnTo>
                <a:lnTo>
                  <a:pt x="2046249" y="1649666"/>
                </a:lnTo>
                <a:close/>
              </a:path>
              <a:path w="2418715" h="1669414">
                <a:moveTo>
                  <a:pt x="1968106" y="1649666"/>
                </a:moveTo>
                <a:lnTo>
                  <a:pt x="1929041" y="1649666"/>
                </a:lnTo>
                <a:lnTo>
                  <a:pt x="1929041" y="1669199"/>
                </a:lnTo>
                <a:lnTo>
                  <a:pt x="1968106" y="1669199"/>
                </a:lnTo>
                <a:lnTo>
                  <a:pt x="1968106" y="1649666"/>
                </a:lnTo>
                <a:close/>
              </a:path>
              <a:path w="2418715" h="1669414">
                <a:moveTo>
                  <a:pt x="1889963" y="1649666"/>
                </a:moveTo>
                <a:lnTo>
                  <a:pt x="1850897" y="1649666"/>
                </a:lnTo>
                <a:lnTo>
                  <a:pt x="1850897" y="1669199"/>
                </a:lnTo>
                <a:lnTo>
                  <a:pt x="1889963" y="1669199"/>
                </a:lnTo>
                <a:lnTo>
                  <a:pt x="1889963" y="1649666"/>
                </a:lnTo>
                <a:close/>
              </a:path>
              <a:path w="2418715" h="1669414">
                <a:moveTo>
                  <a:pt x="1811820" y="1649666"/>
                </a:moveTo>
                <a:lnTo>
                  <a:pt x="1772754" y="1649666"/>
                </a:lnTo>
                <a:lnTo>
                  <a:pt x="1772754" y="1669199"/>
                </a:lnTo>
                <a:lnTo>
                  <a:pt x="1811820" y="1669199"/>
                </a:lnTo>
                <a:lnTo>
                  <a:pt x="1811820" y="1649666"/>
                </a:lnTo>
                <a:close/>
              </a:path>
              <a:path w="2418715" h="1669414">
                <a:moveTo>
                  <a:pt x="1733689" y="1649666"/>
                </a:moveTo>
                <a:lnTo>
                  <a:pt x="1694611" y="1649666"/>
                </a:lnTo>
                <a:lnTo>
                  <a:pt x="1694611" y="1669199"/>
                </a:lnTo>
                <a:lnTo>
                  <a:pt x="1733689" y="1669199"/>
                </a:lnTo>
                <a:lnTo>
                  <a:pt x="1733689" y="1649666"/>
                </a:lnTo>
                <a:close/>
              </a:path>
              <a:path w="2418715" h="1669414">
                <a:moveTo>
                  <a:pt x="1655533" y="1649666"/>
                </a:moveTo>
                <a:lnTo>
                  <a:pt x="1616468" y="1649666"/>
                </a:lnTo>
                <a:lnTo>
                  <a:pt x="1616468" y="1669199"/>
                </a:lnTo>
                <a:lnTo>
                  <a:pt x="1655533" y="1669199"/>
                </a:lnTo>
                <a:lnTo>
                  <a:pt x="1655533" y="1649666"/>
                </a:lnTo>
                <a:close/>
              </a:path>
              <a:path w="2418715" h="1669414">
                <a:moveTo>
                  <a:pt x="1577403" y="1649666"/>
                </a:moveTo>
                <a:lnTo>
                  <a:pt x="1538325" y="1649666"/>
                </a:lnTo>
                <a:lnTo>
                  <a:pt x="1538325" y="1669199"/>
                </a:lnTo>
                <a:lnTo>
                  <a:pt x="1577403" y="1669199"/>
                </a:lnTo>
                <a:lnTo>
                  <a:pt x="1577403" y="1649666"/>
                </a:lnTo>
                <a:close/>
              </a:path>
              <a:path w="2418715" h="1669414">
                <a:moveTo>
                  <a:pt x="1499247" y="1649666"/>
                </a:moveTo>
                <a:lnTo>
                  <a:pt x="1460182" y="1649666"/>
                </a:lnTo>
                <a:lnTo>
                  <a:pt x="1460182" y="1669199"/>
                </a:lnTo>
                <a:lnTo>
                  <a:pt x="1499247" y="1669199"/>
                </a:lnTo>
                <a:lnTo>
                  <a:pt x="1499247" y="1649666"/>
                </a:lnTo>
                <a:close/>
              </a:path>
              <a:path w="2418715" h="1669414">
                <a:moveTo>
                  <a:pt x="1421104" y="1649666"/>
                </a:moveTo>
                <a:lnTo>
                  <a:pt x="1382039" y="1649666"/>
                </a:lnTo>
                <a:lnTo>
                  <a:pt x="1382039" y="1669199"/>
                </a:lnTo>
                <a:lnTo>
                  <a:pt x="1421104" y="1669199"/>
                </a:lnTo>
                <a:lnTo>
                  <a:pt x="1421104" y="1649666"/>
                </a:lnTo>
                <a:close/>
              </a:path>
              <a:path w="2418715" h="1669414">
                <a:moveTo>
                  <a:pt x="1342974" y="1649666"/>
                </a:moveTo>
                <a:lnTo>
                  <a:pt x="1303908" y="1649666"/>
                </a:lnTo>
                <a:lnTo>
                  <a:pt x="1303908" y="1669199"/>
                </a:lnTo>
                <a:lnTo>
                  <a:pt x="1342974" y="1669199"/>
                </a:lnTo>
                <a:lnTo>
                  <a:pt x="1342974" y="1649666"/>
                </a:lnTo>
                <a:close/>
              </a:path>
              <a:path w="2418715" h="1669414">
                <a:moveTo>
                  <a:pt x="1264831" y="1649666"/>
                </a:moveTo>
                <a:lnTo>
                  <a:pt x="1225765" y="1649666"/>
                </a:lnTo>
                <a:lnTo>
                  <a:pt x="1225765" y="1669199"/>
                </a:lnTo>
                <a:lnTo>
                  <a:pt x="1264831" y="1669199"/>
                </a:lnTo>
                <a:lnTo>
                  <a:pt x="1264831" y="1649666"/>
                </a:lnTo>
                <a:close/>
              </a:path>
              <a:path w="2418715" h="1669414">
                <a:moveTo>
                  <a:pt x="1186687" y="1649666"/>
                </a:moveTo>
                <a:lnTo>
                  <a:pt x="1147622" y="1649666"/>
                </a:lnTo>
                <a:lnTo>
                  <a:pt x="1147622" y="1669199"/>
                </a:lnTo>
                <a:lnTo>
                  <a:pt x="1186687" y="1669199"/>
                </a:lnTo>
                <a:lnTo>
                  <a:pt x="1186687" y="1649666"/>
                </a:lnTo>
                <a:close/>
              </a:path>
              <a:path w="2418715" h="1669414">
                <a:moveTo>
                  <a:pt x="1108544" y="1649666"/>
                </a:moveTo>
                <a:lnTo>
                  <a:pt x="1069479" y="1649666"/>
                </a:lnTo>
                <a:lnTo>
                  <a:pt x="1069479" y="1669199"/>
                </a:lnTo>
                <a:lnTo>
                  <a:pt x="1108544" y="1669199"/>
                </a:lnTo>
                <a:lnTo>
                  <a:pt x="1108544" y="1649666"/>
                </a:lnTo>
                <a:close/>
              </a:path>
              <a:path w="2418715" h="1669414">
                <a:moveTo>
                  <a:pt x="1030401" y="1649666"/>
                </a:moveTo>
                <a:lnTo>
                  <a:pt x="991336" y="1649666"/>
                </a:lnTo>
                <a:lnTo>
                  <a:pt x="991336" y="1669199"/>
                </a:lnTo>
                <a:lnTo>
                  <a:pt x="1030401" y="1669199"/>
                </a:lnTo>
                <a:lnTo>
                  <a:pt x="1030401" y="1649666"/>
                </a:lnTo>
                <a:close/>
              </a:path>
              <a:path w="2418715" h="1669414">
                <a:moveTo>
                  <a:pt x="952258" y="1649666"/>
                </a:moveTo>
                <a:lnTo>
                  <a:pt x="913193" y="1649666"/>
                </a:lnTo>
                <a:lnTo>
                  <a:pt x="913193" y="1669199"/>
                </a:lnTo>
                <a:lnTo>
                  <a:pt x="952258" y="1669199"/>
                </a:lnTo>
                <a:lnTo>
                  <a:pt x="952258" y="1649666"/>
                </a:lnTo>
                <a:close/>
              </a:path>
              <a:path w="2418715" h="1669414">
                <a:moveTo>
                  <a:pt x="874128" y="1649666"/>
                </a:moveTo>
                <a:lnTo>
                  <a:pt x="835050" y="1649666"/>
                </a:lnTo>
                <a:lnTo>
                  <a:pt x="835050" y="1669199"/>
                </a:lnTo>
                <a:lnTo>
                  <a:pt x="874128" y="1669199"/>
                </a:lnTo>
                <a:lnTo>
                  <a:pt x="874128" y="1649666"/>
                </a:lnTo>
                <a:close/>
              </a:path>
              <a:path w="2418715" h="1669414">
                <a:moveTo>
                  <a:pt x="795972" y="1649666"/>
                </a:moveTo>
                <a:lnTo>
                  <a:pt x="756907" y="1649666"/>
                </a:lnTo>
                <a:lnTo>
                  <a:pt x="756907" y="1669199"/>
                </a:lnTo>
                <a:lnTo>
                  <a:pt x="795972" y="1669199"/>
                </a:lnTo>
                <a:lnTo>
                  <a:pt x="795972" y="1649666"/>
                </a:lnTo>
                <a:close/>
              </a:path>
              <a:path w="2418715" h="1669414">
                <a:moveTo>
                  <a:pt x="717842" y="1649666"/>
                </a:moveTo>
                <a:lnTo>
                  <a:pt x="678764" y="1649666"/>
                </a:lnTo>
                <a:lnTo>
                  <a:pt x="678764" y="1669199"/>
                </a:lnTo>
                <a:lnTo>
                  <a:pt x="717842" y="1669199"/>
                </a:lnTo>
                <a:lnTo>
                  <a:pt x="717842" y="1649666"/>
                </a:lnTo>
                <a:close/>
              </a:path>
              <a:path w="2418715" h="1669414">
                <a:moveTo>
                  <a:pt x="639698" y="1649666"/>
                </a:moveTo>
                <a:lnTo>
                  <a:pt x="600633" y="1649666"/>
                </a:lnTo>
                <a:lnTo>
                  <a:pt x="600633" y="1669199"/>
                </a:lnTo>
                <a:lnTo>
                  <a:pt x="639698" y="1669199"/>
                </a:lnTo>
                <a:lnTo>
                  <a:pt x="639698" y="1649666"/>
                </a:lnTo>
                <a:close/>
              </a:path>
              <a:path w="2418715" h="1669414">
                <a:moveTo>
                  <a:pt x="561543" y="1649666"/>
                </a:moveTo>
                <a:lnTo>
                  <a:pt x="522477" y="1649666"/>
                </a:lnTo>
                <a:lnTo>
                  <a:pt x="522477" y="1669199"/>
                </a:lnTo>
                <a:lnTo>
                  <a:pt x="561543" y="1669199"/>
                </a:lnTo>
                <a:lnTo>
                  <a:pt x="561543" y="1649666"/>
                </a:lnTo>
                <a:close/>
              </a:path>
              <a:path w="2418715" h="1669414">
                <a:moveTo>
                  <a:pt x="483412" y="1649666"/>
                </a:moveTo>
                <a:lnTo>
                  <a:pt x="444347" y="1649666"/>
                </a:lnTo>
                <a:lnTo>
                  <a:pt x="444347" y="1669199"/>
                </a:lnTo>
                <a:lnTo>
                  <a:pt x="483412" y="1669199"/>
                </a:lnTo>
                <a:lnTo>
                  <a:pt x="483412" y="1649666"/>
                </a:lnTo>
                <a:close/>
              </a:path>
              <a:path w="2418715" h="1669414">
                <a:moveTo>
                  <a:pt x="405269" y="1649666"/>
                </a:moveTo>
                <a:lnTo>
                  <a:pt x="366204" y="1649666"/>
                </a:lnTo>
                <a:lnTo>
                  <a:pt x="366204" y="1669199"/>
                </a:lnTo>
                <a:lnTo>
                  <a:pt x="405269" y="1669199"/>
                </a:lnTo>
                <a:lnTo>
                  <a:pt x="405269" y="1649666"/>
                </a:lnTo>
                <a:close/>
              </a:path>
              <a:path w="2418715" h="1669414">
                <a:moveTo>
                  <a:pt x="327126" y="1649666"/>
                </a:moveTo>
                <a:lnTo>
                  <a:pt x="288061" y="1649666"/>
                </a:lnTo>
                <a:lnTo>
                  <a:pt x="288061" y="1669199"/>
                </a:lnTo>
                <a:lnTo>
                  <a:pt x="327126" y="1669199"/>
                </a:lnTo>
                <a:lnTo>
                  <a:pt x="327126" y="1649666"/>
                </a:lnTo>
                <a:close/>
              </a:path>
              <a:path w="2418715" h="1669414">
                <a:moveTo>
                  <a:pt x="248983" y="1649666"/>
                </a:moveTo>
                <a:lnTo>
                  <a:pt x="209918" y="1649666"/>
                </a:lnTo>
                <a:lnTo>
                  <a:pt x="209918" y="1669199"/>
                </a:lnTo>
                <a:lnTo>
                  <a:pt x="248983" y="1669199"/>
                </a:lnTo>
                <a:lnTo>
                  <a:pt x="248983" y="1649666"/>
                </a:lnTo>
                <a:close/>
              </a:path>
              <a:path w="2418715" h="1669414">
                <a:moveTo>
                  <a:pt x="170853" y="1649666"/>
                </a:moveTo>
                <a:lnTo>
                  <a:pt x="131775" y="1649666"/>
                </a:lnTo>
                <a:lnTo>
                  <a:pt x="131775" y="1669199"/>
                </a:lnTo>
                <a:lnTo>
                  <a:pt x="170853" y="1669199"/>
                </a:lnTo>
                <a:lnTo>
                  <a:pt x="170853" y="1649666"/>
                </a:lnTo>
                <a:close/>
              </a:path>
              <a:path w="2418715" h="1669414">
                <a:moveTo>
                  <a:pt x="92697" y="1649666"/>
                </a:moveTo>
                <a:lnTo>
                  <a:pt x="53632" y="1649666"/>
                </a:lnTo>
                <a:lnTo>
                  <a:pt x="53632" y="1669199"/>
                </a:lnTo>
                <a:lnTo>
                  <a:pt x="92697" y="1669199"/>
                </a:lnTo>
                <a:lnTo>
                  <a:pt x="92697" y="1649666"/>
                </a:lnTo>
                <a:close/>
              </a:path>
            </a:pathLst>
          </a:custGeom>
          <a:solidFill>
            <a:srgbClr val="88AE3E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466932" y="2459987"/>
            <a:ext cx="1993900" cy="3467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340" marR="5080" indent="-41275" algn="r" rtl="1">
              <a:lnSpc>
                <a:spcPct val="154800"/>
              </a:lnSpc>
              <a:spcBef>
                <a:spcPts val="100"/>
              </a:spcBef>
            </a:pPr>
            <a:r>
              <a:rPr lang="ar-SA" sz="1400" b="1" spc="-15" dirty="0" smtClean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قراءة مع فهم والتواصل بالكتابة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60409" y="3870959"/>
            <a:ext cx="2396490" cy="396262"/>
          </a:xfrm>
          <a:prstGeom prst="rect">
            <a:avLst/>
          </a:prstGeom>
          <a:ln w="22478">
            <a:solidFill>
              <a:srgbClr val="CFD1D3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600075" algn="r" rtl="1">
              <a:lnSpc>
                <a:spcPct val="100000"/>
              </a:lnSpc>
              <a:spcBef>
                <a:spcPts val="1410"/>
              </a:spcBef>
            </a:pPr>
            <a:r>
              <a:rPr lang="ar-SA" sz="1400" b="1" spc="-10" dirty="0" smtClean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حل المشكلات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53435" y="4908550"/>
            <a:ext cx="2385695" cy="1146468"/>
          </a:xfrm>
          <a:prstGeom prst="rect">
            <a:avLst/>
          </a:prstGeom>
          <a:ln w="20904">
            <a:solidFill>
              <a:srgbClr val="CFD1D3"/>
            </a:solidFill>
          </a:ln>
        </p:spPr>
        <p:txBody>
          <a:bodyPr vert="horz" wrap="square" lIns="0" tIns="119380" rIns="0" bIns="0" rtlCol="0">
            <a:spAutoFit/>
          </a:bodyPr>
          <a:lstStyle/>
          <a:p>
            <a:pPr marL="144145" marR="128270" algn="r" rtl="1">
              <a:lnSpc>
                <a:spcPts val="1600"/>
              </a:lnSpc>
              <a:spcBef>
                <a:spcPts val="940"/>
              </a:spcBef>
            </a:pPr>
            <a:r>
              <a:rPr lang="ar-SA" sz="1400" spc="-30" dirty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تدرَّس في سياق </a:t>
            </a:r>
            <a:r>
              <a:rPr lang="ar-SA" sz="1400" b="1" spc="-30" dirty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التعلم الاجتماعي العاطفي</a:t>
            </a:r>
            <a:r>
              <a:rPr lang="ar-SA" sz="1400" spc="-30" dirty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 وغيرها من </a:t>
            </a:r>
            <a:r>
              <a:rPr lang="ar-SA" sz="1400" b="1" spc="-30" dirty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المهارات الحياتية </a:t>
            </a:r>
            <a:r>
              <a:rPr lang="ar-SA" sz="1400" spc="-30" dirty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والمواد الدراسية مثل الدراسات الاجتماعية والعلوم، </a:t>
            </a:r>
            <a:r>
              <a:rPr lang="ar-EG" sz="1400" spc="-30" dirty="0" smtClean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1400" spc="-30" dirty="0" smtClean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sz="1400" spc="-30" dirty="0" smtClean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عند </a:t>
            </a:r>
            <a:r>
              <a:rPr lang="ar-SA" sz="1400" spc="-30" dirty="0">
                <a:solidFill>
                  <a:srgbClr val="58595B"/>
                </a:solidFill>
                <a:latin typeface="Adelle Sans ARA" pitchFamily="50" charset="-78"/>
                <a:cs typeface="Adelle Sans ARA" pitchFamily="50" charset="-78"/>
              </a:rPr>
              <a:t>الاقتضاء.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63570" y="516002"/>
            <a:ext cx="544703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25" dirty="0" smtClean="0">
                <a:latin typeface="Adelle Sans ARA" pitchFamily="50" charset="-78"/>
                <a:cs typeface="Adelle Sans ARA" pitchFamily="50" charset="-78"/>
              </a:rPr>
              <a:t>موجَّهة وقائمة على الكفاءة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20417" y="1840047"/>
            <a:ext cx="5653549" cy="4478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190729" y="2851002"/>
            <a:ext cx="2496070" cy="3468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73011" y="6554524"/>
            <a:ext cx="4794789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1300" i="1" spc="-1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المصدر: الوكالة الأمريكية للتنمية الدولية ووزارة التربية والتعليم في حكومة ليبيريا</a:t>
            </a:r>
            <a:endParaRPr sz="13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6099" y="1662391"/>
            <a:ext cx="4284744" cy="51638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7370" y="516002"/>
            <a:ext cx="544703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25" dirty="0" smtClean="0">
                <a:latin typeface="Adelle Sans ARA" pitchFamily="50" charset="-78"/>
                <a:cs typeface="Adelle Sans ARA" pitchFamily="50" charset="-78"/>
              </a:rPr>
              <a:t>موجَّهة وقائمة على الكفاءة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601114" y="6554524"/>
            <a:ext cx="43846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Source: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USAID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Government of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Liberia Ministry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of</a:t>
            </a:r>
            <a:r>
              <a:rPr sz="1300" i="1" spc="2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Education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3139" y="592311"/>
            <a:ext cx="801126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10" dirty="0" smtClean="0">
                <a:latin typeface="Adelle Sans ARA" pitchFamily="50" charset="-78"/>
                <a:cs typeface="Adelle Sans ARA" pitchFamily="50" charset="-78"/>
              </a:rPr>
              <a:t>التفاصيل من وحدة واحدة (من أصل ست وحدات)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73201" y="1796389"/>
            <a:ext cx="7782559" cy="4305935"/>
            <a:chOff x="673201" y="1796389"/>
            <a:chExt cx="7782559" cy="4305935"/>
          </a:xfrm>
        </p:grpSpPr>
        <p:sp>
          <p:nvSpPr>
            <p:cNvPr id="5" name="object 5"/>
            <p:cNvSpPr/>
            <p:nvPr/>
          </p:nvSpPr>
          <p:spPr>
            <a:xfrm>
              <a:off x="681858" y="1796389"/>
              <a:ext cx="7773903" cy="43056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9551" y="1802764"/>
              <a:ext cx="7769859" cy="4293235"/>
            </a:xfrm>
            <a:custGeom>
              <a:avLst/>
              <a:gdLst/>
              <a:ahLst/>
              <a:cxnLst/>
              <a:rect l="l" t="t" r="r" b="b"/>
              <a:pathLst>
                <a:path w="7769859" h="4293235">
                  <a:moveTo>
                    <a:pt x="0" y="4292892"/>
                  </a:moveTo>
                  <a:lnTo>
                    <a:pt x="7769859" y="4292892"/>
                  </a:lnTo>
                  <a:lnTo>
                    <a:pt x="7769859" y="0"/>
                  </a:lnTo>
                  <a:lnTo>
                    <a:pt x="0" y="0"/>
                  </a:lnTo>
                  <a:lnTo>
                    <a:pt x="0" y="4292892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114800" y="6554524"/>
            <a:ext cx="4953558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1300" i="1" spc="-1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المصدر: الوكالة الأمريكية للتنمية الدولية ووزارة التربية والتعليم في حكومة ليبيريا</a:t>
            </a:r>
            <a:endParaRPr sz="13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304800" y="609600"/>
            <a:ext cx="92202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15" dirty="0">
                <a:latin typeface="Adelle Sans ARA" pitchFamily="50" charset="-78"/>
                <a:cs typeface="Adelle Sans ARA" pitchFamily="50" charset="-78"/>
              </a:rPr>
              <a:t>يجمع ما بين الرفاه النفسي الاجتماعي واكتساب المهارات الحياتية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1000" y="2689067"/>
            <a:ext cx="317036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 algn="r" rtl="1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المهارات الاجتماعية العاطفية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4999" y="3451067"/>
            <a:ext cx="24053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 algn="r" rtl="1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السلوكيات الصحية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4999" y="4213067"/>
            <a:ext cx="30175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 algn="r" rtl="1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المشاركة المجتمعية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4999" y="4975067"/>
            <a:ext cx="19799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 algn="r" rtl="1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3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الجاهزية للعمل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00916" y="6232681"/>
            <a:ext cx="18719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1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مأخوذة عن: </a:t>
            </a:r>
            <a:r>
              <a:rPr lang="en-US" sz="1200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CASEL</a:t>
            </a:r>
            <a:r>
              <a:rPr lang="en-US" sz="1200" spc="-9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en-US" sz="120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2020</a:t>
            </a:r>
            <a:endParaRPr sz="120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F8D96D5C-1B07-BA43-8199-B9FBB3DE7337}"/>
              </a:ext>
            </a:extLst>
          </p:cNvPr>
          <p:cNvGrpSpPr/>
          <p:nvPr/>
        </p:nvGrpSpPr>
        <p:grpSpPr>
          <a:xfrm>
            <a:off x="4444599" y="2223353"/>
            <a:ext cx="3869690" cy="3869054"/>
            <a:chOff x="4444599" y="2223353"/>
            <a:chExt cx="3869690" cy="3869054"/>
          </a:xfrm>
        </p:grpSpPr>
        <p:grpSp>
          <p:nvGrpSpPr>
            <p:cNvPr id="9" name="object 9"/>
            <p:cNvGrpSpPr/>
            <p:nvPr/>
          </p:nvGrpSpPr>
          <p:grpSpPr>
            <a:xfrm>
              <a:off x="4444599" y="2223353"/>
              <a:ext cx="3869690" cy="3869054"/>
              <a:chOff x="4444599" y="2223353"/>
              <a:chExt cx="3869690" cy="3869054"/>
            </a:xfrm>
          </p:grpSpPr>
          <p:sp>
            <p:nvSpPr>
              <p:cNvPr id="10" name="object 10"/>
              <p:cNvSpPr/>
              <p:nvPr/>
            </p:nvSpPr>
            <p:spPr>
              <a:xfrm>
                <a:off x="4559104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1820290" y="0"/>
                    </a:moveTo>
                    <a:lnTo>
                      <a:pt x="1770702" y="596"/>
                    </a:lnTo>
                    <a:lnTo>
                      <a:pt x="1721433" y="2377"/>
                    </a:lnTo>
                    <a:lnTo>
                      <a:pt x="1672498" y="5332"/>
                    </a:lnTo>
                    <a:lnTo>
                      <a:pt x="1623912" y="9452"/>
                    </a:lnTo>
                    <a:lnTo>
                      <a:pt x="1575689" y="14725"/>
                    </a:lnTo>
                    <a:lnTo>
                      <a:pt x="1527843" y="21141"/>
                    </a:lnTo>
                    <a:lnTo>
                      <a:pt x="1480389" y="28689"/>
                    </a:lnTo>
                    <a:lnTo>
                      <a:pt x="1433342" y="37360"/>
                    </a:lnTo>
                    <a:lnTo>
                      <a:pt x="1386716" y="47142"/>
                    </a:lnTo>
                    <a:lnTo>
                      <a:pt x="1340525" y="58025"/>
                    </a:lnTo>
                    <a:lnTo>
                      <a:pt x="1294783" y="69998"/>
                    </a:lnTo>
                    <a:lnTo>
                      <a:pt x="1249506" y="83052"/>
                    </a:lnTo>
                    <a:lnTo>
                      <a:pt x="1204708" y="97175"/>
                    </a:lnTo>
                    <a:lnTo>
                      <a:pt x="1160403" y="112357"/>
                    </a:lnTo>
                    <a:lnTo>
                      <a:pt x="1116606" y="128587"/>
                    </a:lnTo>
                    <a:lnTo>
                      <a:pt x="1073331" y="145855"/>
                    </a:lnTo>
                    <a:lnTo>
                      <a:pt x="1030592" y="164151"/>
                    </a:lnTo>
                    <a:lnTo>
                      <a:pt x="988405" y="183463"/>
                    </a:lnTo>
                    <a:lnTo>
                      <a:pt x="946783" y="203782"/>
                    </a:lnTo>
                    <a:lnTo>
                      <a:pt x="905741" y="225097"/>
                    </a:lnTo>
                    <a:lnTo>
                      <a:pt x="865293" y="247398"/>
                    </a:lnTo>
                    <a:lnTo>
                      <a:pt x="825454" y="270673"/>
                    </a:lnTo>
                    <a:lnTo>
                      <a:pt x="786239" y="294913"/>
                    </a:lnTo>
                    <a:lnTo>
                      <a:pt x="747661" y="320106"/>
                    </a:lnTo>
                    <a:lnTo>
                      <a:pt x="709736" y="346243"/>
                    </a:lnTo>
                    <a:lnTo>
                      <a:pt x="672477" y="373313"/>
                    </a:lnTo>
                    <a:lnTo>
                      <a:pt x="635900" y="401305"/>
                    </a:lnTo>
                    <a:lnTo>
                      <a:pt x="600018" y="430209"/>
                    </a:lnTo>
                    <a:lnTo>
                      <a:pt x="564847" y="460014"/>
                    </a:lnTo>
                    <a:lnTo>
                      <a:pt x="530400" y="490711"/>
                    </a:lnTo>
                    <a:lnTo>
                      <a:pt x="496692" y="522287"/>
                    </a:lnTo>
                    <a:lnTo>
                      <a:pt x="463737" y="554734"/>
                    </a:lnTo>
                    <a:lnTo>
                      <a:pt x="431551" y="588040"/>
                    </a:lnTo>
                    <a:lnTo>
                      <a:pt x="400146" y="622194"/>
                    </a:lnTo>
                    <a:lnTo>
                      <a:pt x="369539" y="657187"/>
                    </a:lnTo>
                    <a:lnTo>
                      <a:pt x="339743" y="693008"/>
                    </a:lnTo>
                    <a:lnTo>
                      <a:pt x="310773" y="729646"/>
                    </a:lnTo>
                    <a:lnTo>
                      <a:pt x="282643" y="767091"/>
                    </a:lnTo>
                    <a:lnTo>
                      <a:pt x="255368" y="805332"/>
                    </a:lnTo>
                    <a:lnTo>
                      <a:pt x="228962" y="844359"/>
                    </a:lnTo>
                    <a:lnTo>
                      <a:pt x="203440" y="884161"/>
                    </a:lnTo>
                    <a:lnTo>
                      <a:pt x="178816" y="924728"/>
                    </a:lnTo>
                    <a:lnTo>
                      <a:pt x="155104" y="966050"/>
                    </a:lnTo>
                    <a:lnTo>
                      <a:pt x="132320" y="1008115"/>
                    </a:lnTo>
                    <a:lnTo>
                      <a:pt x="110477" y="1050913"/>
                    </a:lnTo>
                    <a:lnTo>
                      <a:pt x="89590" y="1094434"/>
                    </a:lnTo>
                    <a:lnTo>
                      <a:pt x="69673" y="1138668"/>
                    </a:lnTo>
                    <a:lnTo>
                      <a:pt x="50741" y="1183603"/>
                    </a:lnTo>
                    <a:lnTo>
                      <a:pt x="32809" y="1229229"/>
                    </a:lnTo>
                    <a:lnTo>
                      <a:pt x="15890" y="1275537"/>
                    </a:lnTo>
                    <a:lnTo>
                      <a:pt x="0" y="1322514"/>
                    </a:lnTo>
                    <a:lnTo>
                      <a:pt x="1820290" y="1913966"/>
                    </a:lnTo>
                    <a:lnTo>
                      <a:pt x="1820290" y="0"/>
                    </a:lnTo>
                    <a:close/>
                  </a:path>
                </a:pathLst>
              </a:custGeom>
              <a:solidFill>
                <a:srgbClr val="4A632D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4559104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1820290" y="1913966"/>
                    </a:moveTo>
                    <a:lnTo>
                      <a:pt x="0" y="1322514"/>
                    </a:lnTo>
                    <a:lnTo>
                      <a:pt x="15890" y="1275537"/>
                    </a:lnTo>
                    <a:lnTo>
                      <a:pt x="32809" y="1229229"/>
                    </a:lnTo>
                    <a:lnTo>
                      <a:pt x="50741" y="1183603"/>
                    </a:lnTo>
                    <a:lnTo>
                      <a:pt x="69673" y="1138668"/>
                    </a:lnTo>
                    <a:lnTo>
                      <a:pt x="89590" y="1094434"/>
                    </a:lnTo>
                    <a:lnTo>
                      <a:pt x="110477" y="1050913"/>
                    </a:lnTo>
                    <a:lnTo>
                      <a:pt x="132320" y="1008115"/>
                    </a:lnTo>
                    <a:lnTo>
                      <a:pt x="155104" y="966050"/>
                    </a:lnTo>
                    <a:lnTo>
                      <a:pt x="178816" y="924728"/>
                    </a:lnTo>
                    <a:lnTo>
                      <a:pt x="203440" y="884161"/>
                    </a:lnTo>
                    <a:lnTo>
                      <a:pt x="228962" y="844359"/>
                    </a:lnTo>
                    <a:lnTo>
                      <a:pt x="255368" y="805332"/>
                    </a:lnTo>
                    <a:lnTo>
                      <a:pt x="282643" y="767091"/>
                    </a:lnTo>
                    <a:lnTo>
                      <a:pt x="310773" y="729646"/>
                    </a:lnTo>
                    <a:lnTo>
                      <a:pt x="339743" y="693008"/>
                    </a:lnTo>
                    <a:lnTo>
                      <a:pt x="369539" y="657187"/>
                    </a:lnTo>
                    <a:lnTo>
                      <a:pt x="400146" y="622194"/>
                    </a:lnTo>
                    <a:lnTo>
                      <a:pt x="431551" y="588040"/>
                    </a:lnTo>
                    <a:lnTo>
                      <a:pt x="463737" y="554734"/>
                    </a:lnTo>
                    <a:lnTo>
                      <a:pt x="496692" y="522287"/>
                    </a:lnTo>
                    <a:lnTo>
                      <a:pt x="530400" y="490711"/>
                    </a:lnTo>
                    <a:lnTo>
                      <a:pt x="564847" y="460014"/>
                    </a:lnTo>
                    <a:lnTo>
                      <a:pt x="600018" y="430209"/>
                    </a:lnTo>
                    <a:lnTo>
                      <a:pt x="635900" y="401305"/>
                    </a:lnTo>
                    <a:lnTo>
                      <a:pt x="672477" y="373313"/>
                    </a:lnTo>
                    <a:lnTo>
                      <a:pt x="709736" y="346243"/>
                    </a:lnTo>
                    <a:lnTo>
                      <a:pt x="747661" y="320106"/>
                    </a:lnTo>
                    <a:lnTo>
                      <a:pt x="786239" y="294913"/>
                    </a:lnTo>
                    <a:lnTo>
                      <a:pt x="825454" y="270673"/>
                    </a:lnTo>
                    <a:lnTo>
                      <a:pt x="865293" y="247398"/>
                    </a:lnTo>
                    <a:lnTo>
                      <a:pt x="905741" y="225097"/>
                    </a:lnTo>
                    <a:lnTo>
                      <a:pt x="946783" y="203782"/>
                    </a:lnTo>
                    <a:lnTo>
                      <a:pt x="988405" y="183463"/>
                    </a:lnTo>
                    <a:lnTo>
                      <a:pt x="1030592" y="164151"/>
                    </a:lnTo>
                    <a:lnTo>
                      <a:pt x="1073331" y="145855"/>
                    </a:lnTo>
                    <a:lnTo>
                      <a:pt x="1116606" y="128587"/>
                    </a:lnTo>
                    <a:lnTo>
                      <a:pt x="1160403" y="112357"/>
                    </a:lnTo>
                    <a:lnTo>
                      <a:pt x="1204708" y="97175"/>
                    </a:lnTo>
                    <a:lnTo>
                      <a:pt x="1249506" y="83052"/>
                    </a:lnTo>
                    <a:lnTo>
                      <a:pt x="1294783" y="69998"/>
                    </a:lnTo>
                    <a:lnTo>
                      <a:pt x="1340525" y="58025"/>
                    </a:lnTo>
                    <a:lnTo>
                      <a:pt x="1386716" y="47142"/>
                    </a:lnTo>
                    <a:lnTo>
                      <a:pt x="1433342" y="37360"/>
                    </a:lnTo>
                    <a:lnTo>
                      <a:pt x="1480389" y="28689"/>
                    </a:lnTo>
                    <a:lnTo>
                      <a:pt x="1527843" y="21141"/>
                    </a:lnTo>
                    <a:lnTo>
                      <a:pt x="1575689" y="14725"/>
                    </a:lnTo>
                    <a:lnTo>
                      <a:pt x="1623912" y="9452"/>
                    </a:lnTo>
                    <a:lnTo>
                      <a:pt x="1672498" y="5332"/>
                    </a:lnTo>
                    <a:lnTo>
                      <a:pt x="1721433" y="2377"/>
                    </a:lnTo>
                    <a:lnTo>
                      <a:pt x="1770702" y="596"/>
                    </a:lnTo>
                    <a:lnTo>
                      <a:pt x="1820290" y="0"/>
                    </a:lnTo>
                    <a:lnTo>
                      <a:pt x="1820290" y="1913966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4461300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5" h="2139950">
                    <a:moveTo>
                      <a:pt x="97804" y="0"/>
                    </a:moveTo>
                    <a:lnTo>
                      <a:pt x="83047" y="47345"/>
                    </a:lnTo>
                    <a:lnTo>
                      <a:pt x="69516" y="94753"/>
                    </a:lnTo>
                    <a:lnTo>
                      <a:pt x="57206" y="142206"/>
                    </a:lnTo>
                    <a:lnTo>
                      <a:pt x="46110" y="189687"/>
                    </a:lnTo>
                    <a:lnTo>
                      <a:pt x="36223" y="237180"/>
                    </a:lnTo>
                    <a:lnTo>
                      <a:pt x="27540" y="284666"/>
                    </a:lnTo>
                    <a:lnTo>
                      <a:pt x="20055" y="332130"/>
                    </a:lnTo>
                    <a:lnTo>
                      <a:pt x="13763" y="379554"/>
                    </a:lnTo>
                    <a:lnTo>
                      <a:pt x="8658" y="426921"/>
                    </a:lnTo>
                    <a:lnTo>
                      <a:pt x="4735" y="474214"/>
                    </a:lnTo>
                    <a:lnTo>
                      <a:pt x="1988" y="521417"/>
                    </a:lnTo>
                    <a:lnTo>
                      <a:pt x="411" y="568511"/>
                    </a:lnTo>
                    <a:lnTo>
                      <a:pt x="0" y="615481"/>
                    </a:lnTo>
                    <a:lnTo>
                      <a:pt x="747" y="662309"/>
                    </a:lnTo>
                    <a:lnTo>
                      <a:pt x="2649" y="708978"/>
                    </a:lnTo>
                    <a:lnTo>
                      <a:pt x="5700" y="755471"/>
                    </a:lnTo>
                    <a:lnTo>
                      <a:pt x="9893" y="801772"/>
                    </a:lnTo>
                    <a:lnTo>
                      <a:pt x="15224" y="847862"/>
                    </a:lnTo>
                    <a:lnTo>
                      <a:pt x="21687" y="893726"/>
                    </a:lnTo>
                    <a:lnTo>
                      <a:pt x="29276" y="939346"/>
                    </a:lnTo>
                    <a:lnTo>
                      <a:pt x="37986" y="984705"/>
                    </a:lnTo>
                    <a:lnTo>
                      <a:pt x="47811" y="1029787"/>
                    </a:lnTo>
                    <a:lnTo>
                      <a:pt x="58746" y="1074573"/>
                    </a:lnTo>
                    <a:lnTo>
                      <a:pt x="70785" y="1119048"/>
                    </a:lnTo>
                    <a:lnTo>
                      <a:pt x="83924" y="1163194"/>
                    </a:lnTo>
                    <a:lnTo>
                      <a:pt x="98155" y="1206994"/>
                    </a:lnTo>
                    <a:lnTo>
                      <a:pt x="113474" y="1250431"/>
                    </a:lnTo>
                    <a:lnTo>
                      <a:pt x="129876" y="1293489"/>
                    </a:lnTo>
                    <a:lnTo>
                      <a:pt x="147354" y="1336149"/>
                    </a:lnTo>
                    <a:lnTo>
                      <a:pt x="165903" y="1378396"/>
                    </a:lnTo>
                    <a:lnTo>
                      <a:pt x="185518" y="1420212"/>
                    </a:lnTo>
                    <a:lnTo>
                      <a:pt x="206193" y="1461580"/>
                    </a:lnTo>
                    <a:lnTo>
                      <a:pt x="227922" y="1502484"/>
                    </a:lnTo>
                    <a:lnTo>
                      <a:pt x="250701" y="1542906"/>
                    </a:lnTo>
                    <a:lnTo>
                      <a:pt x="274523" y="1582828"/>
                    </a:lnTo>
                    <a:lnTo>
                      <a:pt x="299383" y="1622235"/>
                    </a:lnTo>
                    <a:lnTo>
                      <a:pt x="325275" y="1661110"/>
                    </a:lnTo>
                    <a:lnTo>
                      <a:pt x="352195" y="1699434"/>
                    </a:lnTo>
                    <a:lnTo>
                      <a:pt x="380136" y="1737192"/>
                    </a:lnTo>
                    <a:lnTo>
                      <a:pt x="409093" y="1774366"/>
                    </a:lnTo>
                    <a:lnTo>
                      <a:pt x="439060" y="1810939"/>
                    </a:lnTo>
                    <a:lnTo>
                      <a:pt x="470033" y="1846894"/>
                    </a:lnTo>
                    <a:lnTo>
                      <a:pt x="502004" y="1882214"/>
                    </a:lnTo>
                    <a:lnTo>
                      <a:pt x="534970" y="1916883"/>
                    </a:lnTo>
                    <a:lnTo>
                      <a:pt x="568923" y="1950883"/>
                    </a:lnTo>
                    <a:lnTo>
                      <a:pt x="603860" y="1984197"/>
                    </a:lnTo>
                    <a:lnTo>
                      <a:pt x="639774" y="2016809"/>
                    </a:lnTo>
                    <a:lnTo>
                      <a:pt x="676659" y="2048700"/>
                    </a:lnTo>
                    <a:lnTo>
                      <a:pt x="714511" y="2079855"/>
                    </a:lnTo>
                    <a:lnTo>
                      <a:pt x="753323" y="2110256"/>
                    </a:lnTo>
                    <a:lnTo>
                      <a:pt x="793091" y="2139886"/>
                    </a:lnTo>
                    <a:lnTo>
                      <a:pt x="1918095" y="591451"/>
                    </a:lnTo>
                    <a:lnTo>
                      <a:pt x="97804" y="0"/>
                    </a:lnTo>
                    <a:close/>
                  </a:path>
                </a:pathLst>
              </a:custGeom>
              <a:solidFill>
                <a:srgbClr val="89AF3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4461300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5" h="2139950">
                    <a:moveTo>
                      <a:pt x="1918095" y="591451"/>
                    </a:moveTo>
                    <a:lnTo>
                      <a:pt x="793091" y="2139886"/>
                    </a:lnTo>
                    <a:lnTo>
                      <a:pt x="753323" y="2110256"/>
                    </a:lnTo>
                    <a:lnTo>
                      <a:pt x="714511" y="2079855"/>
                    </a:lnTo>
                    <a:lnTo>
                      <a:pt x="676659" y="2048700"/>
                    </a:lnTo>
                    <a:lnTo>
                      <a:pt x="639774" y="2016809"/>
                    </a:lnTo>
                    <a:lnTo>
                      <a:pt x="603860" y="1984197"/>
                    </a:lnTo>
                    <a:lnTo>
                      <a:pt x="568923" y="1950883"/>
                    </a:lnTo>
                    <a:lnTo>
                      <a:pt x="534970" y="1916883"/>
                    </a:lnTo>
                    <a:lnTo>
                      <a:pt x="502004" y="1882214"/>
                    </a:lnTo>
                    <a:lnTo>
                      <a:pt x="470033" y="1846894"/>
                    </a:lnTo>
                    <a:lnTo>
                      <a:pt x="439060" y="1810939"/>
                    </a:lnTo>
                    <a:lnTo>
                      <a:pt x="409093" y="1774366"/>
                    </a:lnTo>
                    <a:lnTo>
                      <a:pt x="380136" y="1737192"/>
                    </a:lnTo>
                    <a:lnTo>
                      <a:pt x="352195" y="1699434"/>
                    </a:lnTo>
                    <a:lnTo>
                      <a:pt x="325275" y="1661110"/>
                    </a:lnTo>
                    <a:lnTo>
                      <a:pt x="299383" y="1622235"/>
                    </a:lnTo>
                    <a:lnTo>
                      <a:pt x="274523" y="1582828"/>
                    </a:lnTo>
                    <a:lnTo>
                      <a:pt x="250701" y="1542906"/>
                    </a:lnTo>
                    <a:lnTo>
                      <a:pt x="227922" y="1502484"/>
                    </a:lnTo>
                    <a:lnTo>
                      <a:pt x="206193" y="1461580"/>
                    </a:lnTo>
                    <a:lnTo>
                      <a:pt x="185518" y="1420212"/>
                    </a:lnTo>
                    <a:lnTo>
                      <a:pt x="165903" y="1378396"/>
                    </a:lnTo>
                    <a:lnTo>
                      <a:pt x="147354" y="1336149"/>
                    </a:lnTo>
                    <a:lnTo>
                      <a:pt x="129876" y="1293489"/>
                    </a:lnTo>
                    <a:lnTo>
                      <a:pt x="113474" y="1250431"/>
                    </a:lnTo>
                    <a:lnTo>
                      <a:pt x="98155" y="1206994"/>
                    </a:lnTo>
                    <a:lnTo>
                      <a:pt x="83924" y="1163194"/>
                    </a:lnTo>
                    <a:lnTo>
                      <a:pt x="70785" y="1119048"/>
                    </a:lnTo>
                    <a:lnTo>
                      <a:pt x="58746" y="1074573"/>
                    </a:lnTo>
                    <a:lnTo>
                      <a:pt x="47811" y="1029787"/>
                    </a:lnTo>
                    <a:lnTo>
                      <a:pt x="37986" y="984705"/>
                    </a:lnTo>
                    <a:lnTo>
                      <a:pt x="29276" y="939346"/>
                    </a:lnTo>
                    <a:lnTo>
                      <a:pt x="21687" y="893726"/>
                    </a:lnTo>
                    <a:lnTo>
                      <a:pt x="15224" y="847862"/>
                    </a:lnTo>
                    <a:lnTo>
                      <a:pt x="9893" y="801772"/>
                    </a:lnTo>
                    <a:lnTo>
                      <a:pt x="5700" y="755471"/>
                    </a:lnTo>
                    <a:lnTo>
                      <a:pt x="2649" y="708978"/>
                    </a:lnTo>
                    <a:lnTo>
                      <a:pt x="747" y="662309"/>
                    </a:lnTo>
                    <a:lnTo>
                      <a:pt x="0" y="615481"/>
                    </a:lnTo>
                    <a:lnTo>
                      <a:pt x="411" y="568511"/>
                    </a:lnTo>
                    <a:lnTo>
                      <a:pt x="1988" y="521417"/>
                    </a:lnTo>
                    <a:lnTo>
                      <a:pt x="4735" y="474214"/>
                    </a:lnTo>
                    <a:lnTo>
                      <a:pt x="8658" y="426921"/>
                    </a:lnTo>
                    <a:lnTo>
                      <a:pt x="13763" y="379554"/>
                    </a:lnTo>
                    <a:lnTo>
                      <a:pt x="20055" y="332130"/>
                    </a:lnTo>
                    <a:lnTo>
                      <a:pt x="27540" y="284666"/>
                    </a:lnTo>
                    <a:lnTo>
                      <a:pt x="36223" y="237180"/>
                    </a:lnTo>
                    <a:lnTo>
                      <a:pt x="46110" y="189687"/>
                    </a:lnTo>
                    <a:lnTo>
                      <a:pt x="57206" y="142206"/>
                    </a:lnTo>
                    <a:lnTo>
                      <a:pt x="69516" y="94753"/>
                    </a:lnTo>
                    <a:lnTo>
                      <a:pt x="83047" y="47345"/>
                    </a:lnTo>
                    <a:lnTo>
                      <a:pt x="97804" y="0"/>
                    </a:lnTo>
                    <a:lnTo>
                      <a:pt x="1918095" y="59145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5254391" y="4154020"/>
                <a:ext cx="2250440" cy="1921510"/>
              </a:xfrm>
              <a:custGeom>
                <a:avLst/>
                <a:gdLst/>
                <a:ahLst/>
                <a:cxnLst/>
                <a:rect l="l" t="t" r="r" b="b"/>
                <a:pathLst>
                  <a:path w="2250440" h="1921510">
                    <a:moveTo>
                      <a:pt x="1125004" y="0"/>
                    </a:moveTo>
                    <a:lnTo>
                      <a:pt x="0" y="1548434"/>
                    </a:lnTo>
                    <a:lnTo>
                      <a:pt x="40468" y="1577099"/>
                    </a:lnTo>
                    <a:lnTo>
                      <a:pt x="81374" y="1604618"/>
                    </a:lnTo>
                    <a:lnTo>
                      <a:pt x="122700" y="1630990"/>
                    </a:lnTo>
                    <a:lnTo>
                      <a:pt x="164429" y="1656215"/>
                    </a:lnTo>
                    <a:lnTo>
                      <a:pt x="206541" y="1680294"/>
                    </a:lnTo>
                    <a:lnTo>
                      <a:pt x="249021" y="1703226"/>
                    </a:lnTo>
                    <a:lnTo>
                      <a:pt x="291848" y="1725011"/>
                    </a:lnTo>
                    <a:lnTo>
                      <a:pt x="335007" y="1745650"/>
                    </a:lnTo>
                    <a:lnTo>
                      <a:pt x="378478" y="1765142"/>
                    </a:lnTo>
                    <a:lnTo>
                      <a:pt x="422245" y="1783488"/>
                    </a:lnTo>
                    <a:lnTo>
                      <a:pt x="466288" y="1800687"/>
                    </a:lnTo>
                    <a:lnTo>
                      <a:pt x="510590" y="1816740"/>
                    </a:lnTo>
                    <a:lnTo>
                      <a:pt x="555134" y="1831645"/>
                    </a:lnTo>
                    <a:lnTo>
                      <a:pt x="599902" y="1845405"/>
                    </a:lnTo>
                    <a:lnTo>
                      <a:pt x="644874" y="1858017"/>
                    </a:lnTo>
                    <a:lnTo>
                      <a:pt x="690035" y="1869483"/>
                    </a:lnTo>
                    <a:lnTo>
                      <a:pt x="735365" y="1879803"/>
                    </a:lnTo>
                    <a:lnTo>
                      <a:pt x="780848" y="1888976"/>
                    </a:lnTo>
                    <a:lnTo>
                      <a:pt x="826464" y="1897002"/>
                    </a:lnTo>
                    <a:lnTo>
                      <a:pt x="872196" y="1903881"/>
                    </a:lnTo>
                    <a:lnTo>
                      <a:pt x="918027" y="1909614"/>
                    </a:lnTo>
                    <a:lnTo>
                      <a:pt x="963939" y="1914201"/>
                    </a:lnTo>
                    <a:lnTo>
                      <a:pt x="1009913" y="1917641"/>
                    </a:lnTo>
                    <a:lnTo>
                      <a:pt x="1055931" y="1919934"/>
                    </a:lnTo>
                    <a:lnTo>
                      <a:pt x="1101976" y="1921080"/>
                    </a:lnTo>
                    <a:lnTo>
                      <a:pt x="1148031" y="1921080"/>
                    </a:lnTo>
                    <a:lnTo>
                      <a:pt x="1194076" y="1919934"/>
                    </a:lnTo>
                    <a:lnTo>
                      <a:pt x="1240095" y="1917641"/>
                    </a:lnTo>
                    <a:lnTo>
                      <a:pt x="1286069" y="1914201"/>
                    </a:lnTo>
                    <a:lnTo>
                      <a:pt x="1331980" y="1909614"/>
                    </a:lnTo>
                    <a:lnTo>
                      <a:pt x="1377811" y="1903881"/>
                    </a:lnTo>
                    <a:lnTo>
                      <a:pt x="1423543" y="1897002"/>
                    </a:lnTo>
                    <a:lnTo>
                      <a:pt x="1469160" y="1888976"/>
                    </a:lnTo>
                    <a:lnTo>
                      <a:pt x="1514642" y="1879803"/>
                    </a:lnTo>
                    <a:lnTo>
                      <a:pt x="1559972" y="1869483"/>
                    </a:lnTo>
                    <a:lnTo>
                      <a:pt x="1605133" y="1858017"/>
                    </a:lnTo>
                    <a:lnTo>
                      <a:pt x="1650106" y="1845405"/>
                    </a:lnTo>
                    <a:lnTo>
                      <a:pt x="1694873" y="1831645"/>
                    </a:lnTo>
                    <a:lnTo>
                      <a:pt x="1739417" y="1816740"/>
                    </a:lnTo>
                    <a:lnTo>
                      <a:pt x="1783719" y="1800687"/>
                    </a:lnTo>
                    <a:lnTo>
                      <a:pt x="1827763" y="1783488"/>
                    </a:lnTo>
                    <a:lnTo>
                      <a:pt x="1871529" y="1765142"/>
                    </a:lnTo>
                    <a:lnTo>
                      <a:pt x="1915000" y="1745650"/>
                    </a:lnTo>
                    <a:lnTo>
                      <a:pt x="1958159" y="1725011"/>
                    </a:lnTo>
                    <a:lnTo>
                      <a:pt x="2000987" y="1703226"/>
                    </a:lnTo>
                    <a:lnTo>
                      <a:pt x="2043466" y="1680294"/>
                    </a:lnTo>
                    <a:lnTo>
                      <a:pt x="2085579" y="1656215"/>
                    </a:lnTo>
                    <a:lnTo>
                      <a:pt x="2127307" y="1630990"/>
                    </a:lnTo>
                    <a:lnTo>
                      <a:pt x="2168633" y="1604618"/>
                    </a:lnTo>
                    <a:lnTo>
                      <a:pt x="2209539" y="1577099"/>
                    </a:lnTo>
                    <a:lnTo>
                      <a:pt x="2250008" y="1548434"/>
                    </a:lnTo>
                    <a:lnTo>
                      <a:pt x="1125004" y="0"/>
                    </a:lnTo>
                    <a:close/>
                  </a:path>
                </a:pathLst>
              </a:custGeom>
              <a:solidFill>
                <a:srgbClr val="C6DB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5254391" y="4154020"/>
                <a:ext cx="2250440" cy="1921510"/>
              </a:xfrm>
              <a:custGeom>
                <a:avLst/>
                <a:gdLst/>
                <a:ahLst/>
                <a:cxnLst/>
                <a:rect l="l" t="t" r="r" b="b"/>
                <a:pathLst>
                  <a:path w="2250440" h="1921510">
                    <a:moveTo>
                      <a:pt x="1125004" y="0"/>
                    </a:moveTo>
                    <a:lnTo>
                      <a:pt x="2250008" y="1548434"/>
                    </a:lnTo>
                    <a:lnTo>
                      <a:pt x="2209539" y="1577099"/>
                    </a:lnTo>
                    <a:lnTo>
                      <a:pt x="2168633" y="1604618"/>
                    </a:lnTo>
                    <a:lnTo>
                      <a:pt x="2127307" y="1630990"/>
                    </a:lnTo>
                    <a:lnTo>
                      <a:pt x="2085579" y="1656215"/>
                    </a:lnTo>
                    <a:lnTo>
                      <a:pt x="2043466" y="1680294"/>
                    </a:lnTo>
                    <a:lnTo>
                      <a:pt x="2000987" y="1703226"/>
                    </a:lnTo>
                    <a:lnTo>
                      <a:pt x="1958159" y="1725011"/>
                    </a:lnTo>
                    <a:lnTo>
                      <a:pt x="1915000" y="1745650"/>
                    </a:lnTo>
                    <a:lnTo>
                      <a:pt x="1871529" y="1765142"/>
                    </a:lnTo>
                    <a:lnTo>
                      <a:pt x="1827763" y="1783488"/>
                    </a:lnTo>
                    <a:lnTo>
                      <a:pt x="1783719" y="1800687"/>
                    </a:lnTo>
                    <a:lnTo>
                      <a:pt x="1739417" y="1816740"/>
                    </a:lnTo>
                    <a:lnTo>
                      <a:pt x="1694873" y="1831645"/>
                    </a:lnTo>
                    <a:lnTo>
                      <a:pt x="1650106" y="1845405"/>
                    </a:lnTo>
                    <a:lnTo>
                      <a:pt x="1605133" y="1858017"/>
                    </a:lnTo>
                    <a:lnTo>
                      <a:pt x="1559972" y="1869483"/>
                    </a:lnTo>
                    <a:lnTo>
                      <a:pt x="1514642" y="1879803"/>
                    </a:lnTo>
                    <a:lnTo>
                      <a:pt x="1469160" y="1888976"/>
                    </a:lnTo>
                    <a:lnTo>
                      <a:pt x="1423543" y="1897002"/>
                    </a:lnTo>
                    <a:lnTo>
                      <a:pt x="1377811" y="1903881"/>
                    </a:lnTo>
                    <a:lnTo>
                      <a:pt x="1331980" y="1909614"/>
                    </a:lnTo>
                    <a:lnTo>
                      <a:pt x="1286069" y="1914201"/>
                    </a:lnTo>
                    <a:lnTo>
                      <a:pt x="1240095" y="1917641"/>
                    </a:lnTo>
                    <a:lnTo>
                      <a:pt x="1194076" y="1919934"/>
                    </a:lnTo>
                    <a:lnTo>
                      <a:pt x="1148031" y="1921080"/>
                    </a:lnTo>
                    <a:lnTo>
                      <a:pt x="1101976" y="1921080"/>
                    </a:lnTo>
                    <a:lnTo>
                      <a:pt x="1055931" y="1919934"/>
                    </a:lnTo>
                    <a:lnTo>
                      <a:pt x="1009913" y="1917641"/>
                    </a:lnTo>
                    <a:lnTo>
                      <a:pt x="963939" y="1914201"/>
                    </a:lnTo>
                    <a:lnTo>
                      <a:pt x="918027" y="1909614"/>
                    </a:lnTo>
                    <a:lnTo>
                      <a:pt x="872196" y="1903881"/>
                    </a:lnTo>
                    <a:lnTo>
                      <a:pt x="826464" y="1897002"/>
                    </a:lnTo>
                    <a:lnTo>
                      <a:pt x="780848" y="1888976"/>
                    </a:lnTo>
                    <a:lnTo>
                      <a:pt x="735365" y="1879803"/>
                    </a:lnTo>
                    <a:lnTo>
                      <a:pt x="690035" y="1869483"/>
                    </a:lnTo>
                    <a:lnTo>
                      <a:pt x="644874" y="1858017"/>
                    </a:lnTo>
                    <a:lnTo>
                      <a:pt x="599902" y="1845405"/>
                    </a:lnTo>
                    <a:lnTo>
                      <a:pt x="555134" y="1831645"/>
                    </a:lnTo>
                    <a:lnTo>
                      <a:pt x="510590" y="1816740"/>
                    </a:lnTo>
                    <a:lnTo>
                      <a:pt x="466288" y="1800687"/>
                    </a:lnTo>
                    <a:lnTo>
                      <a:pt x="422245" y="1783488"/>
                    </a:lnTo>
                    <a:lnTo>
                      <a:pt x="378478" y="1765142"/>
                    </a:lnTo>
                    <a:lnTo>
                      <a:pt x="335007" y="1745650"/>
                    </a:lnTo>
                    <a:lnTo>
                      <a:pt x="291848" y="1725011"/>
                    </a:lnTo>
                    <a:lnTo>
                      <a:pt x="249021" y="1703226"/>
                    </a:lnTo>
                    <a:lnTo>
                      <a:pt x="206541" y="1680294"/>
                    </a:lnTo>
                    <a:lnTo>
                      <a:pt x="164429" y="1656215"/>
                    </a:lnTo>
                    <a:lnTo>
                      <a:pt x="122700" y="1630990"/>
                    </a:lnTo>
                    <a:lnTo>
                      <a:pt x="81374" y="1604618"/>
                    </a:lnTo>
                    <a:lnTo>
                      <a:pt x="40468" y="1577099"/>
                    </a:lnTo>
                    <a:lnTo>
                      <a:pt x="0" y="1548434"/>
                    </a:lnTo>
                    <a:lnTo>
                      <a:pt x="1125004" y="0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6379395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4" h="2139950">
                    <a:moveTo>
                      <a:pt x="1820291" y="0"/>
                    </a:moveTo>
                    <a:lnTo>
                      <a:pt x="0" y="591451"/>
                    </a:lnTo>
                    <a:lnTo>
                      <a:pt x="1125004" y="2139886"/>
                    </a:lnTo>
                    <a:lnTo>
                      <a:pt x="1164771" y="2110256"/>
                    </a:lnTo>
                    <a:lnTo>
                      <a:pt x="1203584" y="2079855"/>
                    </a:lnTo>
                    <a:lnTo>
                      <a:pt x="1241435" y="2048700"/>
                    </a:lnTo>
                    <a:lnTo>
                      <a:pt x="1278321" y="2016809"/>
                    </a:lnTo>
                    <a:lnTo>
                      <a:pt x="1314235" y="1984197"/>
                    </a:lnTo>
                    <a:lnTo>
                      <a:pt x="1349171" y="1950883"/>
                    </a:lnTo>
                    <a:lnTo>
                      <a:pt x="1383125" y="1916883"/>
                    </a:lnTo>
                    <a:lnTo>
                      <a:pt x="1416090" y="1882214"/>
                    </a:lnTo>
                    <a:lnTo>
                      <a:pt x="1448062" y="1846894"/>
                    </a:lnTo>
                    <a:lnTo>
                      <a:pt x="1479034" y="1810939"/>
                    </a:lnTo>
                    <a:lnTo>
                      <a:pt x="1509001" y="1774366"/>
                    </a:lnTo>
                    <a:lnTo>
                      <a:pt x="1537958" y="1737192"/>
                    </a:lnTo>
                    <a:lnTo>
                      <a:pt x="1565899" y="1699434"/>
                    </a:lnTo>
                    <a:lnTo>
                      <a:pt x="1592819" y="1661110"/>
                    </a:lnTo>
                    <a:lnTo>
                      <a:pt x="1618712" y="1622235"/>
                    </a:lnTo>
                    <a:lnTo>
                      <a:pt x="1643572" y="1582828"/>
                    </a:lnTo>
                    <a:lnTo>
                      <a:pt x="1667394" y="1542906"/>
                    </a:lnTo>
                    <a:lnTo>
                      <a:pt x="1690172" y="1502484"/>
                    </a:lnTo>
                    <a:lnTo>
                      <a:pt x="1711902" y="1461580"/>
                    </a:lnTo>
                    <a:lnTo>
                      <a:pt x="1732577" y="1420212"/>
                    </a:lnTo>
                    <a:lnTo>
                      <a:pt x="1752192" y="1378396"/>
                    </a:lnTo>
                    <a:lnTo>
                      <a:pt x="1770741" y="1336149"/>
                    </a:lnTo>
                    <a:lnTo>
                      <a:pt x="1788219" y="1293489"/>
                    </a:lnTo>
                    <a:lnTo>
                      <a:pt x="1804620" y="1250431"/>
                    </a:lnTo>
                    <a:lnTo>
                      <a:pt x="1819939" y="1206994"/>
                    </a:lnTo>
                    <a:lnTo>
                      <a:pt x="1834171" y="1163194"/>
                    </a:lnTo>
                    <a:lnTo>
                      <a:pt x="1847309" y="1119048"/>
                    </a:lnTo>
                    <a:lnTo>
                      <a:pt x="1859348" y="1074573"/>
                    </a:lnTo>
                    <a:lnTo>
                      <a:pt x="1870283" y="1029787"/>
                    </a:lnTo>
                    <a:lnTo>
                      <a:pt x="1880109" y="984705"/>
                    </a:lnTo>
                    <a:lnTo>
                      <a:pt x="1888819" y="939346"/>
                    </a:lnTo>
                    <a:lnTo>
                      <a:pt x="1896408" y="893726"/>
                    </a:lnTo>
                    <a:lnTo>
                      <a:pt x="1902871" y="847862"/>
                    </a:lnTo>
                    <a:lnTo>
                      <a:pt x="1908201" y="801772"/>
                    </a:lnTo>
                    <a:lnTo>
                      <a:pt x="1912395" y="755471"/>
                    </a:lnTo>
                    <a:lnTo>
                      <a:pt x="1915445" y="708978"/>
                    </a:lnTo>
                    <a:lnTo>
                      <a:pt x="1917347" y="662309"/>
                    </a:lnTo>
                    <a:lnTo>
                      <a:pt x="1918095" y="615481"/>
                    </a:lnTo>
                    <a:lnTo>
                      <a:pt x="1917683" y="568511"/>
                    </a:lnTo>
                    <a:lnTo>
                      <a:pt x="1916107" y="521417"/>
                    </a:lnTo>
                    <a:lnTo>
                      <a:pt x="1913359" y="474214"/>
                    </a:lnTo>
                    <a:lnTo>
                      <a:pt x="1909436" y="426921"/>
                    </a:lnTo>
                    <a:lnTo>
                      <a:pt x="1904331" y="379554"/>
                    </a:lnTo>
                    <a:lnTo>
                      <a:pt x="1898039" y="332130"/>
                    </a:lnTo>
                    <a:lnTo>
                      <a:pt x="1890554" y="284666"/>
                    </a:lnTo>
                    <a:lnTo>
                      <a:pt x="1881871" y="237180"/>
                    </a:lnTo>
                    <a:lnTo>
                      <a:pt x="1871985" y="189687"/>
                    </a:lnTo>
                    <a:lnTo>
                      <a:pt x="1860889" y="142206"/>
                    </a:lnTo>
                    <a:lnTo>
                      <a:pt x="1848578" y="94753"/>
                    </a:lnTo>
                    <a:lnTo>
                      <a:pt x="1835047" y="47345"/>
                    </a:lnTo>
                    <a:lnTo>
                      <a:pt x="1820291" y="0"/>
                    </a:lnTo>
                    <a:close/>
                  </a:path>
                </a:pathLst>
              </a:custGeom>
              <a:solidFill>
                <a:srgbClr val="B0C98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6379395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4" h="2139950">
                    <a:moveTo>
                      <a:pt x="0" y="591451"/>
                    </a:moveTo>
                    <a:lnTo>
                      <a:pt x="1820291" y="0"/>
                    </a:lnTo>
                    <a:lnTo>
                      <a:pt x="1835047" y="47345"/>
                    </a:lnTo>
                    <a:lnTo>
                      <a:pt x="1848578" y="94753"/>
                    </a:lnTo>
                    <a:lnTo>
                      <a:pt x="1860889" y="142206"/>
                    </a:lnTo>
                    <a:lnTo>
                      <a:pt x="1871985" y="189687"/>
                    </a:lnTo>
                    <a:lnTo>
                      <a:pt x="1881871" y="237180"/>
                    </a:lnTo>
                    <a:lnTo>
                      <a:pt x="1890554" y="284666"/>
                    </a:lnTo>
                    <a:lnTo>
                      <a:pt x="1898039" y="332130"/>
                    </a:lnTo>
                    <a:lnTo>
                      <a:pt x="1904331" y="379554"/>
                    </a:lnTo>
                    <a:lnTo>
                      <a:pt x="1909436" y="426921"/>
                    </a:lnTo>
                    <a:lnTo>
                      <a:pt x="1913359" y="474214"/>
                    </a:lnTo>
                    <a:lnTo>
                      <a:pt x="1916107" y="521417"/>
                    </a:lnTo>
                    <a:lnTo>
                      <a:pt x="1917683" y="568511"/>
                    </a:lnTo>
                    <a:lnTo>
                      <a:pt x="1918095" y="615481"/>
                    </a:lnTo>
                    <a:lnTo>
                      <a:pt x="1917347" y="662309"/>
                    </a:lnTo>
                    <a:lnTo>
                      <a:pt x="1915445" y="708978"/>
                    </a:lnTo>
                    <a:lnTo>
                      <a:pt x="1912395" y="755471"/>
                    </a:lnTo>
                    <a:lnTo>
                      <a:pt x="1908201" y="801772"/>
                    </a:lnTo>
                    <a:lnTo>
                      <a:pt x="1902871" y="847862"/>
                    </a:lnTo>
                    <a:lnTo>
                      <a:pt x="1896408" y="893726"/>
                    </a:lnTo>
                    <a:lnTo>
                      <a:pt x="1888819" y="939346"/>
                    </a:lnTo>
                    <a:lnTo>
                      <a:pt x="1880109" y="984705"/>
                    </a:lnTo>
                    <a:lnTo>
                      <a:pt x="1870283" y="1029787"/>
                    </a:lnTo>
                    <a:lnTo>
                      <a:pt x="1859348" y="1074573"/>
                    </a:lnTo>
                    <a:lnTo>
                      <a:pt x="1847309" y="1119048"/>
                    </a:lnTo>
                    <a:lnTo>
                      <a:pt x="1834171" y="1163194"/>
                    </a:lnTo>
                    <a:lnTo>
                      <a:pt x="1819939" y="1206994"/>
                    </a:lnTo>
                    <a:lnTo>
                      <a:pt x="1804620" y="1250431"/>
                    </a:lnTo>
                    <a:lnTo>
                      <a:pt x="1788219" y="1293489"/>
                    </a:lnTo>
                    <a:lnTo>
                      <a:pt x="1770741" y="1336149"/>
                    </a:lnTo>
                    <a:lnTo>
                      <a:pt x="1752192" y="1378396"/>
                    </a:lnTo>
                    <a:lnTo>
                      <a:pt x="1732577" y="1420212"/>
                    </a:lnTo>
                    <a:lnTo>
                      <a:pt x="1711902" y="1461580"/>
                    </a:lnTo>
                    <a:lnTo>
                      <a:pt x="1690172" y="1502484"/>
                    </a:lnTo>
                    <a:lnTo>
                      <a:pt x="1667394" y="1542906"/>
                    </a:lnTo>
                    <a:lnTo>
                      <a:pt x="1643572" y="1582828"/>
                    </a:lnTo>
                    <a:lnTo>
                      <a:pt x="1618712" y="1622235"/>
                    </a:lnTo>
                    <a:lnTo>
                      <a:pt x="1592819" y="1661110"/>
                    </a:lnTo>
                    <a:lnTo>
                      <a:pt x="1565899" y="1699434"/>
                    </a:lnTo>
                    <a:lnTo>
                      <a:pt x="1537958" y="1737192"/>
                    </a:lnTo>
                    <a:lnTo>
                      <a:pt x="1509001" y="1774366"/>
                    </a:lnTo>
                    <a:lnTo>
                      <a:pt x="1479034" y="1810939"/>
                    </a:lnTo>
                    <a:lnTo>
                      <a:pt x="1448062" y="1846894"/>
                    </a:lnTo>
                    <a:lnTo>
                      <a:pt x="1416090" y="1882214"/>
                    </a:lnTo>
                    <a:lnTo>
                      <a:pt x="1383125" y="1916883"/>
                    </a:lnTo>
                    <a:lnTo>
                      <a:pt x="1349171" y="1950883"/>
                    </a:lnTo>
                    <a:lnTo>
                      <a:pt x="1314235" y="1984197"/>
                    </a:lnTo>
                    <a:lnTo>
                      <a:pt x="1278321" y="2016809"/>
                    </a:lnTo>
                    <a:lnTo>
                      <a:pt x="1241435" y="2048700"/>
                    </a:lnTo>
                    <a:lnTo>
                      <a:pt x="1203584" y="2079855"/>
                    </a:lnTo>
                    <a:lnTo>
                      <a:pt x="1164771" y="2110256"/>
                    </a:lnTo>
                    <a:lnTo>
                      <a:pt x="1125004" y="2139886"/>
                    </a:lnTo>
                    <a:lnTo>
                      <a:pt x="0" y="59145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18"/>
              <p:cNvSpPr/>
              <p:nvPr/>
            </p:nvSpPr>
            <p:spPr>
              <a:xfrm>
                <a:off x="6379395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0" y="0"/>
                    </a:moveTo>
                    <a:lnTo>
                      <a:pt x="0" y="1913966"/>
                    </a:lnTo>
                    <a:lnTo>
                      <a:pt x="1820291" y="1322514"/>
                    </a:lnTo>
                    <a:lnTo>
                      <a:pt x="1804400" y="1275537"/>
                    </a:lnTo>
                    <a:lnTo>
                      <a:pt x="1787481" y="1229229"/>
                    </a:lnTo>
                    <a:lnTo>
                      <a:pt x="1769549" y="1183603"/>
                    </a:lnTo>
                    <a:lnTo>
                      <a:pt x="1750617" y="1138668"/>
                    </a:lnTo>
                    <a:lnTo>
                      <a:pt x="1730700" y="1094434"/>
                    </a:lnTo>
                    <a:lnTo>
                      <a:pt x="1709813" y="1050913"/>
                    </a:lnTo>
                    <a:lnTo>
                      <a:pt x="1687970" y="1008115"/>
                    </a:lnTo>
                    <a:lnTo>
                      <a:pt x="1665186" y="966050"/>
                    </a:lnTo>
                    <a:lnTo>
                      <a:pt x="1641474" y="924728"/>
                    </a:lnTo>
                    <a:lnTo>
                      <a:pt x="1616850" y="884161"/>
                    </a:lnTo>
                    <a:lnTo>
                      <a:pt x="1591328" y="844359"/>
                    </a:lnTo>
                    <a:lnTo>
                      <a:pt x="1564922" y="805332"/>
                    </a:lnTo>
                    <a:lnTo>
                      <a:pt x="1537647" y="767091"/>
                    </a:lnTo>
                    <a:lnTo>
                      <a:pt x="1509517" y="729646"/>
                    </a:lnTo>
                    <a:lnTo>
                      <a:pt x="1480547" y="693008"/>
                    </a:lnTo>
                    <a:lnTo>
                      <a:pt x="1450751" y="657187"/>
                    </a:lnTo>
                    <a:lnTo>
                      <a:pt x="1420144" y="622194"/>
                    </a:lnTo>
                    <a:lnTo>
                      <a:pt x="1388739" y="588040"/>
                    </a:lnTo>
                    <a:lnTo>
                      <a:pt x="1356553" y="554734"/>
                    </a:lnTo>
                    <a:lnTo>
                      <a:pt x="1323598" y="522287"/>
                    </a:lnTo>
                    <a:lnTo>
                      <a:pt x="1289890" y="490711"/>
                    </a:lnTo>
                    <a:lnTo>
                      <a:pt x="1255443" y="460014"/>
                    </a:lnTo>
                    <a:lnTo>
                      <a:pt x="1220272" y="430209"/>
                    </a:lnTo>
                    <a:lnTo>
                      <a:pt x="1184390" y="401305"/>
                    </a:lnTo>
                    <a:lnTo>
                      <a:pt x="1147813" y="373313"/>
                    </a:lnTo>
                    <a:lnTo>
                      <a:pt x="1110554" y="346243"/>
                    </a:lnTo>
                    <a:lnTo>
                      <a:pt x="1072629" y="320106"/>
                    </a:lnTo>
                    <a:lnTo>
                      <a:pt x="1034051" y="294913"/>
                    </a:lnTo>
                    <a:lnTo>
                      <a:pt x="994836" y="270673"/>
                    </a:lnTo>
                    <a:lnTo>
                      <a:pt x="954997" y="247398"/>
                    </a:lnTo>
                    <a:lnTo>
                      <a:pt x="914549" y="225097"/>
                    </a:lnTo>
                    <a:lnTo>
                      <a:pt x="873507" y="203782"/>
                    </a:lnTo>
                    <a:lnTo>
                      <a:pt x="831885" y="183463"/>
                    </a:lnTo>
                    <a:lnTo>
                      <a:pt x="789698" y="164151"/>
                    </a:lnTo>
                    <a:lnTo>
                      <a:pt x="746959" y="145855"/>
                    </a:lnTo>
                    <a:lnTo>
                      <a:pt x="703684" y="128587"/>
                    </a:lnTo>
                    <a:lnTo>
                      <a:pt x="659887" y="112357"/>
                    </a:lnTo>
                    <a:lnTo>
                      <a:pt x="615582" y="97175"/>
                    </a:lnTo>
                    <a:lnTo>
                      <a:pt x="570784" y="83052"/>
                    </a:lnTo>
                    <a:lnTo>
                      <a:pt x="525507" y="69998"/>
                    </a:lnTo>
                    <a:lnTo>
                      <a:pt x="479765" y="58025"/>
                    </a:lnTo>
                    <a:lnTo>
                      <a:pt x="433574" y="47142"/>
                    </a:lnTo>
                    <a:lnTo>
                      <a:pt x="386948" y="37360"/>
                    </a:lnTo>
                    <a:lnTo>
                      <a:pt x="339901" y="28689"/>
                    </a:lnTo>
                    <a:lnTo>
                      <a:pt x="292447" y="21141"/>
                    </a:lnTo>
                    <a:lnTo>
                      <a:pt x="244601" y="14725"/>
                    </a:lnTo>
                    <a:lnTo>
                      <a:pt x="196378" y="9452"/>
                    </a:lnTo>
                    <a:lnTo>
                      <a:pt x="147792" y="5332"/>
                    </a:lnTo>
                    <a:lnTo>
                      <a:pt x="98857" y="2377"/>
                    </a:lnTo>
                    <a:lnTo>
                      <a:pt x="49588" y="5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D9882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6379395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0" y="1913966"/>
                    </a:moveTo>
                    <a:lnTo>
                      <a:pt x="0" y="0"/>
                    </a:lnTo>
                    <a:lnTo>
                      <a:pt x="49588" y="596"/>
                    </a:lnTo>
                    <a:lnTo>
                      <a:pt x="98857" y="2377"/>
                    </a:lnTo>
                    <a:lnTo>
                      <a:pt x="147792" y="5332"/>
                    </a:lnTo>
                    <a:lnTo>
                      <a:pt x="196378" y="9452"/>
                    </a:lnTo>
                    <a:lnTo>
                      <a:pt x="244601" y="14725"/>
                    </a:lnTo>
                    <a:lnTo>
                      <a:pt x="292447" y="21141"/>
                    </a:lnTo>
                    <a:lnTo>
                      <a:pt x="339901" y="28689"/>
                    </a:lnTo>
                    <a:lnTo>
                      <a:pt x="386948" y="37360"/>
                    </a:lnTo>
                    <a:lnTo>
                      <a:pt x="433574" y="47142"/>
                    </a:lnTo>
                    <a:lnTo>
                      <a:pt x="479765" y="58025"/>
                    </a:lnTo>
                    <a:lnTo>
                      <a:pt x="525507" y="69998"/>
                    </a:lnTo>
                    <a:lnTo>
                      <a:pt x="570784" y="83052"/>
                    </a:lnTo>
                    <a:lnTo>
                      <a:pt x="615582" y="97175"/>
                    </a:lnTo>
                    <a:lnTo>
                      <a:pt x="659887" y="112357"/>
                    </a:lnTo>
                    <a:lnTo>
                      <a:pt x="703684" y="128587"/>
                    </a:lnTo>
                    <a:lnTo>
                      <a:pt x="746959" y="145855"/>
                    </a:lnTo>
                    <a:lnTo>
                      <a:pt x="789698" y="164151"/>
                    </a:lnTo>
                    <a:lnTo>
                      <a:pt x="831885" y="183463"/>
                    </a:lnTo>
                    <a:lnTo>
                      <a:pt x="873507" y="203782"/>
                    </a:lnTo>
                    <a:lnTo>
                      <a:pt x="914549" y="225097"/>
                    </a:lnTo>
                    <a:lnTo>
                      <a:pt x="954997" y="247398"/>
                    </a:lnTo>
                    <a:lnTo>
                      <a:pt x="994836" y="270673"/>
                    </a:lnTo>
                    <a:lnTo>
                      <a:pt x="1034051" y="294913"/>
                    </a:lnTo>
                    <a:lnTo>
                      <a:pt x="1072629" y="320106"/>
                    </a:lnTo>
                    <a:lnTo>
                      <a:pt x="1110554" y="346243"/>
                    </a:lnTo>
                    <a:lnTo>
                      <a:pt x="1147813" y="373313"/>
                    </a:lnTo>
                    <a:lnTo>
                      <a:pt x="1184390" y="401305"/>
                    </a:lnTo>
                    <a:lnTo>
                      <a:pt x="1220272" y="430209"/>
                    </a:lnTo>
                    <a:lnTo>
                      <a:pt x="1255443" y="460014"/>
                    </a:lnTo>
                    <a:lnTo>
                      <a:pt x="1289890" y="490711"/>
                    </a:lnTo>
                    <a:lnTo>
                      <a:pt x="1323598" y="522287"/>
                    </a:lnTo>
                    <a:lnTo>
                      <a:pt x="1356553" y="554734"/>
                    </a:lnTo>
                    <a:lnTo>
                      <a:pt x="1388739" y="588040"/>
                    </a:lnTo>
                    <a:lnTo>
                      <a:pt x="1420144" y="622194"/>
                    </a:lnTo>
                    <a:lnTo>
                      <a:pt x="1450751" y="657187"/>
                    </a:lnTo>
                    <a:lnTo>
                      <a:pt x="1480547" y="693008"/>
                    </a:lnTo>
                    <a:lnTo>
                      <a:pt x="1509517" y="729646"/>
                    </a:lnTo>
                    <a:lnTo>
                      <a:pt x="1537647" y="767091"/>
                    </a:lnTo>
                    <a:lnTo>
                      <a:pt x="1564922" y="805332"/>
                    </a:lnTo>
                    <a:lnTo>
                      <a:pt x="1591328" y="844359"/>
                    </a:lnTo>
                    <a:lnTo>
                      <a:pt x="1616850" y="884161"/>
                    </a:lnTo>
                    <a:lnTo>
                      <a:pt x="1641474" y="924728"/>
                    </a:lnTo>
                    <a:lnTo>
                      <a:pt x="1665186" y="966050"/>
                    </a:lnTo>
                    <a:lnTo>
                      <a:pt x="1687970" y="1008115"/>
                    </a:lnTo>
                    <a:lnTo>
                      <a:pt x="1709813" y="1050913"/>
                    </a:lnTo>
                    <a:lnTo>
                      <a:pt x="1730700" y="1094434"/>
                    </a:lnTo>
                    <a:lnTo>
                      <a:pt x="1750617" y="1138668"/>
                    </a:lnTo>
                    <a:lnTo>
                      <a:pt x="1769549" y="1183603"/>
                    </a:lnTo>
                    <a:lnTo>
                      <a:pt x="1787481" y="1229229"/>
                    </a:lnTo>
                    <a:lnTo>
                      <a:pt x="1804400" y="1275537"/>
                    </a:lnTo>
                    <a:lnTo>
                      <a:pt x="1820291" y="1322514"/>
                    </a:lnTo>
                    <a:lnTo>
                      <a:pt x="0" y="1913966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5731124" y="3509374"/>
                <a:ext cx="1296670" cy="1296670"/>
              </a:xfrm>
              <a:custGeom>
                <a:avLst/>
                <a:gdLst/>
                <a:ahLst/>
                <a:cxnLst/>
                <a:rect l="l" t="t" r="r" b="b"/>
                <a:pathLst>
                  <a:path w="1296670" h="1296670">
                    <a:moveTo>
                      <a:pt x="648271" y="0"/>
                    </a:moveTo>
                    <a:lnTo>
                      <a:pt x="599889" y="1778"/>
                    </a:lnTo>
                    <a:lnTo>
                      <a:pt x="552472" y="7029"/>
                    </a:lnTo>
                    <a:lnTo>
                      <a:pt x="506147" y="15627"/>
                    </a:lnTo>
                    <a:lnTo>
                      <a:pt x="461039" y="27447"/>
                    </a:lnTo>
                    <a:lnTo>
                      <a:pt x="417272" y="42364"/>
                    </a:lnTo>
                    <a:lnTo>
                      <a:pt x="374973" y="60252"/>
                    </a:lnTo>
                    <a:lnTo>
                      <a:pt x="334266" y="80986"/>
                    </a:lnTo>
                    <a:lnTo>
                      <a:pt x="295277" y="104441"/>
                    </a:lnTo>
                    <a:lnTo>
                      <a:pt x="258131" y="130491"/>
                    </a:lnTo>
                    <a:lnTo>
                      <a:pt x="222954" y="159011"/>
                    </a:lnTo>
                    <a:lnTo>
                      <a:pt x="189871" y="189876"/>
                    </a:lnTo>
                    <a:lnTo>
                      <a:pt x="159007" y="222959"/>
                    </a:lnTo>
                    <a:lnTo>
                      <a:pt x="130488" y="258137"/>
                    </a:lnTo>
                    <a:lnTo>
                      <a:pt x="104438" y="295282"/>
                    </a:lnTo>
                    <a:lnTo>
                      <a:pt x="80984" y="334271"/>
                    </a:lnTo>
                    <a:lnTo>
                      <a:pt x="60250" y="374978"/>
                    </a:lnTo>
                    <a:lnTo>
                      <a:pt x="42362" y="417277"/>
                    </a:lnTo>
                    <a:lnTo>
                      <a:pt x="27446" y="461043"/>
                    </a:lnTo>
                    <a:lnTo>
                      <a:pt x="15626" y="506151"/>
                    </a:lnTo>
                    <a:lnTo>
                      <a:pt x="7028" y="552475"/>
                    </a:lnTo>
                    <a:lnTo>
                      <a:pt x="1778" y="599890"/>
                    </a:lnTo>
                    <a:lnTo>
                      <a:pt x="0" y="648271"/>
                    </a:lnTo>
                    <a:lnTo>
                      <a:pt x="1778" y="696652"/>
                    </a:lnTo>
                    <a:lnTo>
                      <a:pt x="7028" y="744067"/>
                    </a:lnTo>
                    <a:lnTo>
                      <a:pt x="15626" y="790391"/>
                    </a:lnTo>
                    <a:lnTo>
                      <a:pt x="27446" y="835499"/>
                    </a:lnTo>
                    <a:lnTo>
                      <a:pt x="42362" y="879265"/>
                    </a:lnTo>
                    <a:lnTo>
                      <a:pt x="60250" y="921564"/>
                    </a:lnTo>
                    <a:lnTo>
                      <a:pt x="80984" y="962271"/>
                    </a:lnTo>
                    <a:lnTo>
                      <a:pt x="104438" y="1001260"/>
                    </a:lnTo>
                    <a:lnTo>
                      <a:pt x="130488" y="1038405"/>
                    </a:lnTo>
                    <a:lnTo>
                      <a:pt x="159007" y="1073583"/>
                    </a:lnTo>
                    <a:lnTo>
                      <a:pt x="189871" y="1106666"/>
                    </a:lnTo>
                    <a:lnTo>
                      <a:pt x="222954" y="1137531"/>
                    </a:lnTo>
                    <a:lnTo>
                      <a:pt x="258131" y="1166051"/>
                    </a:lnTo>
                    <a:lnTo>
                      <a:pt x="295277" y="1192101"/>
                    </a:lnTo>
                    <a:lnTo>
                      <a:pt x="334266" y="1215556"/>
                    </a:lnTo>
                    <a:lnTo>
                      <a:pt x="374973" y="1236290"/>
                    </a:lnTo>
                    <a:lnTo>
                      <a:pt x="417272" y="1254178"/>
                    </a:lnTo>
                    <a:lnTo>
                      <a:pt x="461039" y="1269095"/>
                    </a:lnTo>
                    <a:lnTo>
                      <a:pt x="506147" y="1280915"/>
                    </a:lnTo>
                    <a:lnTo>
                      <a:pt x="552472" y="1289513"/>
                    </a:lnTo>
                    <a:lnTo>
                      <a:pt x="599889" y="1294764"/>
                    </a:lnTo>
                    <a:lnTo>
                      <a:pt x="648271" y="1296542"/>
                    </a:lnTo>
                    <a:lnTo>
                      <a:pt x="696653" y="1294764"/>
                    </a:lnTo>
                    <a:lnTo>
                      <a:pt x="744070" y="1289513"/>
                    </a:lnTo>
                    <a:lnTo>
                      <a:pt x="790395" y="1280915"/>
                    </a:lnTo>
                    <a:lnTo>
                      <a:pt x="835503" y="1269095"/>
                    </a:lnTo>
                    <a:lnTo>
                      <a:pt x="879270" y="1254178"/>
                    </a:lnTo>
                    <a:lnTo>
                      <a:pt x="921569" y="1236290"/>
                    </a:lnTo>
                    <a:lnTo>
                      <a:pt x="962276" y="1215556"/>
                    </a:lnTo>
                    <a:lnTo>
                      <a:pt x="1001265" y="1192101"/>
                    </a:lnTo>
                    <a:lnTo>
                      <a:pt x="1038411" y="1166051"/>
                    </a:lnTo>
                    <a:lnTo>
                      <a:pt x="1073588" y="1137531"/>
                    </a:lnTo>
                    <a:lnTo>
                      <a:pt x="1106671" y="1106666"/>
                    </a:lnTo>
                    <a:lnTo>
                      <a:pt x="1137535" y="1073583"/>
                    </a:lnTo>
                    <a:lnTo>
                      <a:pt x="1166054" y="1038405"/>
                    </a:lnTo>
                    <a:lnTo>
                      <a:pt x="1192104" y="1001260"/>
                    </a:lnTo>
                    <a:lnTo>
                      <a:pt x="1215558" y="962271"/>
                    </a:lnTo>
                    <a:lnTo>
                      <a:pt x="1236292" y="921564"/>
                    </a:lnTo>
                    <a:lnTo>
                      <a:pt x="1254180" y="879265"/>
                    </a:lnTo>
                    <a:lnTo>
                      <a:pt x="1269096" y="835499"/>
                    </a:lnTo>
                    <a:lnTo>
                      <a:pt x="1280916" y="790391"/>
                    </a:lnTo>
                    <a:lnTo>
                      <a:pt x="1289514" y="744067"/>
                    </a:lnTo>
                    <a:lnTo>
                      <a:pt x="1294764" y="696652"/>
                    </a:lnTo>
                    <a:lnTo>
                      <a:pt x="1296543" y="648271"/>
                    </a:lnTo>
                    <a:lnTo>
                      <a:pt x="1294764" y="599890"/>
                    </a:lnTo>
                    <a:lnTo>
                      <a:pt x="1289514" y="552475"/>
                    </a:lnTo>
                    <a:lnTo>
                      <a:pt x="1280916" y="506151"/>
                    </a:lnTo>
                    <a:lnTo>
                      <a:pt x="1269096" y="461043"/>
                    </a:lnTo>
                    <a:lnTo>
                      <a:pt x="1254180" y="417277"/>
                    </a:lnTo>
                    <a:lnTo>
                      <a:pt x="1236292" y="374978"/>
                    </a:lnTo>
                    <a:lnTo>
                      <a:pt x="1215558" y="334271"/>
                    </a:lnTo>
                    <a:lnTo>
                      <a:pt x="1192104" y="295282"/>
                    </a:lnTo>
                    <a:lnTo>
                      <a:pt x="1166054" y="258137"/>
                    </a:lnTo>
                    <a:lnTo>
                      <a:pt x="1137535" y="222959"/>
                    </a:lnTo>
                    <a:lnTo>
                      <a:pt x="1106671" y="189876"/>
                    </a:lnTo>
                    <a:lnTo>
                      <a:pt x="1073588" y="159011"/>
                    </a:lnTo>
                    <a:lnTo>
                      <a:pt x="1038411" y="130491"/>
                    </a:lnTo>
                    <a:lnTo>
                      <a:pt x="1001265" y="104441"/>
                    </a:lnTo>
                    <a:lnTo>
                      <a:pt x="962276" y="80986"/>
                    </a:lnTo>
                    <a:lnTo>
                      <a:pt x="921569" y="60252"/>
                    </a:lnTo>
                    <a:lnTo>
                      <a:pt x="879270" y="42364"/>
                    </a:lnTo>
                    <a:lnTo>
                      <a:pt x="835503" y="27447"/>
                    </a:lnTo>
                    <a:lnTo>
                      <a:pt x="790395" y="15627"/>
                    </a:lnTo>
                    <a:lnTo>
                      <a:pt x="744070" y="7029"/>
                    </a:lnTo>
                    <a:lnTo>
                      <a:pt x="696653" y="1778"/>
                    </a:lnTo>
                    <a:lnTo>
                      <a:pt x="648271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5731124" y="3509374"/>
                <a:ext cx="1296670" cy="1296670"/>
              </a:xfrm>
              <a:custGeom>
                <a:avLst/>
                <a:gdLst/>
                <a:ahLst/>
                <a:cxnLst/>
                <a:rect l="l" t="t" r="r" b="b"/>
                <a:pathLst>
                  <a:path w="1296670" h="1296670">
                    <a:moveTo>
                      <a:pt x="1296543" y="648271"/>
                    </a:moveTo>
                    <a:lnTo>
                      <a:pt x="1294764" y="696652"/>
                    </a:lnTo>
                    <a:lnTo>
                      <a:pt x="1289514" y="744067"/>
                    </a:lnTo>
                    <a:lnTo>
                      <a:pt x="1280916" y="790391"/>
                    </a:lnTo>
                    <a:lnTo>
                      <a:pt x="1269096" y="835499"/>
                    </a:lnTo>
                    <a:lnTo>
                      <a:pt x="1254180" y="879265"/>
                    </a:lnTo>
                    <a:lnTo>
                      <a:pt x="1236292" y="921564"/>
                    </a:lnTo>
                    <a:lnTo>
                      <a:pt x="1215558" y="962271"/>
                    </a:lnTo>
                    <a:lnTo>
                      <a:pt x="1192104" y="1001260"/>
                    </a:lnTo>
                    <a:lnTo>
                      <a:pt x="1166054" y="1038405"/>
                    </a:lnTo>
                    <a:lnTo>
                      <a:pt x="1137535" y="1073583"/>
                    </a:lnTo>
                    <a:lnTo>
                      <a:pt x="1106671" y="1106666"/>
                    </a:lnTo>
                    <a:lnTo>
                      <a:pt x="1073588" y="1137531"/>
                    </a:lnTo>
                    <a:lnTo>
                      <a:pt x="1038411" y="1166051"/>
                    </a:lnTo>
                    <a:lnTo>
                      <a:pt x="1001265" y="1192101"/>
                    </a:lnTo>
                    <a:lnTo>
                      <a:pt x="962276" y="1215556"/>
                    </a:lnTo>
                    <a:lnTo>
                      <a:pt x="921569" y="1236290"/>
                    </a:lnTo>
                    <a:lnTo>
                      <a:pt x="879270" y="1254178"/>
                    </a:lnTo>
                    <a:lnTo>
                      <a:pt x="835503" y="1269095"/>
                    </a:lnTo>
                    <a:lnTo>
                      <a:pt x="790395" y="1280915"/>
                    </a:lnTo>
                    <a:lnTo>
                      <a:pt x="744070" y="1289513"/>
                    </a:lnTo>
                    <a:lnTo>
                      <a:pt x="696653" y="1294764"/>
                    </a:lnTo>
                    <a:lnTo>
                      <a:pt x="648271" y="1296542"/>
                    </a:lnTo>
                    <a:lnTo>
                      <a:pt x="599889" y="1294764"/>
                    </a:lnTo>
                    <a:lnTo>
                      <a:pt x="552472" y="1289513"/>
                    </a:lnTo>
                    <a:lnTo>
                      <a:pt x="506147" y="1280915"/>
                    </a:lnTo>
                    <a:lnTo>
                      <a:pt x="461039" y="1269095"/>
                    </a:lnTo>
                    <a:lnTo>
                      <a:pt x="417272" y="1254178"/>
                    </a:lnTo>
                    <a:lnTo>
                      <a:pt x="374973" y="1236290"/>
                    </a:lnTo>
                    <a:lnTo>
                      <a:pt x="334266" y="1215556"/>
                    </a:lnTo>
                    <a:lnTo>
                      <a:pt x="295277" y="1192101"/>
                    </a:lnTo>
                    <a:lnTo>
                      <a:pt x="258131" y="1166051"/>
                    </a:lnTo>
                    <a:lnTo>
                      <a:pt x="222954" y="1137531"/>
                    </a:lnTo>
                    <a:lnTo>
                      <a:pt x="189871" y="1106666"/>
                    </a:lnTo>
                    <a:lnTo>
                      <a:pt x="159007" y="1073583"/>
                    </a:lnTo>
                    <a:lnTo>
                      <a:pt x="130488" y="1038405"/>
                    </a:lnTo>
                    <a:lnTo>
                      <a:pt x="104438" y="1001260"/>
                    </a:lnTo>
                    <a:lnTo>
                      <a:pt x="80984" y="962271"/>
                    </a:lnTo>
                    <a:lnTo>
                      <a:pt x="60250" y="921564"/>
                    </a:lnTo>
                    <a:lnTo>
                      <a:pt x="42362" y="879265"/>
                    </a:lnTo>
                    <a:lnTo>
                      <a:pt x="27446" y="835499"/>
                    </a:lnTo>
                    <a:lnTo>
                      <a:pt x="15626" y="790391"/>
                    </a:lnTo>
                    <a:lnTo>
                      <a:pt x="7028" y="744067"/>
                    </a:lnTo>
                    <a:lnTo>
                      <a:pt x="1778" y="696652"/>
                    </a:lnTo>
                    <a:lnTo>
                      <a:pt x="0" y="648271"/>
                    </a:lnTo>
                    <a:lnTo>
                      <a:pt x="1778" y="599890"/>
                    </a:lnTo>
                    <a:lnTo>
                      <a:pt x="7028" y="552475"/>
                    </a:lnTo>
                    <a:lnTo>
                      <a:pt x="15626" y="506151"/>
                    </a:lnTo>
                    <a:lnTo>
                      <a:pt x="27446" y="461043"/>
                    </a:lnTo>
                    <a:lnTo>
                      <a:pt x="42362" y="417277"/>
                    </a:lnTo>
                    <a:lnTo>
                      <a:pt x="60250" y="374978"/>
                    </a:lnTo>
                    <a:lnTo>
                      <a:pt x="80984" y="334271"/>
                    </a:lnTo>
                    <a:lnTo>
                      <a:pt x="104438" y="295282"/>
                    </a:lnTo>
                    <a:lnTo>
                      <a:pt x="130488" y="258137"/>
                    </a:lnTo>
                    <a:lnTo>
                      <a:pt x="159007" y="222959"/>
                    </a:lnTo>
                    <a:lnTo>
                      <a:pt x="189871" y="189876"/>
                    </a:lnTo>
                    <a:lnTo>
                      <a:pt x="222954" y="159011"/>
                    </a:lnTo>
                    <a:lnTo>
                      <a:pt x="258131" y="130491"/>
                    </a:lnTo>
                    <a:lnTo>
                      <a:pt x="295277" y="104441"/>
                    </a:lnTo>
                    <a:lnTo>
                      <a:pt x="334266" y="80986"/>
                    </a:lnTo>
                    <a:lnTo>
                      <a:pt x="374973" y="60252"/>
                    </a:lnTo>
                    <a:lnTo>
                      <a:pt x="417272" y="42364"/>
                    </a:lnTo>
                    <a:lnTo>
                      <a:pt x="461039" y="27447"/>
                    </a:lnTo>
                    <a:lnTo>
                      <a:pt x="506147" y="15627"/>
                    </a:lnTo>
                    <a:lnTo>
                      <a:pt x="552472" y="7029"/>
                    </a:lnTo>
                    <a:lnTo>
                      <a:pt x="599889" y="1778"/>
                    </a:lnTo>
                    <a:lnTo>
                      <a:pt x="648271" y="0"/>
                    </a:lnTo>
                    <a:lnTo>
                      <a:pt x="696653" y="1778"/>
                    </a:lnTo>
                    <a:lnTo>
                      <a:pt x="744070" y="7029"/>
                    </a:lnTo>
                    <a:lnTo>
                      <a:pt x="790395" y="15627"/>
                    </a:lnTo>
                    <a:lnTo>
                      <a:pt x="835503" y="27447"/>
                    </a:lnTo>
                    <a:lnTo>
                      <a:pt x="879270" y="42364"/>
                    </a:lnTo>
                    <a:lnTo>
                      <a:pt x="921569" y="60252"/>
                    </a:lnTo>
                    <a:lnTo>
                      <a:pt x="962276" y="80986"/>
                    </a:lnTo>
                    <a:lnTo>
                      <a:pt x="1001265" y="104441"/>
                    </a:lnTo>
                    <a:lnTo>
                      <a:pt x="1038411" y="130491"/>
                    </a:lnTo>
                    <a:lnTo>
                      <a:pt x="1073588" y="159011"/>
                    </a:lnTo>
                    <a:lnTo>
                      <a:pt x="1106671" y="189876"/>
                    </a:lnTo>
                    <a:lnTo>
                      <a:pt x="1137535" y="222959"/>
                    </a:lnTo>
                    <a:lnTo>
                      <a:pt x="1166054" y="258137"/>
                    </a:lnTo>
                    <a:lnTo>
                      <a:pt x="1192104" y="295282"/>
                    </a:lnTo>
                    <a:lnTo>
                      <a:pt x="1215558" y="334271"/>
                    </a:lnTo>
                    <a:lnTo>
                      <a:pt x="1236292" y="374978"/>
                    </a:lnTo>
                    <a:lnTo>
                      <a:pt x="1254180" y="417277"/>
                    </a:lnTo>
                    <a:lnTo>
                      <a:pt x="1269096" y="461043"/>
                    </a:lnTo>
                    <a:lnTo>
                      <a:pt x="1280916" y="506151"/>
                    </a:lnTo>
                    <a:lnTo>
                      <a:pt x="1289514" y="552475"/>
                    </a:lnTo>
                    <a:lnTo>
                      <a:pt x="1294764" y="599890"/>
                    </a:lnTo>
                    <a:lnTo>
                      <a:pt x="1296543" y="64827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5875671" y="3732251"/>
              <a:ext cx="1007744" cy="775212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508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650" b="1" spc="15" dirty="0" smtClean="0">
                  <a:solidFill>
                    <a:srgbClr val="231F20"/>
                  </a:solidFill>
                  <a:latin typeface="Adelle Sans ARA Semibold" pitchFamily="50" charset="-78"/>
                  <a:cs typeface="Adelle Sans ARA Semibold" pitchFamily="50" charset="-78"/>
                </a:rPr>
                <a:t>التعلم الاجتماعي والعاطفي</a:t>
              </a:r>
              <a:endParaRPr sz="165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4988425" y="2907247"/>
              <a:ext cx="1199515" cy="481157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indent="1270" algn="ctr" rtl="1">
                <a:lnSpc>
                  <a:spcPct val="102200"/>
                </a:lnSpc>
                <a:spcBef>
                  <a:spcPts val="80"/>
                </a:spcBef>
              </a:pPr>
              <a:r>
                <a:rPr lang="ar-SA" sz="1000" b="1" dirty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  <a:t>الإدارة الذاتية: إدارة العواطف والسلوكيات لتحقيق الأهداف</a:t>
              </a:r>
              <a:endParaRPr sz="85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6522212" y="2751489"/>
              <a:ext cx="1155700" cy="638123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indent="635" algn="ctr" rtl="1">
                <a:lnSpc>
                  <a:spcPct val="102400"/>
                </a:lnSpc>
                <a:spcBef>
                  <a:spcPts val="80"/>
                </a:spcBef>
              </a:pPr>
              <a:r>
                <a:rPr lang="ar-SA" sz="1000" b="1" spc="-5" dirty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  <a:t>الوعي الذاتي: إدراك مشاعر الفرد وقيمه بالإضافة إلى مواطن القوة والتحديات التي يواجهها</a:t>
              </a:r>
              <a:endParaRPr sz="850" b="1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7083388" y="4087619"/>
              <a:ext cx="1026160" cy="638123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algn="ctr" rtl="1">
                <a:lnSpc>
                  <a:spcPct val="102099"/>
                </a:lnSpc>
                <a:spcBef>
                  <a:spcPts val="80"/>
                </a:spcBef>
              </a:pPr>
              <a:r>
                <a:rPr lang="ar-SA" sz="1000" b="1" dirty="0">
                  <a:solidFill>
                    <a:srgbClr val="414042"/>
                  </a:solidFill>
                  <a:latin typeface="Adelle Sans ARA Semibold" pitchFamily="50" charset="-78"/>
                  <a:cs typeface="Adelle Sans ARA Semibold" pitchFamily="50" charset="-78"/>
                </a:rPr>
                <a:t>اتخاذ قرارات مسؤولة: اتخاذ خيارات أخلاقية وبناءة بشأن السلوك الشخصي والاجتماعي</a:t>
              </a:r>
              <a:endParaRPr sz="85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4696595" y="4087619"/>
              <a:ext cx="936625" cy="638765"/>
            </a:xfrm>
            <a:prstGeom prst="rect">
              <a:avLst/>
            </a:prstGeom>
          </p:spPr>
          <p:txBody>
            <a:bodyPr vert="horz" wrap="square" lIns="0" tIns="10795" rIns="0" bIns="0" rtlCol="0">
              <a:spAutoFit/>
            </a:bodyPr>
            <a:lstStyle/>
            <a:p>
              <a:pPr marL="12700" marR="5080" indent="635" algn="ctr" rtl="1">
                <a:lnSpc>
                  <a:spcPct val="101800"/>
                </a:lnSpc>
                <a:spcBef>
                  <a:spcPts val="85"/>
                </a:spcBef>
              </a:pPr>
              <a:r>
                <a:rPr lang="ar-SA" sz="1000" b="1" spc="-5" dirty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  <a:t>الوعي الاجتماعي: إظهار التفاهم </a:t>
              </a:r>
              <a:r>
                <a:rPr lang="ar-SA" sz="1000" b="1" spc="-5" dirty="0" smtClean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  <a:t>والتعاطف</a:t>
              </a:r>
              <a:r>
                <a:rPr lang="ar-EG" sz="1000" b="1" spc="-5" dirty="0" smtClean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  <a:t/>
              </a:r>
              <a:br>
                <a:rPr lang="ar-EG" sz="1000" b="1" spc="-5" dirty="0" smtClean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</a:br>
              <a:r>
                <a:rPr lang="ar-SA" sz="1000" b="1" spc="-5" dirty="0" smtClean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  <a:t> </a:t>
              </a:r>
              <a:r>
                <a:rPr lang="ar-SA" sz="1000" b="1" spc="-5" dirty="0">
                  <a:solidFill>
                    <a:srgbClr val="F1F2F2"/>
                  </a:solidFill>
                  <a:latin typeface="Adelle Sans ARA Semibold" pitchFamily="50" charset="-78"/>
                  <a:cs typeface="Adelle Sans ARA Semibold" pitchFamily="50" charset="-78"/>
                </a:rPr>
                <a:t>مع الآخرين</a:t>
              </a:r>
              <a:endParaRPr sz="85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5747951" y="4901238"/>
              <a:ext cx="1264920" cy="93679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275590" marR="269875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000" b="1" spc="-30" dirty="0">
                  <a:solidFill>
                    <a:srgbClr val="414042"/>
                  </a:solidFill>
                  <a:latin typeface="Adelle Sans ARA Semibold" pitchFamily="50" charset="-78"/>
                  <a:cs typeface="Adelle Sans ARA Semibold" pitchFamily="50" charset="-78"/>
                </a:rPr>
                <a:t>مهارات العلاقات: تكوين علاقات إيجابية من خلال العمل الجماعي، والتعامل الفعَّال مع النزاعات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53"/>
            <a:ext cx="9144000" cy="5171440"/>
            <a:chOff x="0" y="1686953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686966"/>
              <a:ext cx="4356595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56600" y="1686953"/>
              <a:ext cx="4787399" cy="290304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56599" y="4276978"/>
              <a:ext cx="4787400" cy="258102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440003" y="6491414"/>
              <a:ext cx="1704339" cy="367030"/>
            </a:xfrm>
            <a:custGeom>
              <a:avLst/>
              <a:gdLst/>
              <a:ahLst/>
              <a:cxnLst/>
              <a:rect l="l" t="t" r="r" b="b"/>
              <a:pathLst>
                <a:path w="1704340" h="367029">
                  <a:moveTo>
                    <a:pt x="1703997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703997" y="366585"/>
                  </a:lnTo>
                  <a:lnTo>
                    <a:pt x="1703997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600200" y="609600"/>
            <a:ext cx="72383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أنشطة ومواد تعليمية تناسب مختلف الأعمار</a:t>
            </a:r>
            <a:endParaRPr spc="-5" dirty="0">
              <a:solidFill>
                <a:srgbClr val="89AF3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686060" y="655452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Photos: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696758"/>
              <a:ext cx="4492498" cy="516124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28007" y="1696758"/>
              <a:ext cx="4715992" cy="515919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487996" y="6491414"/>
              <a:ext cx="1656080" cy="367030"/>
            </a:xfrm>
            <a:custGeom>
              <a:avLst/>
              <a:gdLst/>
              <a:ahLst/>
              <a:cxnLst/>
              <a:rect l="l" t="t" r="r" b="b"/>
              <a:pathLst>
                <a:path w="1656079" h="367029">
                  <a:moveTo>
                    <a:pt x="1656003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656003" y="366585"/>
                  </a:lnTo>
                  <a:lnTo>
                    <a:pt x="165600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15264" y="561533"/>
            <a:ext cx="787153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ممارسات مراعية للاعتبارات الجنسانية وشاملة للجميع</a:t>
            </a:r>
            <a:endParaRPr spc="-5" dirty="0">
              <a:solidFill>
                <a:srgbClr val="89AF3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86061" y="655452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Photos: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89785" y="561533"/>
            <a:ext cx="652081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25" dirty="0" smtClean="0">
                <a:latin typeface="Adelle Sans ARA" pitchFamily="50" charset="-78"/>
                <a:cs typeface="Adelle Sans ARA" pitchFamily="50" charset="-78"/>
              </a:rPr>
              <a:t>تستخدم لغة تدريس ميسَّرَة</a:t>
            </a:r>
            <a:endParaRPr spc="5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B674558-7DBF-EB47-BBA1-A3E029CDF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712" y="1851150"/>
            <a:ext cx="4994576" cy="46258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0" y="2023048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المبدأ </a:t>
            </a:r>
            <a:r>
              <a:rPr lang="ar-EG" spc="-5" dirty="0" smtClean="0"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2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71600" y="3060768"/>
            <a:ext cx="5934710" cy="1249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تكثَّف </a:t>
            </a:r>
            <a:r>
              <a:rPr lang="ar-SA" sz="200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المناهج والمواد وأصول التدريس حقًا وتناسب التعليم المتسارع وتستخدم </a:t>
            </a:r>
            <a:r>
              <a:rPr lang="ar-SA"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لغة تدريس ميسَّرة.</a:t>
            </a:r>
            <a:endParaRPr sz="2000" dirty="0">
              <a:solidFill>
                <a:srgbClr val="FFFFFF"/>
              </a:solidFill>
              <a:latin typeface="Adelle Sans ARA" pitchFamily="50" charset="-78"/>
              <a:cs typeface="Adelle Sans ARA" pitchFamily="50" charset="-78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950" dirty="0">
              <a:latin typeface="Adelle Sans ARA" pitchFamily="50" charset="-78"/>
              <a:cs typeface="Adelle Sans ARA" pitchFamily="50" charset="-78"/>
            </a:endParaRPr>
          </a:p>
          <a:p>
            <a:pPr marL="12700" algn="r" rtl="1">
              <a:lnSpc>
                <a:spcPct val="100000"/>
              </a:lnSpc>
            </a:pPr>
            <a:r>
              <a:rPr lang="ar-SA" sz="2000" b="1" spc="-15" dirty="0" smtClean="0">
                <a:solidFill>
                  <a:srgbClr val="FFFFFF"/>
                </a:solidFill>
                <a:latin typeface="Adelle Sans ARA" pitchFamily="50" charset="-78"/>
                <a:ea typeface="Lato" panose="020F0502020204030203" pitchFamily="34" charset="0"/>
                <a:cs typeface="Adelle Sans ARA" pitchFamily="50" charset="-78"/>
              </a:rPr>
              <a:t>الجزء الأول: </a:t>
            </a:r>
            <a:r>
              <a:rPr lang="ar-SA" sz="2000" spc="-15" dirty="0" smtClean="0">
                <a:solidFill>
                  <a:srgbClr val="FFFFFF"/>
                </a:solidFill>
                <a:latin typeface="Adelle Sans ARA" pitchFamily="50" charset="-78"/>
                <a:ea typeface="Lato" panose="020F0502020204030203" pitchFamily="34" charset="0"/>
                <a:cs typeface="Adelle Sans ARA" pitchFamily="50" charset="-78"/>
              </a:rPr>
              <a:t>أصول التدريس في التعلم المتسارع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5750" y="511049"/>
            <a:ext cx="57848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latin typeface="Adelle Sans ARA" pitchFamily="50" charset="-78"/>
                <a:cs typeface="Adelle Sans ARA" pitchFamily="50" charset="-78"/>
              </a:rPr>
              <a:t>أصول التدريس في التعلم المتسارع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63905ED-D12F-6043-8130-2BB9D6F7BD81}"/>
              </a:ext>
            </a:extLst>
          </p:cNvPr>
          <p:cNvGrpSpPr/>
          <p:nvPr/>
        </p:nvGrpSpPr>
        <p:grpSpPr>
          <a:xfrm>
            <a:off x="1173734" y="2117190"/>
            <a:ext cx="6731096" cy="4002914"/>
            <a:chOff x="1173734" y="2117190"/>
            <a:chExt cx="6731096" cy="4002914"/>
          </a:xfrm>
        </p:grpSpPr>
        <p:sp>
          <p:nvSpPr>
            <p:cNvPr id="30" name="object 22"/>
            <p:cNvSpPr txBox="1"/>
            <p:nvPr/>
          </p:nvSpPr>
          <p:spPr>
            <a:xfrm>
              <a:off x="5622409" y="2117190"/>
              <a:ext cx="890905" cy="1821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1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معرفة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31" name="object 4"/>
            <p:cNvSpPr/>
            <p:nvPr/>
          </p:nvSpPr>
          <p:spPr>
            <a:xfrm>
              <a:off x="1173734" y="2144382"/>
              <a:ext cx="2540635" cy="1525905"/>
            </a:xfrm>
            <a:custGeom>
              <a:avLst/>
              <a:gdLst/>
              <a:ahLst/>
              <a:cxnLst/>
              <a:rect l="l" t="t" r="r" b="b"/>
              <a:pathLst>
                <a:path w="2540635" h="1525904">
                  <a:moveTo>
                    <a:pt x="1148588" y="358127"/>
                  </a:moveTo>
                  <a:lnTo>
                    <a:pt x="1136929" y="286829"/>
                  </a:lnTo>
                  <a:lnTo>
                    <a:pt x="1103464" y="220433"/>
                  </a:lnTo>
                  <a:lnTo>
                    <a:pt x="1089291" y="202311"/>
                  </a:lnTo>
                  <a:lnTo>
                    <a:pt x="1089291" y="358127"/>
                  </a:lnTo>
                  <a:lnTo>
                    <a:pt x="1085761" y="391909"/>
                  </a:lnTo>
                  <a:lnTo>
                    <a:pt x="1058697" y="456234"/>
                  </a:lnTo>
                  <a:lnTo>
                    <a:pt x="1007821" y="514629"/>
                  </a:lnTo>
                  <a:lnTo>
                    <a:pt x="974496" y="541020"/>
                  </a:lnTo>
                  <a:lnTo>
                    <a:pt x="936485" y="565188"/>
                  </a:lnTo>
                  <a:lnTo>
                    <a:pt x="894194" y="586930"/>
                  </a:lnTo>
                  <a:lnTo>
                    <a:pt x="848055" y="605980"/>
                  </a:lnTo>
                  <a:lnTo>
                    <a:pt x="798474" y="622109"/>
                  </a:lnTo>
                  <a:lnTo>
                    <a:pt x="745896" y="635063"/>
                  </a:lnTo>
                  <a:lnTo>
                    <a:pt x="690727" y="644626"/>
                  </a:lnTo>
                  <a:lnTo>
                    <a:pt x="633387" y="650532"/>
                  </a:lnTo>
                  <a:lnTo>
                    <a:pt x="574294" y="652564"/>
                  </a:lnTo>
                  <a:lnTo>
                    <a:pt x="515213" y="650532"/>
                  </a:lnTo>
                  <a:lnTo>
                    <a:pt x="457873" y="644626"/>
                  </a:lnTo>
                  <a:lnTo>
                    <a:pt x="402691" y="635063"/>
                  </a:lnTo>
                  <a:lnTo>
                    <a:pt x="350113" y="622109"/>
                  </a:lnTo>
                  <a:lnTo>
                    <a:pt x="300532" y="605980"/>
                  </a:lnTo>
                  <a:lnTo>
                    <a:pt x="254393" y="586930"/>
                  </a:lnTo>
                  <a:lnTo>
                    <a:pt x="212102" y="565188"/>
                  </a:lnTo>
                  <a:lnTo>
                    <a:pt x="174078" y="541020"/>
                  </a:lnTo>
                  <a:lnTo>
                    <a:pt x="140754" y="514629"/>
                  </a:lnTo>
                  <a:lnTo>
                    <a:pt x="112547" y="486295"/>
                  </a:lnTo>
                  <a:lnTo>
                    <a:pt x="73152" y="424688"/>
                  </a:lnTo>
                  <a:lnTo>
                    <a:pt x="59270" y="358127"/>
                  </a:lnTo>
                  <a:lnTo>
                    <a:pt x="62814" y="324345"/>
                  </a:lnTo>
                  <a:lnTo>
                    <a:pt x="89865" y="260019"/>
                  </a:lnTo>
                  <a:lnTo>
                    <a:pt x="140754" y="201612"/>
                  </a:lnTo>
                  <a:lnTo>
                    <a:pt x="174078" y="175221"/>
                  </a:lnTo>
                  <a:lnTo>
                    <a:pt x="212102" y="151053"/>
                  </a:lnTo>
                  <a:lnTo>
                    <a:pt x="254393" y="129311"/>
                  </a:lnTo>
                  <a:lnTo>
                    <a:pt x="300532" y="110261"/>
                  </a:lnTo>
                  <a:lnTo>
                    <a:pt x="350113" y="94132"/>
                  </a:lnTo>
                  <a:lnTo>
                    <a:pt x="402691" y="81165"/>
                  </a:lnTo>
                  <a:lnTo>
                    <a:pt x="457873" y="71615"/>
                  </a:lnTo>
                  <a:lnTo>
                    <a:pt x="515213" y="65697"/>
                  </a:lnTo>
                  <a:lnTo>
                    <a:pt x="574294" y="63677"/>
                  </a:lnTo>
                  <a:lnTo>
                    <a:pt x="633387" y="65697"/>
                  </a:lnTo>
                  <a:lnTo>
                    <a:pt x="690727" y="71615"/>
                  </a:lnTo>
                  <a:lnTo>
                    <a:pt x="745896" y="81165"/>
                  </a:lnTo>
                  <a:lnTo>
                    <a:pt x="798474" y="94132"/>
                  </a:lnTo>
                  <a:lnTo>
                    <a:pt x="848055" y="110261"/>
                  </a:lnTo>
                  <a:lnTo>
                    <a:pt x="894194" y="129311"/>
                  </a:lnTo>
                  <a:lnTo>
                    <a:pt x="936485" y="151053"/>
                  </a:lnTo>
                  <a:lnTo>
                    <a:pt x="974496" y="175221"/>
                  </a:lnTo>
                  <a:lnTo>
                    <a:pt x="1007821" y="201612"/>
                  </a:lnTo>
                  <a:lnTo>
                    <a:pt x="1036027" y="229946"/>
                  </a:lnTo>
                  <a:lnTo>
                    <a:pt x="1075423" y="291553"/>
                  </a:lnTo>
                  <a:lnTo>
                    <a:pt x="1089291" y="358127"/>
                  </a:lnTo>
                  <a:lnTo>
                    <a:pt x="1089291" y="202311"/>
                  </a:lnTo>
                  <a:lnTo>
                    <a:pt x="1050518" y="160350"/>
                  </a:lnTo>
                  <a:lnTo>
                    <a:pt x="1017460" y="133121"/>
                  </a:lnTo>
                  <a:lnTo>
                    <a:pt x="980389" y="108000"/>
                  </a:lnTo>
                  <a:lnTo>
                    <a:pt x="939609" y="85166"/>
                  </a:lnTo>
                  <a:lnTo>
                    <a:pt x="895400" y="64795"/>
                  </a:lnTo>
                  <a:lnTo>
                    <a:pt x="892378" y="63677"/>
                  </a:lnTo>
                  <a:lnTo>
                    <a:pt x="848042" y="47078"/>
                  </a:lnTo>
                  <a:lnTo>
                    <a:pt x="797839" y="32181"/>
                  </a:lnTo>
                  <a:lnTo>
                    <a:pt x="745083" y="20294"/>
                  </a:lnTo>
                  <a:lnTo>
                    <a:pt x="690041" y="11582"/>
                  </a:lnTo>
                  <a:lnTo>
                    <a:pt x="633018" y="6210"/>
                  </a:lnTo>
                  <a:lnTo>
                    <a:pt x="574294" y="4394"/>
                  </a:lnTo>
                  <a:lnTo>
                    <a:pt x="515581" y="6210"/>
                  </a:lnTo>
                  <a:lnTo>
                    <a:pt x="458558" y="11582"/>
                  </a:lnTo>
                  <a:lnTo>
                    <a:pt x="403517" y="20294"/>
                  </a:lnTo>
                  <a:lnTo>
                    <a:pt x="350748" y="32181"/>
                  </a:lnTo>
                  <a:lnTo>
                    <a:pt x="300558" y="47078"/>
                  </a:lnTo>
                  <a:lnTo>
                    <a:pt x="253199" y="64795"/>
                  </a:lnTo>
                  <a:lnTo>
                    <a:pt x="208991" y="85166"/>
                  </a:lnTo>
                  <a:lnTo>
                    <a:pt x="168211" y="108000"/>
                  </a:lnTo>
                  <a:lnTo>
                    <a:pt x="131140" y="133121"/>
                  </a:lnTo>
                  <a:lnTo>
                    <a:pt x="98082" y="160350"/>
                  </a:lnTo>
                  <a:lnTo>
                    <a:pt x="69316" y="189509"/>
                  </a:lnTo>
                  <a:lnTo>
                    <a:pt x="45135" y="220433"/>
                  </a:lnTo>
                  <a:lnTo>
                    <a:pt x="11671" y="286829"/>
                  </a:lnTo>
                  <a:lnTo>
                    <a:pt x="0" y="358127"/>
                  </a:lnTo>
                  <a:lnTo>
                    <a:pt x="2971" y="394284"/>
                  </a:lnTo>
                  <a:lnTo>
                    <a:pt x="25819" y="463308"/>
                  </a:lnTo>
                  <a:lnTo>
                    <a:pt x="69316" y="526732"/>
                  </a:lnTo>
                  <a:lnTo>
                    <a:pt x="98082" y="555891"/>
                  </a:lnTo>
                  <a:lnTo>
                    <a:pt x="131140" y="583120"/>
                  </a:lnTo>
                  <a:lnTo>
                    <a:pt x="168211" y="608241"/>
                  </a:lnTo>
                  <a:lnTo>
                    <a:pt x="208991" y="631075"/>
                  </a:lnTo>
                  <a:lnTo>
                    <a:pt x="253199" y="651433"/>
                  </a:lnTo>
                  <a:lnTo>
                    <a:pt x="300558" y="669150"/>
                  </a:lnTo>
                  <a:lnTo>
                    <a:pt x="350748" y="684047"/>
                  </a:lnTo>
                  <a:lnTo>
                    <a:pt x="403517" y="695947"/>
                  </a:lnTo>
                  <a:lnTo>
                    <a:pt x="458558" y="704659"/>
                  </a:lnTo>
                  <a:lnTo>
                    <a:pt x="515581" y="710018"/>
                  </a:lnTo>
                  <a:lnTo>
                    <a:pt x="574294" y="711847"/>
                  </a:lnTo>
                  <a:lnTo>
                    <a:pt x="633018" y="710018"/>
                  </a:lnTo>
                  <a:lnTo>
                    <a:pt x="690041" y="704659"/>
                  </a:lnTo>
                  <a:lnTo>
                    <a:pt x="745083" y="695947"/>
                  </a:lnTo>
                  <a:lnTo>
                    <a:pt x="797839" y="684047"/>
                  </a:lnTo>
                  <a:lnTo>
                    <a:pt x="848042" y="669150"/>
                  </a:lnTo>
                  <a:lnTo>
                    <a:pt x="892378" y="652564"/>
                  </a:lnTo>
                  <a:lnTo>
                    <a:pt x="895400" y="651433"/>
                  </a:lnTo>
                  <a:lnTo>
                    <a:pt x="939609" y="631075"/>
                  </a:lnTo>
                  <a:lnTo>
                    <a:pt x="980389" y="608241"/>
                  </a:lnTo>
                  <a:lnTo>
                    <a:pt x="1017460" y="583120"/>
                  </a:lnTo>
                  <a:lnTo>
                    <a:pt x="1050518" y="555891"/>
                  </a:lnTo>
                  <a:lnTo>
                    <a:pt x="1079284" y="526732"/>
                  </a:lnTo>
                  <a:lnTo>
                    <a:pt x="1103464" y="495808"/>
                  </a:lnTo>
                  <a:lnTo>
                    <a:pt x="1136929" y="429412"/>
                  </a:lnTo>
                  <a:lnTo>
                    <a:pt x="1145628" y="394284"/>
                  </a:lnTo>
                  <a:lnTo>
                    <a:pt x="1148588" y="358127"/>
                  </a:lnTo>
                  <a:close/>
                </a:path>
                <a:path w="2540635" h="1525904">
                  <a:moveTo>
                    <a:pt x="1787220" y="1230147"/>
                  </a:moveTo>
                  <a:lnTo>
                    <a:pt x="1780628" y="1181379"/>
                  </a:lnTo>
                  <a:lnTo>
                    <a:pt x="1762010" y="1137475"/>
                  </a:lnTo>
                  <a:lnTo>
                    <a:pt x="1734070" y="1101369"/>
                  </a:lnTo>
                  <a:lnTo>
                    <a:pt x="1733194" y="1100213"/>
                  </a:lnTo>
                  <a:lnTo>
                    <a:pt x="1732026" y="1099312"/>
                  </a:lnTo>
                  <a:lnTo>
                    <a:pt x="1732026" y="1230147"/>
                  </a:lnTo>
                  <a:lnTo>
                    <a:pt x="1732026" y="1341678"/>
                  </a:lnTo>
                  <a:lnTo>
                    <a:pt x="1721891" y="1391754"/>
                  </a:lnTo>
                  <a:lnTo>
                    <a:pt x="1694281" y="1432687"/>
                  </a:lnTo>
                  <a:lnTo>
                    <a:pt x="1653336" y="1460309"/>
                  </a:lnTo>
                  <a:lnTo>
                    <a:pt x="1603260" y="1470444"/>
                  </a:lnTo>
                  <a:lnTo>
                    <a:pt x="882103" y="1470444"/>
                  </a:lnTo>
                  <a:lnTo>
                    <a:pt x="832027" y="1460309"/>
                  </a:lnTo>
                  <a:lnTo>
                    <a:pt x="791095" y="1432687"/>
                  </a:lnTo>
                  <a:lnTo>
                    <a:pt x="763473" y="1391754"/>
                  </a:lnTo>
                  <a:lnTo>
                    <a:pt x="753325" y="1341678"/>
                  </a:lnTo>
                  <a:lnTo>
                    <a:pt x="753325" y="1230147"/>
                  </a:lnTo>
                  <a:lnTo>
                    <a:pt x="763473" y="1180071"/>
                  </a:lnTo>
                  <a:lnTo>
                    <a:pt x="791095" y="1139126"/>
                  </a:lnTo>
                  <a:lnTo>
                    <a:pt x="832027" y="1111504"/>
                  </a:lnTo>
                  <a:lnTo>
                    <a:pt x="882103" y="1101369"/>
                  </a:lnTo>
                  <a:lnTo>
                    <a:pt x="1603260" y="1101369"/>
                  </a:lnTo>
                  <a:lnTo>
                    <a:pt x="1653336" y="1111504"/>
                  </a:lnTo>
                  <a:lnTo>
                    <a:pt x="1694281" y="1139126"/>
                  </a:lnTo>
                  <a:lnTo>
                    <a:pt x="1721891" y="1180071"/>
                  </a:lnTo>
                  <a:lnTo>
                    <a:pt x="1732026" y="1230147"/>
                  </a:lnTo>
                  <a:lnTo>
                    <a:pt x="1732026" y="1099312"/>
                  </a:lnTo>
                  <a:lnTo>
                    <a:pt x="1695932" y="1071397"/>
                  </a:lnTo>
                  <a:lnTo>
                    <a:pt x="1652028" y="1052779"/>
                  </a:lnTo>
                  <a:lnTo>
                    <a:pt x="1603260" y="1046187"/>
                  </a:lnTo>
                  <a:lnTo>
                    <a:pt x="882103" y="1046187"/>
                  </a:lnTo>
                  <a:lnTo>
                    <a:pt x="833348" y="1052779"/>
                  </a:lnTo>
                  <a:lnTo>
                    <a:pt x="789444" y="1071397"/>
                  </a:lnTo>
                  <a:lnTo>
                    <a:pt x="752182" y="1100213"/>
                  </a:lnTo>
                  <a:lnTo>
                    <a:pt x="723353" y="1137475"/>
                  </a:lnTo>
                  <a:lnTo>
                    <a:pt x="704748" y="1181379"/>
                  </a:lnTo>
                  <a:lnTo>
                    <a:pt x="698144" y="1230147"/>
                  </a:lnTo>
                  <a:lnTo>
                    <a:pt x="698144" y="1341678"/>
                  </a:lnTo>
                  <a:lnTo>
                    <a:pt x="704748" y="1390421"/>
                  </a:lnTo>
                  <a:lnTo>
                    <a:pt x="723353" y="1434325"/>
                  </a:lnTo>
                  <a:lnTo>
                    <a:pt x="752182" y="1471587"/>
                  </a:lnTo>
                  <a:lnTo>
                    <a:pt x="789444" y="1500416"/>
                  </a:lnTo>
                  <a:lnTo>
                    <a:pt x="833348" y="1519021"/>
                  </a:lnTo>
                  <a:lnTo>
                    <a:pt x="882103" y="1525625"/>
                  </a:lnTo>
                  <a:lnTo>
                    <a:pt x="1603260" y="1525625"/>
                  </a:lnTo>
                  <a:lnTo>
                    <a:pt x="1652028" y="1519021"/>
                  </a:lnTo>
                  <a:lnTo>
                    <a:pt x="1695932" y="1500416"/>
                  </a:lnTo>
                  <a:lnTo>
                    <a:pt x="1733194" y="1471587"/>
                  </a:lnTo>
                  <a:lnTo>
                    <a:pt x="1734070" y="1470444"/>
                  </a:lnTo>
                  <a:lnTo>
                    <a:pt x="1762010" y="1434325"/>
                  </a:lnTo>
                  <a:lnTo>
                    <a:pt x="1780628" y="1390421"/>
                  </a:lnTo>
                  <a:lnTo>
                    <a:pt x="1787220" y="1341678"/>
                  </a:lnTo>
                  <a:lnTo>
                    <a:pt x="1787220" y="1230147"/>
                  </a:lnTo>
                  <a:close/>
                </a:path>
                <a:path w="2540635" h="1525904">
                  <a:moveTo>
                    <a:pt x="2540038" y="353733"/>
                  </a:moveTo>
                  <a:lnTo>
                    <a:pt x="2528366" y="282448"/>
                  </a:lnTo>
                  <a:lnTo>
                    <a:pt x="2494902" y="216052"/>
                  </a:lnTo>
                  <a:lnTo>
                    <a:pt x="2480741" y="197954"/>
                  </a:lnTo>
                  <a:lnTo>
                    <a:pt x="2480741" y="353733"/>
                  </a:lnTo>
                  <a:lnTo>
                    <a:pt x="2477198" y="387527"/>
                  </a:lnTo>
                  <a:lnTo>
                    <a:pt x="2450147" y="451853"/>
                  </a:lnTo>
                  <a:lnTo>
                    <a:pt x="2399271" y="510260"/>
                  </a:lnTo>
                  <a:lnTo>
                    <a:pt x="2365946" y="536638"/>
                  </a:lnTo>
                  <a:lnTo>
                    <a:pt x="2327922" y="560819"/>
                  </a:lnTo>
                  <a:lnTo>
                    <a:pt x="2285631" y="582549"/>
                  </a:lnTo>
                  <a:lnTo>
                    <a:pt x="2239492" y="601611"/>
                  </a:lnTo>
                  <a:lnTo>
                    <a:pt x="2189924" y="617740"/>
                  </a:lnTo>
                  <a:lnTo>
                    <a:pt x="2137346" y="630694"/>
                  </a:lnTo>
                  <a:lnTo>
                    <a:pt x="2082165" y="640257"/>
                  </a:lnTo>
                  <a:lnTo>
                    <a:pt x="2024824" y="646163"/>
                  </a:lnTo>
                  <a:lnTo>
                    <a:pt x="1965744" y="648182"/>
                  </a:lnTo>
                  <a:lnTo>
                    <a:pt x="1906651" y="646163"/>
                  </a:lnTo>
                  <a:lnTo>
                    <a:pt x="1849323" y="640257"/>
                  </a:lnTo>
                  <a:lnTo>
                    <a:pt x="1794141" y="630694"/>
                  </a:lnTo>
                  <a:lnTo>
                    <a:pt x="1741563" y="617740"/>
                  </a:lnTo>
                  <a:lnTo>
                    <a:pt x="1691995" y="601611"/>
                  </a:lnTo>
                  <a:lnTo>
                    <a:pt x="1645843" y="582549"/>
                  </a:lnTo>
                  <a:lnTo>
                    <a:pt x="1603565" y="560819"/>
                  </a:lnTo>
                  <a:lnTo>
                    <a:pt x="1565541" y="536638"/>
                  </a:lnTo>
                  <a:lnTo>
                    <a:pt x="1532216" y="510260"/>
                  </a:lnTo>
                  <a:lnTo>
                    <a:pt x="1504010" y="481914"/>
                  </a:lnTo>
                  <a:lnTo>
                    <a:pt x="1464627" y="420306"/>
                  </a:lnTo>
                  <a:lnTo>
                    <a:pt x="1450746" y="353733"/>
                  </a:lnTo>
                  <a:lnTo>
                    <a:pt x="1454289" y="319963"/>
                  </a:lnTo>
                  <a:lnTo>
                    <a:pt x="1481340" y="255638"/>
                  </a:lnTo>
                  <a:lnTo>
                    <a:pt x="1532216" y="197243"/>
                  </a:lnTo>
                  <a:lnTo>
                    <a:pt x="1565541" y="170853"/>
                  </a:lnTo>
                  <a:lnTo>
                    <a:pt x="1603565" y="146685"/>
                  </a:lnTo>
                  <a:lnTo>
                    <a:pt x="1645843" y="124942"/>
                  </a:lnTo>
                  <a:lnTo>
                    <a:pt x="1691995" y="105892"/>
                  </a:lnTo>
                  <a:lnTo>
                    <a:pt x="1741563" y="89763"/>
                  </a:lnTo>
                  <a:lnTo>
                    <a:pt x="1794141" y="76809"/>
                  </a:lnTo>
                  <a:lnTo>
                    <a:pt x="1849323" y="67246"/>
                  </a:lnTo>
                  <a:lnTo>
                    <a:pt x="1906651" y="61341"/>
                  </a:lnTo>
                  <a:lnTo>
                    <a:pt x="1965744" y="59309"/>
                  </a:lnTo>
                  <a:lnTo>
                    <a:pt x="2024824" y="61341"/>
                  </a:lnTo>
                  <a:lnTo>
                    <a:pt x="2082165" y="67246"/>
                  </a:lnTo>
                  <a:lnTo>
                    <a:pt x="2137346" y="76809"/>
                  </a:lnTo>
                  <a:lnTo>
                    <a:pt x="2189924" y="89763"/>
                  </a:lnTo>
                  <a:lnTo>
                    <a:pt x="2239492" y="105892"/>
                  </a:lnTo>
                  <a:lnTo>
                    <a:pt x="2285631" y="124942"/>
                  </a:lnTo>
                  <a:lnTo>
                    <a:pt x="2327922" y="146685"/>
                  </a:lnTo>
                  <a:lnTo>
                    <a:pt x="2365946" y="170853"/>
                  </a:lnTo>
                  <a:lnTo>
                    <a:pt x="2399271" y="197243"/>
                  </a:lnTo>
                  <a:lnTo>
                    <a:pt x="2427478" y="225577"/>
                  </a:lnTo>
                  <a:lnTo>
                    <a:pt x="2466860" y="287185"/>
                  </a:lnTo>
                  <a:lnTo>
                    <a:pt x="2480741" y="353733"/>
                  </a:lnTo>
                  <a:lnTo>
                    <a:pt x="2480741" y="197954"/>
                  </a:lnTo>
                  <a:lnTo>
                    <a:pt x="2441956" y="155968"/>
                  </a:lnTo>
                  <a:lnTo>
                    <a:pt x="2408898" y="128727"/>
                  </a:lnTo>
                  <a:lnTo>
                    <a:pt x="2371839" y="103606"/>
                  </a:lnTo>
                  <a:lnTo>
                    <a:pt x="2331047" y="80784"/>
                  </a:lnTo>
                  <a:lnTo>
                    <a:pt x="2286838" y="60413"/>
                  </a:lnTo>
                  <a:lnTo>
                    <a:pt x="2239492" y="42697"/>
                  </a:lnTo>
                  <a:lnTo>
                    <a:pt x="2189289" y="27800"/>
                  </a:lnTo>
                  <a:lnTo>
                    <a:pt x="2136521" y="15913"/>
                  </a:lnTo>
                  <a:lnTo>
                    <a:pt x="2081491" y="7188"/>
                  </a:lnTo>
                  <a:lnTo>
                    <a:pt x="2024456" y="1828"/>
                  </a:lnTo>
                  <a:lnTo>
                    <a:pt x="1965744" y="0"/>
                  </a:lnTo>
                  <a:lnTo>
                    <a:pt x="1907019" y="1828"/>
                  </a:lnTo>
                  <a:lnTo>
                    <a:pt x="1849996" y="7188"/>
                  </a:lnTo>
                  <a:lnTo>
                    <a:pt x="1794967" y="15913"/>
                  </a:lnTo>
                  <a:lnTo>
                    <a:pt x="1742198" y="27800"/>
                  </a:lnTo>
                  <a:lnTo>
                    <a:pt x="1691995" y="42697"/>
                  </a:lnTo>
                  <a:lnTo>
                    <a:pt x="1644650" y="60413"/>
                  </a:lnTo>
                  <a:lnTo>
                    <a:pt x="1600428" y="80784"/>
                  </a:lnTo>
                  <a:lnTo>
                    <a:pt x="1559648" y="103606"/>
                  </a:lnTo>
                  <a:lnTo>
                    <a:pt x="1522590" y="128727"/>
                  </a:lnTo>
                  <a:lnTo>
                    <a:pt x="1489532" y="155968"/>
                  </a:lnTo>
                  <a:lnTo>
                    <a:pt x="1460766" y="185127"/>
                  </a:lnTo>
                  <a:lnTo>
                    <a:pt x="1436573" y="216052"/>
                  </a:lnTo>
                  <a:lnTo>
                    <a:pt x="1403121" y="282448"/>
                  </a:lnTo>
                  <a:lnTo>
                    <a:pt x="1391450" y="353733"/>
                  </a:lnTo>
                  <a:lnTo>
                    <a:pt x="1394409" y="389915"/>
                  </a:lnTo>
                  <a:lnTo>
                    <a:pt x="1417269" y="458939"/>
                  </a:lnTo>
                  <a:lnTo>
                    <a:pt x="1460766" y="522363"/>
                  </a:lnTo>
                  <a:lnTo>
                    <a:pt x="1489532" y="551522"/>
                  </a:lnTo>
                  <a:lnTo>
                    <a:pt x="1522590" y="578764"/>
                  </a:lnTo>
                  <a:lnTo>
                    <a:pt x="1559648" y="603872"/>
                  </a:lnTo>
                  <a:lnTo>
                    <a:pt x="1600428" y="626706"/>
                  </a:lnTo>
                  <a:lnTo>
                    <a:pt x="1644650" y="647077"/>
                  </a:lnTo>
                  <a:lnTo>
                    <a:pt x="1691995" y="664794"/>
                  </a:lnTo>
                  <a:lnTo>
                    <a:pt x="1742198" y="679691"/>
                  </a:lnTo>
                  <a:lnTo>
                    <a:pt x="1794967" y="691578"/>
                  </a:lnTo>
                  <a:lnTo>
                    <a:pt x="1849996" y="700303"/>
                  </a:lnTo>
                  <a:lnTo>
                    <a:pt x="1907019" y="705662"/>
                  </a:lnTo>
                  <a:lnTo>
                    <a:pt x="1965744" y="707478"/>
                  </a:lnTo>
                  <a:lnTo>
                    <a:pt x="2024456" y="705662"/>
                  </a:lnTo>
                  <a:lnTo>
                    <a:pt x="2081491" y="700303"/>
                  </a:lnTo>
                  <a:lnTo>
                    <a:pt x="2136521" y="691578"/>
                  </a:lnTo>
                  <a:lnTo>
                    <a:pt x="2189289" y="679691"/>
                  </a:lnTo>
                  <a:lnTo>
                    <a:pt x="2239492" y="664794"/>
                  </a:lnTo>
                  <a:lnTo>
                    <a:pt x="2283853" y="648182"/>
                  </a:lnTo>
                  <a:lnTo>
                    <a:pt x="2286838" y="647077"/>
                  </a:lnTo>
                  <a:lnTo>
                    <a:pt x="2331047" y="626706"/>
                  </a:lnTo>
                  <a:lnTo>
                    <a:pt x="2371839" y="603872"/>
                  </a:lnTo>
                  <a:lnTo>
                    <a:pt x="2408898" y="578764"/>
                  </a:lnTo>
                  <a:lnTo>
                    <a:pt x="2441956" y="551522"/>
                  </a:lnTo>
                  <a:lnTo>
                    <a:pt x="2470721" y="522363"/>
                  </a:lnTo>
                  <a:lnTo>
                    <a:pt x="2494902" y="491439"/>
                  </a:lnTo>
                  <a:lnTo>
                    <a:pt x="2528366" y="425030"/>
                  </a:lnTo>
                  <a:lnTo>
                    <a:pt x="2537066" y="389915"/>
                  </a:lnTo>
                  <a:lnTo>
                    <a:pt x="2540038" y="353733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5"/>
            <p:cNvSpPr/>
            <p:nvPr/>
          </p:nvSpPr>
          <p:spPr>
            <a:xfrm>
              <a:off x="138641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103"/>
                  </a:lnTo>
                  <a:lnTo>
                    <a:pt x="340695" y="306479"/>
                  </a:lnTo>
                  <a:lnTo>
                    <a:pt x="306470" y="340711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object 6"/>
            <p:cNvGrpSpPr/>
            <p:nvPr/>
          </p:nvGrpSpPr>
          <p:grpSpPr>
            <a:xfrm>
              <a:off x="1931397" y="3716844"/>
              <a:ext cx="956310" cy="896619"/>
              <a:chOff x="1931397" y="3716844"/>
              <a:chExt cx="956310" cy="896619"/>
            </a:xfrm>
          </p:grpSpPr>
          <p:sp>
            <p:nvSpPr>
              <p:cNvPr id="53" name="object 7"/>
              <p:cNvSpPr/>
              <p:nvPr/>
            </p:nvSpPr>
            <p:spPr>
              <a:xfrm>
                <a:off x="1931390" y="4186478"/>
                <a:ext cx="956310" cy="426720"/>
              </a:xfrm>
              <a:custGeom>
                <a:avLst/>
                <a:gdLst/>
                <a:ahLst/>
                <a:cxnLst/>
                <a:rect l="l" t="t" r="r" b="b"/>
                <a:pathLst>
                  <a:path w="956310" h="426720">
                    <a:moveTo>
                      <a:pt x="426415" y="213207"/>
                    </a:moveTo>
                    <a:lnTo>
                      <a:pt x="420789" y="164312"/>
                    </a:lnTo>
                    <a:lnTo>
                      <a:pt x="404749" y="119443"/>
                    </a:lnTo>
                    <a:lnTo>
                      <a:pt x="379577" y="79857"/>
                    </a:lnTo>
                    <a:lnTo>
                      <a:pt x="371221" y="71501"/>
                    </a:lnTo>
                    <a:lnTo>
                      <a:pt x="371221" y="213207"/>
                    </a:lnTo>
                    <a:lnTo>
                      <a:pt x="363156" y="263105"/>
                    </a:lnTo>
                    <a:lnTo>
                      <a:pt x="340690" y="306476"/>
                    </a:lnTo>
                    <a:lnTo>
                      <a:pt x="306476" y="340702"/>
                    </a:lnTo>
                    <a:lnTo>
                      <a:pt x="263105" y="363169"/>
                    </a:lnTo>
                    <a:lnTo>
                      <a:pt x="213207" y="371246"/>
                    </a:lnTo>
                    <a:lnTo>
                      <a:pt x="163322" y="363169"/>
                    </a:lnTo>
                    <a:lnTo>
                      <a:pt x="119951" y="340702"/>
                    </a:lnTo>
                    <a:lnTo>
                      <a:pt x="85725" y="306476"/>
                    </a:lnTo>
                    <a:lnTo>
                      <a:pt x="63258" y="263105"/>
                    </a:lnTo>
                    <a:lnTo>
                      <a:pt x="55194" y="213207"/>
                    </a:lnTo>
                    <a:lnTo>
                      <a:pt x="63258" y="163309"/>
                    </a:lnTo>
                    <a:lnTo>
                      <a:pt x="85725" y="119938"/>
                    </a:lnTo>
                    <a:lnTo>
                      <a:pt x="119951" y="85712"/>
                    </a:lnTo>
                    <a:lnTo>
                      <a:pt x="163322" y="63246"/>
                    </a:lnTo>
                    <a:lnTo>
                      <a:pt x="213207" y="55181"/>
                    </a:lnTo>
                    <a:lnTo>
                      <a:pt x="263105" y="63246"/>
                    </a:lnTo>
                    <a:lnTo>
                      <a:pt x="306476" y="85712"/>
                    </a:lnTo>
                    <a:lnTo>
                      <a:pt x="340690" y="119938"/>
                    </a:lnTo>
                    <a:lnTo>
                      <a:pt x="363156" y="163309"/>
                    </a:lnTo>
                    <a:lnTo>
                      <a:pt x="371221" y="213207"/>
                    </a:lnTo>
                    <a:lnTo>
                      <a:pt x="371221" y="71501"/>
                    </a:lnTo>
                    <a:lnTo>
                      <a:pt x="354901" y="55181"/>
                    </a:lnTo>
                    <a:lnTo>
                      <a:pt x="346557" y="46837"/>
                    </a:lnTo>
                    <a:lnTo>
                      <a:pt x="306971" y="21666"/>
                    </a:lnTo>
                    <a:lnTo>
                      <a:pt x="262089" y="5626"/>
                    </a:lnTo>
                    <a:lnTo>
                      <a:pt x="213207" y="0"/>
                    </a:lnTo>
                    <a:lnTo>
                      <a:pt x="164325" y="5626"/>
                    </a:lnTo>
                    <a:lnTo>
                      <a:pt x="119443" y="21666"/>
                    </a:lnTo>
                    <a:lnTo>
                      <a:pt x="79857" y="46837"/>
                    </a:lnTo>
                    <a:lnTo>
                      <a:pt x="46837" y="79857"/>
                    </a:lnTo>
                    <a:lnTo>
                      <a:pt x="21666" y="119443"/>
                    </a:lnTo>
                    <a:lnTo>
                      <a:pt x="5626" y="164312"/>
                    </a:lnTo>
                    <a:lnTo>
                      <a:pt x="0" y="213207"/>
                    </a:lnTo>
                    <a:lnTo>
                      <a:pt x="5626" y="262089"/>
                    </a:lnTo>
                    <a:lnTo>
                      <a:pt x="21666" y="306971"/>
                    </a:lnTo>
                    <a:lnTo>
                      <a:pt x="46837" y="346557"/>
                    </a:lnTo>
                    <a:lnTo>
                      <a:pt x="79857" y="379577"/>
                    </a:lnTo>
                    <a:lnTo>
                      <a:pt x="119443" y="404749"/>
                    </a:lnTo>
                    <a:lnTo>
                      <a:pt x="164325" y="420789"/>
                    </a:lnTo>
                    <a:lnTo>
                      <a:pt x="213207" y="426427"/>
                    </a:lnTo>
                    <a:lnTo>
                      <a:pt x="262089" y="420789"/>
                    </a:lnTo>
                    <a:lnTo>
                      <a:pt x="306971" y="404749"/>
                    </a:lnTo>
                    <a:lnTo>
                      <a:pt x="346557" y="379577"/>
                    </a:lnTo>
                    <a:lnTo>
                      <a:pt x="354888" y="371246"/>
                    </a:lnTo>
                    <a:lnTo>
                      <a:pt x="379577" y="346557"/>
                    </a:lnTo>
                    <a:lnTo>
                      <a:pt x="404749" y="306971"/>
                    </a:lnTo>
                    <a:lnTo>
                      <a:pt x="420789" y="262089"/>
                    </a:lnTo>
                    <a:lnTo>
                      <a:pt x="426415" y="213207"/>
                    </a:lnTo>
                    <a:close/>
                  </a:path>
                  <a:path w="956310" h="426720">
                    <a:moveTo>
                      <a:pt x="956119" y="213207"/>
                    </a:moveTo>
                    <a:lnTo>
                      <a:pt x="950493" y="164312"/>
                    </a:lnTo>
                    <a:lnTo>
                      <a:pt x="934453" y="119443"/>
                    </a:lnTo>
                    <a:lnTo>
                      <a:pt x="909281" y="79857"/>
                    </a:lnTo>
                    <a:lnTo>
                      <a:pt x="900925" y="71501"/>
                    </a:lnTo>
                    <a:lnTo>
                      <a:pt x="900925" y="213207"/>
                    </a:lnTo>
                    <a:lnTo>
                      <a:pt x="892860" y="263105"/>
                    </a:lnTo>
                    <a:lnTo>
                      <a:pt x="870407" y="306476"/>
                    </a:lnTo>
                    <a:lnTo>
                      <a:pt x="836180" y="340702"/>
                    </a:lnTo>
                    <a:lnTo>
                      <a:pt x="792810" y="363169"/>
                    </a:lnTo>
                    <a:lnTo>
                      <a:pt x="742911" y="371246"/>
                    </a:lnTo>
                    <a:lnTo>
                      <a:pt x="693026" y="363169"/>
                    </a:lnTo>
                    <a:lnTo>
                      <a:pt x="649655" y="340702"/>
                    </a:lnTo>
                    <a:lnTo>
                      <a:pt x="615429" y="306476"/>
                    </a:lnTo>
                    <a:lnTo>
                      <a:pt x="592975" y="263105"/>
                    </a:lnTo>
                    <a:lnTo>
                      <a:pt x="584898" y="213207"/>
                    </a:lnTo>
                    <a:lnTo>
                      <a:pt x="592975" y="163309"/>
                    </a:lnTo>
                    <a:lnTo>
                      <a:pt x="615429" y="119938"/>
                    </a:lnTo>
                    <a:lnTo>
                      <a:pt x="649655" y="85712"/>
                    </a:lnTo>
                    <a:lnTo>
                      <a:pt x="693026" y="63246"/>
                    </a:lnTo>
                    <a:lnTo>
                      <a:pt x="742911" y="55181"/>
                    </a:lnTo>
                    <a:lnTo>
                      <a:pt x="792810" y="63246"/>
                    </a:lnTo>
                    <a:lnTo>
                      <a:pt x="836180" y="85712"/>
                    </a:lnTo>
                    <a:lnTo>
                      <a:pt x="870407" y="119938"/>
                    </a:lnTo>
                    <a:lnTo>
                      <a:pt x="892860" y="163309"/>
                    </a:lnTo>
                    <a:lnTo>
                      <a:pt x="900925" y="213207"/>
                    </a:lnTo>
                    <a:lnTo>
                      <a:pt x="900925" y="71501"/>
                    </a:lnTo>
                    <a:lnTo>
                      <a:pt x="884605" y="55181"/>
                    </a:lnTo>
                    <a:lnTo>
                      <a:pt x="876261" y="46837"/>
                    </a:lnTo>
                    <a:lnTo>
                      <a:pt x="836676" y="21666"/>
                    </a:lnTo>
                    <a:lnTo>
                      <a:pt x="791806" y="5626"/>
                    </a:lnTo>
                    <a:lnTo>
                      <a:pt x="742911" y="0"/>
                    </a:lnTo>
                    <a:lnTo>
                      <a:pt x="694029" y="5626"/>
                    </a:lnTo>
                    <a:lnTo>
                      <a:pt x="649147" y="21666"/>
                    </a:lnTo>
                    <a:lnTo>
                      <a:pt x="609561" y="46837"/>
                    </a:lnTo>
                    <a:lnTo>
                      <a:pt x="576541" y="79857"/>
                    </a:lnTo>
                    <a:lnTo>
                      <a:pt x="551383" y="119443"/>
                    </a:lnTo>
                    <a:lnTo>
                      <a:pt x="535343" y="164312"/>
                    </a:lnTo>
                    <a:lnTo>
                      <a:pt x="529704" y="213207"/>
                    </a:lnTo>
                    <a:lnTo>
                      <a:pt x="535343" y="262089"/>
                    </a:lnTo>
                    <a:lnTo>
                      <a:pt x="551383" y="306971"/>
                    </a:lnTo>
                    <a:lnTo>
                      <a:pt x="576541" y="346557"/>
                    </a:lnTo>
                    <a:lnTo>
                      <a:pt x="609561" y="379577"/>
                    </a:lnTo>
                    <a:lnTo>
                      <a:pt x="649147" y="404749"/>
                    </a:lnTo>
                    <a:lnTo>
                      <a:pt x="694029" y="420789"/>
                    </a:lnTo>
                    <a:lnTo>
                      <a:pt x="742911" y="426427"/>
                    </a:lnTo>
                    <a:lnTo>
                      <a:pt x="791806" y="420789"/>
                    </a:lnTo>
                    <a:lnTo>
                      <a:pt x="836676" y="404749"/>
                    </a:lnTo>
                    <a:lnTo>
                      <a:pt x="876261" y="379577"/>
                    </a:lnTo>
                    <a:lnTo>
                      <a:pt x="884593" y="371246"/>
                    </a:lnTo>
                    <a:lnTo>
                      <a:pt x="909281" y="346557"/>
                    </a:lnTo>
                    <a:lnTo>
                      <a:pt x="934453" y="306971"/>
                    </a:lnTo>
                    <a:lnTo>
                      <a:pt x="950493" y="262089"/>
                    </a:lnTo>
                    <a:lnTo>
                      <a:pt x="956119" y="213207"/>
                    </a:lnTo>
                    <a:close/>
                  </a:path>
                </a:pathLst>
              </a:custGeom>
              <a:solidFill>
                <a:srgbClr val="C9C9C9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4" name="object 8"/>
              <p:cNvSpPr/>
              <p:nvPr/>
            </p:nvSpPr>
            <p:spPr>
              <a:xfrm>
                <a:off x="2344655" y="3716844"/>
                <a:ext cx="114300" cy="430530"/>
              </a:xfrm>
              <a:custGeom>
                <a:avLst/>
                <a:gdLst/>
                <a:ahLst/>
                <a:cxnLst/>
                <a:rect l="l" t="t" r="r" b="b"/>
                <a:pathLst>
                  <a:path w="114300" h="430529">
                    <a:moveTo>
                      <a:pt x="68338" y="0"/>
                    </a:moveTo>
                    <a:lnTo>
                      <a:pt x="45339" y="0"/>
                    </a:lnTo>
                    <a:lnTo>
                      <a:pt x="45339" y="331927"/>
                    </a:lnTo>
                    <a:lnTo>
                      <a:pt x="0" y="331927"/>
                    </a:lnTo>
                    <a:lnTo>
                      <a:pt x="56845" y="430364"/>
                    </a:lnTo>
                    <a:lnTo>
                      <a:pt x="113677" y="331927"/>
                    </a:lnTo>
                    <a:lnTo>
                      <a:pt x="68338" y="331927"/>
                    </a:lnTo>
                    <a:lnTo>
                      <a:pt x="68338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4" name="object 9"/>
            <p:cNvSpPr/>
            <p:nvPr/>
          </p:nvSpPr>
          <p:spPr>
            <a:xfrm>
              <a:off x="300610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103"/>
                  </a:lnTo>
                  <a:lnTo>
                    <a:pt x="340691" y="306479"/>
                  </a:lnTo>
                  <a:lnTo>
                    <a:pt x="306465" y="340711"/>
                  </a:lnTo>
                  <a:lnTo>
                    <a:pt x="263095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10"/>
            <p:cNvSpPr/>
            <p:nvPr/>
          </p:nvSpPr>
          <p:spPr>
            <a:xfrm>
              <a:off x="1386410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2"/>
                  </a:lnTo>
                  <a:lnTo>
                    <a:pt x="85720" y="306482"/>
                  </a:lnTo>
                  <a:lnTo>
                    <a:pt x="63262" y="263109"/>
                  </a:lnTo>
                  <a:lnTo>
                    <a:pt x="55194" y="213220"/>
                  </a:lnTo>
                  <a:lnTo>
                    <a:pt x="63262" y="163324"/>
                  </a:lnTo>
                  <a:lnTo>
                    <a:pt x="85720" y="119948"/>
                  </a:lnTo>
                  <a:lnTo>
                    <a:pt x="119944" y="85716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0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1"/>
            <p:cNvSpPr/>
            <p:nvPr/>
          </p:nvSpPr>
          <p:spPr>
            <a:xfrm>
              <a:off x="1931397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9" y="363175"/>
                  </a:lnTo>
                  <a:lnTo>
                    <a:pt x="119950" y="340712"/>
                  </a:lnTo>
                  <a:lnTo>
                    <a:pt x="85723" y="306482"/>
                  </a:lnTo>
                  <a:lnTo>
                    <a:pt x="63263" y="263109"/>
                  </a:lnTo>
                  <a:lnTo>
                    <a:pt x="55194" y="213220"/>
                  </a:lnTo>
                  <a:lnTo>
                    <a:pt x="63263" y="163324"/>
                  </a:lnTo>
                  <a:lnTo>
                    <a:pt x="85723" y="119948"/>
                  </a:lnTo>
                  <a:lnTo>
                    <a:pt x="119950" y="85716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1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2"/>
            <p:cNvSpPr/>
            <p:nvPr/>
          </p:nvSpPr>
          <p:spPr>
            <a:xfrm>
              <a:off x="138641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13"/>
            <p:cNvSpPr/>
            <p:nvPr/>
          </p:nvSpPr>
          <p:spPr>
            <a:xfrm>
              <a:off x="1931397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4"/>
            <p:cNvSpPr/>
            <p:nvPr/>
          </p:nvSpPr>
          <p:spPr>
            <a:xfrm>
              <a:off x="2461103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5"/>
            <p:cNvSpPr/>
            <p:nvPr/>
          </p:nvSpPr>
          <p:spPr>
            <a:xfrm>
              <a:off x="300610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095"/>
                  </a:lnTo>
                  <a:lnTo>
                    <a:pt x="340691" y="306465"/>
                  </a:lnTo>
                  <a:lnTo>
                    <a:pt x="306465" y="340691"/>
                  </a:lnTo>
                  <a:lnTo>
                    <a:pt x="263095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6"/>
            <p:cNvSpPr txBox="1"/>
            <p:nvPr/>
          </p:nvSpPr>
          <p:spPr>
            <a:xfrm>
              <a:off x="1279672" y="2393327"/>
              <a:ext cx="937894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معرفة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2" name="object 17"/>
            <p:cNvSpPr txBox="1"/>
            <p:nvPr/>
          </p:nvSpPr>
          <p:spPr>
            <a:xfrm>
              <a:off x="2721146" y="2388961"/>
              <a:ext cx="858519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خبرة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3" name="object 18"/>
            <p:cNvSpPr txBox="1"/>
            <p:nvPr/>
          </p:nvSpPr>
          <p:spPr>
            <a:xfrm>
              <a:off x="2147644" y="3324636"/>
              <a:ext cx="523875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معلم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4" name="object 19"/>
            <p:cNvSpPr txBox="1"/>
            <p:nvPr/>
          </p:nvSpPr>
          <p:spPr>
            <a:xfrm>
              <a:off x="2545872" y="4761850"/>
              <a:ext cx="556895" cy="369717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algn="ctr" rtl="1">
                <a:lnSpc>
                  <a:spcPct val="100800"/>
                </a:lnSpc>
                <a:spcBef>
                  <a:spcPts val="95"/>
                </a:spcBef>
              </a:pPr>
              <a:r>
                <a:rPr lang="ar-SA" sz="1150" b="1" spc="-3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فصل الطلاب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5" name="object 20"/>
            <p:cNvSpPr txBox="1"/>
            <p:nvPr/>
          </p:nvSpPr>
          <p:spPr>
            <a:xfrm>
              <a:off x="1600200" y="5884783"/>
              <a:ext cx="1682858" cy="23532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44170" marR="5080" indent="-332105" algn="ctr" rtl="1">
                <a:lnSpc>
                  <a:spcPct val="100000"/>
                </a:lnSpc>
                <a:spcBef>
                  <a:spcPts val="95"/>
                </a:spcBef>
              </a:pPr>
              <a:r>
                <a:rPr lang="ar-SA" sz="1450" b="1" spc="-5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تعلم مركِّز على المعلم</a:t>
              </a:r>
              <a:endParaRPr sz="14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6" name="object 21"/>
            <p:cNvSpPr/>
            <p:nvPr/>
          </p:nvSpPr>
          <p:spPr>
            <a:xfrm>
              <a:off x="4221296" y="2236285"/>
              <a:ext cx="3683534" cy="36155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3"/>
            <p:cNvSpPr txBox="1"/>
            <p:nvPr/>
          </p:nvSpPr>
          <p:spPr>
            <a:xfrm rot="3180000">
              <a:off x="4219357" y="4923966"/>
              <a:ext cx="807200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rtl="1">
                <a:lnSpc>
                  <a:spcPts val="1100"/>
                </a:lnSpc>
              </a:pPr>
              <a:r>
                <a:rPr lang="ar-SA" sz="1100" b="1" spc="-4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خبرة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8" name="object 24"/>
            <p:cNvSpPr txBox="1"/>
            <p:nvPr/>
          </p:nvSpPr>
          <p:spPr>
            <a:xfrm rot="18480000">
              <a:off x="7260105" y="5002145"/>
              <a:ext cx="517069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rtl="1">
                <a:lnSpc>
                  <a:spcPts val="1100"/>
                </a:lnSpc>
              </a:pPr>
              <a:r>
                <a:rPr lang="ar-SA" sz="1100" b="1" spc="-4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معتقدات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49" name="object 25"/>
            <p:cNvSpPr txBox="1"/>
            <p:nvPr/>
          </p:nvSpPr>
          <p:spPr>
            <a:xfrm>
              <a:off x="5257800" y="5884783"/>
              <a:ext cx="1721539" cy="23532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37820" marR="5080" indent="-325755" algn="r" rtl="1">
                <a:lnSpc>
                  <a:spcPct val="100000"/>
                </a:lnSpc>
                <a:spcBef>
                  <a:spcPts val="95"/>
                </a:spcBef>
              </a:pPr>
              <a:r>
                <a:rPr lang="ar-SA" sz="1450" b="1" spc="-5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تعلم مركِّز على المتعلم</a:t>
              </a:r>
              <a:endParaRPr sz="14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50" name="object 26"/>
            <p:cNvSpPr/>
            <p:nvPr/>
          </p:nvSpPr>
          <p:spPr>
            <a:xfrm>
              <a:off x="1953069" y="2851378"/>
              <a:ext cx="922019" cy="296545"/>
            </a:xfrm>
            <a:custGeom>
              <a:avLst/>
              <a:gdLst/>
              <a:ahLst/>
              <a:cxnLst/>
              <a:rect l="l" t="t" r="r" b="b"/>
              <a:pathLst>
                <a:path w="922019" h="296544">
                  <a:moveTo>
                    <a:pt x="296278" y="296278"/>
                  </a:moveTo>
                  <a:lnTo>
                    <a:pt x="266852" y="186499"/>
                  </a:lnTo>
                  <a:lnTo>
                    <a:pt x="234797" y="218554"/>
                  </a:lnTo>
                  <a:lnTo>
                    <a:pt x="16256" y="0"/>
                  </a:lnTo>
                  <a:lnTo>
                    <a:pt x="0" y="16256"/>
                  </a:lnTo>
                  <a:lnTo>
                    <a:pt x="218528" y="234823"/>
                  </a:lnTo>
                  <a:lnTo>
                    <a:pt x="186474" y="266865"/>
                  </a:lnTo>
                  <a:lnTo>
                    <a:pt x="296278" y="296278"/>
                  </a:lnTo>
                  <a:close/>
                </a:path>
                <a:path w="922019" h="296544">
                  <a:moveTo>
                    <a:pt x="921778" y="16256"/>
                  </a:moveTo>
                  <a:lnTo>
                    <a:pt x="905522" y="0"/>
                  </a:lnTo>
                  <a:lnTo>
                    <a:pt x="686981" y="218554"/>
                  </a:lnTo>
                  <a:lnTo>
                    <a:pt x="654900" y="186499"/>
                  </a:lnTo>
                  <a:lnTo>
                    <a:pt x="625487" y="296278"/>
                  </a:lnTo>
                  <a:lnTo>
                    <a:pt x="735304" y="266865"/>
                  </a:lnTo>
                  <a:lnTo>
                    <a:pt x="703249" y="234823"/>
                  </a:lnTo>
                  <a:lnTo>
                    <a:pt x="921778" y="16256"/>
                  </a:lnTo>
                  <a:close/>
                </a:path>
              </a:pathLst>
            </a:custGeom>
            <a:solidFill>
              <a:srgbClr val="88A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7"/>
            <p:cNvSpPr txBox="1"/>
            <p:nvPr/>
          </p:nvSpPr>
          <p:spPr>
            <a:xfrm>
              <a:off x="4748566" y="3320434"/>
              <a:ext cx="523875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معلم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52" name="object 28"/>
            <p:cNvSpPr txBox="1"/>
            <p:nvPr/>
          </p:nvSpPr>
          <p:spPr>
            <a:xfrm>
              <a:off x="6444496" y="4309236"/>
              <a:ext cx="829310" cy="369717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algn="ctr" rtl="1">
                <a:lnSpc>
                  <a:spcPct val="100800"/>
                </a:lnSpc>
                <a:spcBef>
                  <a:spcPts val="95"/>
                </a:spcBef>
              </a:pPr>
              <a:r>
                <a:rPr lang="ar-SA" sz="115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فردي وتعاوني بين الطلاب</a:t>
              </a:r>
              <a:endParaRPr sz="115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06900" y="516002"/>
            <a:ext cx="42037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10" dirty="0" smtClean="0">
                <a:latin typeface="Adelle Sans ARA" pitchFamily="50" charset="-78"/>
                <a:cs typeface="Adelle Sans ARA" pitchFamily="50" charset="-78"/>
              </a:rPr>
              <a:t>نشاط المجموعات الصغيرة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8367" y="1752600"/>
            <a:ext cx="7327265" cy="3871573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 algn="r" rtl="1">
              <a:lnSpc>
                <a:spcPct val="15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اعثر على طاولتك المخصَّصة.</a:t>
            </a:r>
          </a:p>
          <a:p>
            <a:pPr marL="241300" indent="-228600" algn="r" rtl="1">
              <a:lnSpc>
                <a:spcPct val="15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بعد أن يقدم الميسِّر لديكم المواد، أمضوا نحو 10 دقائق للنظر في عنصر</a:t>
            </a:r>
            <a:r>
              <a:rPr lang="ar-EG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أو عنصرين.</a:t>
            </a:r>
          </a:p>
          <a:p>
            <a:pPr marL="241300" indent="-228600" algn="r" rtl="1">
              <a:lnSpc>
                <a:spcPct val="15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باستخدام القائمة المرجعية للتعليم المتسارع للمبدأ 2، ناقش إلى أي مدى تلبي المناهج والمواد التعليمية بعض أو كل نقاط العمل.</a:t>
            </a:r>
          </a:p>
          <a:p>
            <a:pPr marL="241300" indent="-228600" algn="r" rtl="1">
              <a:lnSpc>
                <a:spcPct val="15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استعد لمشاركة ما يلي مع المجموعة الكاملة: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31800" marR="323215" lvl="1" indent="-180340" algn="r" rtl="1">
              <a:lnSpc>
                <a:spcPct val="125000"/>
              </a:lnSpc>
              <a:buChar char="-"/>
              <a:tabLst>
                <a:tab pos="41148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مثال على كيفية تلبية المواد التعليمية بعض أو كل نقاط العمل.</a:t>
            </a:r>
          </a:p>
          <a:p>
            <a:pPr marL="431800" marR="323215" lvl="1" indent="-180340" algn="r" rtl="1">
              <a:lnSpc>
                <a:spcPct val="125000"/>
              </a:lnSpc>
              <a:buChar char="-"/>
              <a:tabLst>
                <a:tab pos="41148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سؤال أو تحدي أو قضية حضرت إلى ذهنك أثناء مناقشتك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4160" y="511049"/>
            <a:ext cx="334264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مناقشة عامة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6987B89A-5DFF-0C40-898F-8F493EE7B780}"/>
              </a:ext>
            </a:extLst>
          </p:cNvPr>
          <p:cNvGrpSpPr/>
          <p:nvPr/>
        </p:nvGrpSpPr>
        <p:grpSpPr>
          <a:xfrm>
            <a:off x="4618800" y="2192280"/>
            <a:ext cx="3481678" cy="3530731"/>
            <a:chOff x="4618800" y="2192280"/>
            <a:chExt cx="3481678" cy="3530731"/>
          </a:xfrm>
        </p:grpSpPr>
        <p:sp>
          <p:nvSpPr>
            <p:cNvPr id="3" name="object 3"/>
            <p:cNvSpPr/>
            <p:nvPr/>
          </p:nvSpPr>
          <p:spPr>
            <a:xfrm>
              <a:off x="4618800" y="2305542"/>
              <a:ext cx="3481678" cy="341746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942435" y="2192280"/>
              <a:ext cx="843280" cy="171842"/>
            </a:xfrm>
            <a:prstGeom prst="rect">
              <a:avLst/>
            </a:prstGeom>
          </p:spPr>
          <p:txBody>
            <a:bodyPr vert="horz" wrap="square" lIns="0" tIns="1778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40"/>
                </a:spcBef>
              </a:pPr>
              <a:r>
                <a:rPr lang="ar-SA" sz="1000" b="1" spc="-1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معرفة</a:t>
              </a:r>
              <a:endParaRPr sz="10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 rot="3180000">
              <a:off x="4617101" y="4848367"/>
              <a:ext cx="762728" cy="1282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rtl="1">
                <a:lnSpc>
                  <a:spcPts val="1040"/>
                </a:lnSpc>
              </a:pPr>
              <a:r>
                <a:rPr lang="ar-SA" sz="1000" b="1" spc="-1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خبرة</a:t>
              </a:r>
              <a:endParaRPr sz="10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 rot="18480000">
              <a:off x="7491108" y="4922374"/>
              <a:ext cx="488721" cy="1282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rtl="1">
                <a:lnSpc>
                  <a:spcPts val="1040"/>
                </a:lnSpc>
              </a:pPr>
              <a:r>
                <a:rPr lang="ar-SA" sz="1000" b="1" spc="-2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معتقدات</a:t>
              </a:r>
              <a:endParaRPr sz="10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116478" y="3329588"/>
              <a:ext cx="496570" cy="18146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95"/>
                </a:spcBef>
              </a:pPr>
              <a:r>
                <a:rPr lang="ar-SA" sz="1100" b="1" spc="-40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معلم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6719472" y="4264204"/>
              <a:ext cx="784860" cy="350737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algn="ctr" rtl="1">
                <a:lnSpc>
                  <a:spcPct val="100000"/>
                </a:lnSpc>
                <a:spcBef>
                  <a:spcPts val="95"/>
                </a:spcBef>
              </a:pPr>
              <a:r>
                <a:rPr lang="ar-SA" sz="1100" b="1" spc="-35" dirty="0" smtClean="0">
                  <a:solidFill>
                    <a:srgbClr val="57585B"/>
                  </a:solidFill>
                  <a:latin typeface="Adelle Sans ARA" pitchFamily="50" charset="-78"/>
                  <a:cs typeface="Adelle Sans ARA" pitchFamily="50" charset="-78"/>
                </a:rPr>
                <a:t>فردي ويتعاون فيه الطلاب</a:t>
              </a:r>
              <a:endParaRPr sz="110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908499" y="2498567"/>
            <a:ext cx="2996565" cy="1166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 algn="r" rtl="1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أمثلة على المناهج والمواد التعليمية وأصول التدريس المكثَّفة بالفعل؟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9600" y="4022567"/>
            <a:ext cx="3029399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 algn="r" rtl="1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الأسئلة والتحديات والتعليقات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76400" y="5805528"/>
            <a:ext cx="469519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400" b="1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تسجيل الحضور اليومي للفرق</a:t>
            </a:r>
            <a:endParaRPr sz="34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88AE3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0" y="511049"/>
            <a:ext cx="260604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التأمل الذاتي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5953" y="2297431"/>
            <a:ext cx="3490776" cy="3481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20600" y="2654167"/>
            <a:ext cx="3665220" cy="2692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860" marR="15240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77495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is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something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have 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learned outside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the</a:t>
            </a:r>
            <a:r>
              <a:rPr sz="2000" spc="-12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school 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setting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or on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your</a:t>
            </a:r>
            <a:r>
              <a:rPr sz="2000" spc="-15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own?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Why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how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did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</a:t>
            </a:r>
            <a:r>
              <a:rPr sz="2000" spc="-19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it?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facilitated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your</a:t>
            </a:r>
            <a:r>
              <a:rPr sz="2000" spc="-13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learning?</a:t>
            </a:r>
            <a:endParaRPr sz="20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778000" y="1686966"/>
              <a:ext cx="5587987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006098" y="6494805"/>
              <a:ext cx="2368550" cy="363220"/>
            </a:xfrm>
            <a:custGeom>
              <a:avLst/>
              <a:gdLst/>
              <a:ahLst/>
              <a:cxnLst/>
              <a:rect l="l" t="t" r="r" b="b"/>
              <a:pathLst>
                <a:path w="2368550" h="363220">
                  <a:moveTo>
                    <a:pt x="2368003" y="0"/>
                  </a:moveTo>
                  <a:lnTo>
                    <a:pt x="0" y="0"/>
                  </a:lnTo>
                  <a:lnTo>
                    <a:pt x="0" y="363194"/>
                  </a:lnTo>
                  <a:lnTo>
                    <a:pt x="2368003" y="363194"/>
                  </a:lnTo>
                  <a:lnTo>
                    <a:pt x="236800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49500" y="525876"/>
            <a:ext cx="63373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من المتعلم المستهدف بالتعليم المتسارع؟</a:t>
            </a:r>
            <a:endParaRPr spc="-5" dirty="0">
              <a:solidFill>
                <a:srgbClr val="89AF3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198733" y="6557904"/>
            <a:ext cx="20085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UNHCR / A.</a:t>
            </a:r>
            <a:r>
              <a:rPr sz="1300" i="1" spc="-9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5" dirty="0">
                <a:solidFill>
                  <a:srgbClr val="FFFFFF"/>
                </a:solidFill>
                <a:latin typeface="Lato"/>
                <a:cs typeface="Lato"/>
              </a:rPr>
              <a:t>Dragaj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808545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15" dirty="0" smtClean="0">
                <a:latin typeface="Adelle Sans ARA" pitchFamily="50" charset="-78"/>
                <a:cs typeface="Adelle Sans ARA" pitchFamily="50" charset="-78"/>
              </a:rPr>
              <a:t>التعليم المتسارع أم التعلم المتسارع؟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57027" y="1958700"/>
            <a:ext cx="3229944" cy="3232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8349" y="5390994"/>
            <a:ext cx="7607300" cy="83869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660"/>
              </a:spcBef>
            </a:pPr>
            <a:r>
              <a:rPr lang="ar-SA" sz="2200" b="1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«العقل ليس وعاء يجب </a:t>
            </a:r>
            <a:r>
              <a:rPr lang="ar-SA" sz="22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ملؤه، </a:t>
            </a:r>
            <a:r>
              <a:rPr lang="ar-SA" sz="2200" b="1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ولكنه </a:t>
            </a:r>
            <a:r>
              <a:rPr lang="ar-SA" sz="22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شعلة يجب إيقادها».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6347460">
              <a:lnSpc>
                <a:spcPct val="100000"/>
              </a:lnSpc>
              <a:spcBef>
                <a:spcPts val="560"/>
              </a:spcBef>
            </a:pPr>
            <a:r>
              <a:rPr lang="ar-SA" sz="2200" dirty="0" err="1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بلوتارخ</a:t>
            </a:r>
            <a:r>
              <a:rPr lang="en-US" sz="22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sz="22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–</a:t>
            </a:r>
            <a:r>
              <a:rPr sz="2200" spc="-7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76400" y="609600"/>
            <a:ext cx="68707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يعتمد التعلم المتسارع على التدريس الشامل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53E439EA-0CA3-7240-8BFE-219375F8B47F}"/>
              </a:ext>
            </a:extLst>
          </p:cNvPr>
          <p:cNvGrpSpPr/>
          <p:nvPr/>
        </p:nvGrpSpPr>
        <p:grpSpPr>
          <a:xfrm>
            <a:off x="2261090" y="2022858"/>
            <a:ext cx="4621813" cy="4461205"/>
            <a:chOff x="2261090" y="2022858"/>
            <a:chExt cx="4621813" cy="4461205"/>
          </a:xfrm>
        </p:grpSpPr>
        <p:sp>
          <p:nvSpPr>
            <p:cNvPr id="4" name="object 4"/>
            <p:cNvSpPr/>
            <p:nvPr/>
          </p:nvSpPr>
          <p:spPr>
            <a:xfrm>
              <a:off x="2261090" y="2022858"/>
              <a:ext cx="4621813" cy="446120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4237841" y="2500127"/>
              <a:ext cx="66802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بدني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4038600" y="4343732"/>
              <a:ext cx="1078094" cy="228268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 marR="5080" indent="36830" algn="ctr" rtl="1">
                <a:lnSpc>
                  <a:spcPts val="1400"/>
                </a:lnSpc>
                <a:spcBef>
                  <a:spcPts val="380"/>
                </a:spcBef>
              </a:pPr>
              <a:r>
                <a:rPr lang="ar-SA" sz="1400" b="1" spc="-5" dirty="0" smtClean="0">
                  <a:solidFill>
                    <a:srgbClr val="89AF3F"/>
                  </a:solidFill>
                  <a:latin typeface="Adelle Sans ARA" pitchFamily="50" charset="-78"/>
                  <a:cs typeface="Adelle Sans ARA" pitchFamily="50" charset="-78"/>
                </a:rPr>
                <a:t>تعلم شامل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2469675" y="3585426"/>
              <a:ext cx="81788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1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تأملي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943600" y="3585426"/>
              <a:ext cx="576293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اجتماعي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3050334" y="5726328"/>
              <a:ext cx="78295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15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معرفي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5297977" y="5726328"/>
              <a:ext cx="82613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0"/>
                </a:spcBef>
              </a:pPr>
              <a:r>
                <a:rPr lang="ar-SA" sz="1400" b="1" spc="-10" dirty="0" smtClean="0">
                  <a:solidFill>
                    <a:srgbClr val="58595B"/>
                  </a:solidFill>
                  <a:latin typeface="Adelle Sans ARA" pitchFamily="50" charset="-78"/>
                  <a:cs typeface="Adelle Sans ARA" pitchFamily="50" charset="-78"/>
                </a:rPr>
                <a:t>عاطفي</a:t>
              </a:r>
              <a:endParaRPr sz="1400" dirty="0">
                <a:latin typeface="Adelle Sans ARA" pitchFamily="50" charset="-78"/>
                <a:cs typeface="Adelle Sans ARA" pitchFamily="50" charset="-78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300" y="561533"/>
            <a:ext cx="77851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المدارس والفصول مشجِّعة على التعلم المتسارع</a:t>
            </a:r>
            <a:endParaRPr spc="-15" dirty="0">
              <a:solidFill>
                <a:srgbClr val="89AF3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06900" y="2349767"/>
            <a:ext cx="4114165" cy="37317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 algn="r" rtl="1">
              <a:lnSpc>
                <a:spcPct val="2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مكان آمن ومرحِّب</a:t>
            </a:r>
          </a:p>
          <a:p>
            <a:pPr marL="241300" indent="-228600" algn="r" rtl="1">
              <a:lnSpc>
                <a:spcPct val="2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مليء بالوسائل المرئية ومجسمات من الحياة الواقعية</a:t>
            </a:r>
          </a:p>
          <a:p>
            <a:pPr marL="241300" indent="-228600" algn="r" rtl="1">
              <a:lnSpc>
                <a:spcPct val="2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تيسِّر العمل الفردي والعمل في مجموعات صغيرة وكبيرة</a:t>
            </a:r>
          </a:p>
          <a:p>
            <a:pPr marL="241300" indent="-228600" algn="r" rtl="1">
              <a:lnSpc>
                <a:spcPct val="200000"/>
              </a:lnSpc>
              <a:buChar char="•"/>
              <a:tabLst>
                <a:tab pos="241300" algn="l"/>
              </a:tabLst>
            </a:pPr>
            <a:r>
              <a:rPr lang="ar-SA" sz="2000" spc="-3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نسبة الطلاب إلى المعلم 40:1 أو أقل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57200" y="1686966"/>
            <a:ext cx="3750945" cy="5171440"/>
            <a:chOff x="457200" y="1686966"/>
            <a:chExt cx="3750945" cy="5171440"/>
          </a:xfrm>
        </p:grpSpPr>
        <p:sp>
          <p:nvSpPr>
            <p:cNvPr id="7" name="object 7"/>
            <p:cNvSpPr/>
            <p:nvPr/>
          </p:nvSpPr>
          <p:spPr>
            <a:xfrm>
              <a:off x="457200" y="1686966"/>
              <a:ext cx="3748275" cy="516765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71992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10" h="367029">
                  <a:moveTo>
                    <a:pt x="2035683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83" y="366585"/>
                  </a:lnTo>
                  <a:lnTo>
                    <a:pt x="203568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356728" y="6554524"/>
            <a:ext cx="16840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Geneva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Global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41395" y="511049"/>
            <a:ext cx="506920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0" dirty="0" smtClean="0">
                <a:solidFill>
                  <a:srgbClr val="89AF3F"/>
                </a:solidFill>
                <a:latin typeface="Adelle Sans ARA" pitchFamily="50" charset="-78"/>
                <a:cs typeface="Adelle Sans ARA" pitchFamily="50" charset="-78"/>
              </a:rPr>
              <a:t>التدريس يركِّز على المتعلِّم</a:t>
            </a:r>
            <a:endParaRPr spc="-15" dirty="0">
              <a:solidFill>
                <a:srgbClr val="89AF3F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06900" y="2273567"/>
            <a:ext cx="3983990" cy="309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839469" indent="-228600" algn="r" rtl="1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يلبي الاحتياجات الجسدية والاجتماعية والعاطفية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2500" dirty="0">
              <a:latin typeface="Adelle Sans ARA" pitchFamily="50" charset="-78"/>
              <a:cs typeface="Adelle Sans ARA" pitchFamily="50" charset="-78"/>
            </a:endParaRPr>
          </a:p>
          <a:p>
            <a:pPr marL="241300" marR="932180" indent="-228600" algn="r" rtl="1">
              <a:lnSpc>
                <a:spcPct val="125000"/>
              </a:lnSpc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يتيح فرصًا للتعلم بالتجربة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ملائم لخبرات الطلاب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مناسب لمختلف الأعمار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1686966"/>
            <a:ext cx="4039235" cy="5171440"/>
            <a:chOff x="0" y="1686966"/>
            <a:chExt cx="4039235" cy="5171440"/>
          </a:xfrm>
        </p:grpSpPr>
        <p:sp>
          <p:nvSpPr>
            <p:cNvPr id="7" name="object 7"/>
            <p:cNvSpPr/>
            <p:nvPr/>
          </p:nvSpPr>
          <p:spPr>
            <a:xfrm>
              <a:off x="0" y="1686966"/>
              <a:ext cx="4031996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003298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10" h="367029">
                  <a:moveTo>
                    <a:pt x="2035670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70" y="366585"/>
                  </a:lnTo>
                  <a:lnTo>
                    <a:pt x="2035670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188028" y="6554524"/>
            <a:ext cx="16840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Geneva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Global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</TotalTime>
  <Words>770</Words>
  <Application>Microsoft Office PowerPoint</Application>
  <PresentationFormat>On-screen Show (4:3)</PresentationFormat>
  <Paragraphs>179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حلقة عمل التعليم المتسارع</vt:lpstr>
      <vt:lpstr>مرحبًا بعودتكم!</vt:lpstr>
      <vt:lpstr>المبدأ  2</vt:lpstr>
      <vt:lpstr>التأمل الذاتي</vt:lpstr>
      <vt:lpstr>من المتعلم المستهدف بالتعليم المتسارع؟</vt:lpstr>
      <vt:lpstr>التعليم المتسارع أم التعلم المتسارع؟</vt:lpstr>
      <vt:lpstr>يعتمد التعلم المتسارع على التدريس الشامل</vt:lpstr>
      <vt:lpstr>المدارس والفصول مشجِّعة على التعلم المتسارع</vt:lpstr>
      <vt:lpstr>التدريس يركِّز على المتعلِّم</vt:lpstr>
      <vt:lpstr>التعلم نشط وقائم على حل المشكلات والمشاريع</vt:lpstr>
      <vt:lpstr>التعلم المتسارع يعتمد على الوسائل الثمانية للمعرفة</vt:lpstr>
      <vt:lpstr>التعلم تعاوني ويتضمن العمل مع الأقران، بالإضافة إلى مهارات العرض</vt:lpstr>
      <vt:lpstr>التعليم يستفيد من التكنولوجيا لإكمال التدريس وتعزيزه</vt:lpstr>
      <vt:lpstr>التعلم المتسارع في الممارسة العملية</vt:lpstr>
      <vt:lpstr>نشاط في مكان مفتوح: الآثار المترتبة على التعلم المتسارع</vt:lpstr>
      <vt:lpstr>ملخص: الأسس التربوية للتعلم المتسارع</vt:lpstr>
      <vt:lpstr>مناقشة</vt:lpstr>
      <vt:lpstr>المبدأ  2     </vt:lpstr>
      <vt:lpstr>لمحة عامة عن الجلسة</vt:lpstr>
      <vt:lpstr>استخدام برنامج التعليم المتسارع :</vt:lpstr>
      <vt:lpstr>مكثَّف</vt:lpstr>
      <vt:lpstr>إعطاء الأولوية لتعلم القراءة والكتابة والحساب</vt:lpstr>
      <vt:lpstr>موجَّهة وقائمة على الكفاءة</vt:lpstr>
      <vt:lpstr>موجَّهة وقائمة على الكفاءة</vt:lpstr>
      <vt:lpstr>التفاصيل من وحدة واحدة (من أصل ست وحدات)</vt:lpstr>
      <vt:lpstr>يجمع ما بين الرفاه النفسي الاجتماعي واكتساب المهارات الحياتية</vt:lpstr>
      <vt:lpstr>أنشطة ومواد تعليمية تناسب مختلف الأعمار</vt:lpstr>
      <vt:lpstr>ممارسات مراعية للاعتبارات الجنسانية وشاملة للجميع</vt:lpstr>
      <vt:lpstr>تستخدم لغة تدريس ميسَّرَة</vt:lpstr>
      <vt:lpstr>أصول التدريس في التعلم المتسارع</vt:lpstr>
      <vt:lpstr>نشاط المجموعات الصغيرة</vt:lpstr>
      <vt:lpstr>مناقشة عامة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dc:creator>Ahmed</dc:creator>
  <cp:lastModifiedBy>Ahmed</cp:lastModifiedBy>
  <cp:revision>42</cp:revision>
  <dcterms:created xsi:type="dcterms:W3CDTF">2021-01-23T16:01:05Z</dcterms:created>
  <dcterms:modified xsi:type="dcterms:W3CDTF">2021-03-10T12:55:09Z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